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5F9D-ADDA-4413-BE0E-C96C3D538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0B66C-4CF1-48E5-A4EF-C45BFA191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3C24-CC77-404F-9401-BDA362C8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DC0E-5F9F-42FD-A042-90BD2700A6A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A058B-8DD7-4D46-B14E-FC9D746D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B8428-ACF0-45AD-A32E-2966C6D9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EC4-B263-4080-9018-C02B93E43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77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69CD-786B-4A5F-97A4-51ECB151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825E-945E-4D9A-AE89-894921F91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4C2E-4ADB-4A0E-A491-96218C02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DC0E-5F9F-42FD-A042-90BD2700A6A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28FAF-29E5-42CD-B8AA-4D677660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F667-0A6E-4B9D-A65A-EBE67287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EC4-B263-4080-9018-C02B93E43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93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88D39-7BC3-4BB0-9275-BC110EF25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C686-0594-44B5-B339-2384F57B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41A8-6A6E-4121-98CD-267A1841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DC0E-5F9F-42FD-A042-90BD2700A6A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0D357-0797-4629-A4C4-2F3F62E0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0875D-F331-4F5D-AD21-9A41B588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EC4-B263-4080-9018-C02B93E43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1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35BD-A97F-4210-8DEB-23890878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C424-5A18-4F13-936E-BD6E3E10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0F3A-502F-438F-A13D-48ABCC02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DC0E-5F9F-42FD-A042-90BD2700A6A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46C0-2F17-4FB8-A855-52B47F55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8056-949C-4C51-A8F4-210CF75D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EC4-B263-4080-9018-C02B93E43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91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5AFA-ACC3-4AEB-9502-D63AA895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735CC-0E07-490B-9FD3-94DC00A0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44E5E-8D51-45C2-A322-7E80AC34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DC0E-5F9F-42FD-A042-90BD2700A6A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714B-FA9C-4319-A34B-C281F1C2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4785-E7FC-454C-B9A4-E53E1E40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EC4-B263-4080-9018-C02B93E43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92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9333-41A0-4097-8338-153D12BE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0198-2661-4FC3-BE03-C92A4BD52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69097"/>
            <a:ext cx="5181600" cy="5207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88B0C-9CBD-4E93-8521-4500D0F74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69097"/>
            <a:ext cx="5181600" cy="5207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FBBBD-B8D7-4679-A33A-8854D310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DC0E-5F9F-42FD-A042-90BD2700A6A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479D0-9149-4720-909C-4C2D2595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5342-0D4D-4A0B-BED3-B6D12FF2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EC4-B263-4080-9018-C02B93E43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4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57E5-D7DB-4E35-BE08-E4A8E3A2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24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08225-8F9A-4044-AF27-A764273EE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684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93D9B-4227-4405-B6C0-429FEE58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70787"/>
            <a:ext cx="5157787" cy="4218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374CA-C994-45BC-958D-412EDE929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684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253B2-89AD-46E0-8006-76007929C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0787"/>
            <a:ext cx="5183188" cy="4218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A0B72-05BE-4129-A073-4605F47C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DC0E-5F9F-42FD-A042-90BD2700A6A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107B9-99BA-49EA-9E78-DBCE3E2B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CF5EA-554F-4F1F-9C82-F60E15C0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EC4-B263-4080-9018-C02B93E43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00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4E98-1553-4403-9646-E90BD541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41D2A-5536-4DA0-9FF5-31310F04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DC0E-5F9F-42FD-A042-90BD2700A6A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92683-A2A1-4C81-A629-F4C21E4D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E21DA-C721-4D3D-A6D1-7E9EE41B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EC4-B263-4080-9018-C02B93E43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47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A5AD7-2119-4C96-8F9A-AD90AE4E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DC0E-5F9F-42FD-A042-90BD2700A6A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14782-B6E6-4EEE-8977-7DE1D0C2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E57-7A9B-4088-8084-B3DBE3CB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EC4-B263-4080-9018-C02B93E43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33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5BCF-F704-4DD1-B1BF-E4261A66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BE33-1477-4027-9F7D-FDA51AEA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28EC9-AFBA-42F5-B3B3-8390A662A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D3EFD-32E3-449B-8C7A-DDD8D0C7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DC0E-5F9F-42FD-A042-90BD2700A6A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024EC-FAA8-44D4-A545-7438D432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9A19-A929-4A04-B10F-AA63F768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EC4-B263-4080-9018-C02B93E43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08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72E7-C0F8-4B43-8C95-971C03DB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16502-7E61-4E70-8A19-488E2A065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70F71-9AB7-4169-BEDB-91E59E659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963EC-42F0-4458-9F89-3632F1FC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DC0E-5F9F-42FD-A042-90BD2700A6A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365B-9914-4236-A66A-30B9522E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2B6CB-E4C9-49FA-B871-CC293A5E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EC4-B263-4080-9018-C02B93E43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20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B0B4F-9A42-4F5A-912D-A4BA6871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58C19-9D4A-46EB-8F2B-FF39997B6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72589"/>
            <a:ext cx="10515600" cy="520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163BA-5DDF-4AD1-A9B2-8D0C259C3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FDC0E-5F9F-42FD-A042-90BD2700A6A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8A70-4190-4ABA-B729-921949D21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6926-5A8B-4539-AA7A-F9AE84369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E1EC4-B263-4080-9018-C02B93E43E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0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7E648F-8AEE-47A4-AF46-45C404C8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 flow vector, </a:t>
            </a:r>
            <a:r>
              <a:rPr lang="en-CA" dirty="0" err="1"/>
              <a:t>pathline</a:t>
            </a:r>
            <a:r>
              <a:rPr lang="en-CA" dirty="0"/>
              <a:t> and LA+LV mask altogether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567B67-00A8-434F-B892-5F8EF40F8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469" y="973138"/>
            <a:ext cx="9607061" cy="52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71F1-D38A-4B4B-B51F-D67ADA46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points of </a:t>
            </a:r>
            <a:r>
              <a:rPr lang="en-CA" dirty="0" err="1"/>
              <a:t>pathlines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6E845D-B62F-41CB-8768-32E59424A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469" y="973138"/>
            <a:ext cx="9607061" cy="5203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A637CB-558B-49B2-AFD8-ADE170B99D9C}"/>
              </a:ext>
            </a:extLst>
          </p:cNvPr>
          <p:cNvSpPr txBox="1"/>
          <p:nvPr/>
        </p:nvSpPr>
        <p:spPr>
          <a:xfrm>
            <a:off x="6456784" y="5271796"/>
            <a:ext cx="3636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At final time phase</a:t>
            </a:r>
          </a:p>
          <a:p>
            <a:r>
              <a:rPr lang="en-CA" dirty="0"/>
              <a:t>Yellow: Particles are INSIDE the mask</a:t>
            </a:r>
          </a:p>
          <a:p>
            <a:r>
              <a:rPr lang="en-CA" dirty="0"/>
              <a:t>Blue: Particles are OUTSIDE the mask</a:t>
            </a:r>
          </a:p>
        </p:txBody>
      </p:sp>
    </p:spTree>
    <p:extLst>
      <p:ext uri="{BB962C8B-B14F-4D97-AF65-F5344CB8AC3E}">
        <p14:creationId xmlns:p14="http://schemas.microsoft.com/office/powerpoint/2010/main" val="204834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7EF8-7E3B-4059-9CCB-24E1BB24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CFD1-B1A0-4A29-BE0F-0802141D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##### Points inside Mask #####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0: (169.16714477539062, 132.41006469726562, 69.61857604980469)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1: (202.48733520507812, 126.08797454833984, 72.51835632324219)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2: (193.9864044189453, 139.56776428222656, 70.39860534667969)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3: (181.75912475585938, 144.23960876464844, 59.604583740234375)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4: (166.96888732910156, 150.95944213867188, 62.96535110473633)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5: (187.6699676513672, 137.3038787841797, 77.98304748535156)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6: (180.10385131835938, 143.8254852294922, 69.98900604248047)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7: (191.76316833496094, 128.21957397460938, 80.8935546875)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8: (184.79136657714844, 139.39889526367188, 72.70024871826172)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9: (190.25730895996094, 132.5782012939453, 78.84180450439453)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10: (193.7136993408203, 145.92779541015625, 83.02860260009766)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##### Points outside Mask #####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0: (148.80450439453125, 141.69161987304688, 66.64213562011719)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1: (132.66554260253906, 146.8546905517578, 73.93468475341797)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2: (91.14938354492188, 152.49278259277344, 73.52915954589844)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3: (106.6415023803711, 159.40245056152344, 53.93578338623047)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4: (109.35588836669922, 143.1392059326172, 57.99093246459961)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5: (98.6794662475586, 148.2266845703125, 92.90601348876953)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6: (132.5641326904297, 145.79806518554688, 50.163536071777344)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7: (103.31932830810547, 149.4641571044922, 103.92959594726562)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8: (183.29322814941406, 129.7930908203125, 50.085968017578125)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9: (171.58273315429688, 145.27516174316406, 50.11757278442383)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10: (169.84518432617188, 140.11001586914062, 35.59637451171875)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80824740"/>
      </p:ext>
    </p:extLst>
  </p:cSld>
  <p:clrMapOvr>
    <a:masterClrMapping/>
  </p:clrMapOvr>
</p:sld>
</file>

<file path=ppt/theme/theme1.xml><?xml version="1.0" encoding="utf-8"?>
<a:theme xmlns:a="http://schemas.openxmlformats.org/drawingml/2006/main" name="basic_simp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_simple" id="{2C92DAD2-F645-4341-84DC-9BE4CD381C7A}" vid="{65B86554-C378-4CF7-81B1-35A2C15B0C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basic_simple</Template>
  <TotalTime>839</TotalTime>
  <Words>245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basic_simple</vt:lpstr>
      <vt:lpstr>Draw flow vector, pathline and LA+LV mask altogether</vt:lpstr>
      <vt:lpstr>Final points of pathlines</vt:lpstr>
      <vt:lpstr>Data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Color: mag_struct.mat, Vector: vel_struct.mat</dc:title>
  <dc:creator>Hansuk Kim</dc:creator>
  <cp:lastModifiedBy>Hansuk Kim</cp:lastModifiedBy>
  <cp:revision>14</cp:revision>
  <dcterms:created xsi:type="dcterms:W3CDTF">2020-05-28T05:04:55Z</dcterms:created>
  <dcterms:modified xsi:type="dcterms:W3CDTF">2020-07-09T19:48:13Z</dcterms:modified>
</cp:coreProperties>
</file>