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46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73611-CBC4-CA4F-8068-80E0EF8E497E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7CB2D-C248-6747-9B64-669463C38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02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7CB2D-C248-6747-9B64-669463C38D7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9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17F0-7C1E-0064-6D01-A22BCA784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Telegram </a:t>
            </a:r>
            <a:r>
              <a:rPr lang="ru-RU" dirty="0"/>
              <a:t>бота или 25 способов потерять рассудок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DD35B3-75E6-FB01-D672-2ECBC9009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Сделано в час ночи Суворовым Артёмом и Смирновым Ильёй с душой для 9В</a:t>
            </a:r>
          </a:p>
        </p:txBody>
      </p:sp>
    </p:spTree>
    <p:extLst>
      <p:ext uri="{BB962C8B-B14F-4D97-AF65-F5344CB8AC3E}">
        <p14:creationId xmlns:p14="http://schemas.microsoft.com/office/powerpoint/2010/main" val="213357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642CD-FB8B-4FB4-5891-E3B7AD1C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бота (</a:t>
            </a:r>
            <a:r>
              <a:rPr lang="ru-RU" dirty="0" err="1"/>
              <a:t>полученение</a:t>
            </a:r>
            <a:r>
              <a:rPr lang="ru-RU" dirty="0"/>
              <a:t> страшной и длинной строки)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10E313-1151-645A-5919-A6CEAE19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8182679" y="1749842"/>
            <a:ext cx="4107292" cy="49478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6D90AE-278C-0661-5E86-764CEA70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932413"/>
            <a:ext cx="6624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2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63B87-DAEA-C94F-7218-6DF2E4D6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Импорты (способы расширить свои возможности и замедлить код)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E677D7-E0DE-281D-5DD4-82BE5FC9C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154670"/>
            <a:ext cx="12192000" cy="1559833"/>
          </a:xfrm>
        </p:spPr>
      </p:pic>
    </p:spTree>
    <p:extLst>
      <p:ext uri="{BB962C8B-B14F-4D97-AF65-F5344CB8AC3E}">
        <p14:creationId xmlns:p14="http://schemas.microsoft.com/office/powerpoint/2010/main" val="321168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B4D97-3DE5-3F66-35EF-3E3C7838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Диспетчер (странная штука, сам не до конца понял)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6786DF-2E2D-225B-9726-D89AA9E1C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624447"/>
            <a:ext cx="10571998" cy="3372592"/>
          </a:xfrm>
        </p:spPr>
      </p:pic>
    </p:spTree>
    <p:extLst>
      <p:ext uri="{BB962C8B-B14F-4D97-AF65-F5344CB8AC3E}">
        <p14:creationId xmlns:p14="http://schemas.microsoft.com/office/powerpoint/2010/main" val="147431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B5655-A0F7-4E9A-F3E4-CD0E5BA9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Клавиатура или 101 способ нажать на кнопку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7DAE95-8B07-A6ED-82A8-2573982FC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22" y="2286527"/>
            <a:ext cx="8661321" cy="222609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74AAA5-6CE9-1478-A4A7-260C5D70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94" y="5120833"/>
            <a:ext cx="11098810" cy="11772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165253-AB17-5A9E-1EB1-4B7E3010F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249" y="2495701"/>
            <a:ext cx="2788562" cy="21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78800-BD97-B13F-38E3-3E885374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Хэндлеры</a:t>
            </a:r>
            <a:r>
              <a:rPr lang="ru-RU" dirty="0"/>
              <a:t> (те штуки, которые всё обрабатывают)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5776CB-425E-335C-B6A7-860705A54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flipH="1" flipV="1">
            <a:off x="11643257" y="3558159"/>
            <a:ext cx="1138424" cy="105947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FF6FDD-A54E-6801-957C-9524CB9C6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69" y="1572013"/>
            <a:ext cx="11004629" cy="50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8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45219-6B37-59F1-EFCC-B618298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(</a:t>
            </a:r>
            <a:r>
              <a:rPr lang="ru-RU" b="0" dirty="0">
                <a:solidFill>
                  <a:srgbClr val="24CABF"/>
                </a:solidFill>
              </a:rPr>
              <a:t>думайте сами, время 01</a:t>
            </a:r>
            <a:r>
              <a:rPr lang="en-US" b="0" dirty="0">
                <a:solidFill>
                  <a:srgbClr val="24CABF"/>
                </a:solidFill>
              </a:rPr>
              <a:t>:68</a:t>
            </a:r>
            <a:r>
              <a:rPr lang="ru-RU" dirty="0"/>
              <a:t>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743E44-EEA8-F04D-3729-DD618F874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728851" y="1674421"/>
            <a:ext cx="16910462" cy="380010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A8F4FF-CFE1-788A-E6DC-C69EB56C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5" y="5793194"/>
            <a:ext cx="8894617" cy="12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9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C657A-9910-4B23-82FE-5DE159D0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 (чтоб всё работало и мерцало как на ёлке)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4C9BDE-810E-E1A3-7C09-3E3C800D7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1448639">
            <a:off x="4778543" y="6409617"/>
            <a:ext cx="8470364" cy="585509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7E3D44-245D-0F91-D0B7-4F4459DC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82" y="3892138"/>
            <a:ext cx="7067033" cy="76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14C2A-D80E-9312-1533-4FBA1DC9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 мы идем спать в 2</a:t>
            </a:r>
            <a:r>
              <a:rPr lang="en-US" dirty="0"/>
              <a:t>:</a:t>
            </a:r>
            <a:r>
              <a:rPr lang="ru-RU" dirty="0"/>
              <a:t>3</a:t>
            </a:r>
            <a:r>
              <a:rPr lang="en-US" dirty="0"/>
              <a:t>7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65F7977-CCD3-DF90-5213-5DAA91660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415" y="2276174"/>
            <a:ext cx="9035377" cy="4391819"/>
          </a:xfrm>
        </p:spPr>
      </p:pic>
    </p:spTree>
    <p:extLst>
      <p:ext uri="{BB962C8B-B14F-4D97-AF65-F5344CB8AC3E}">
        <p14:creationId xmlns:p14="http://schemas.microsoft.com/office/powerpoint/2010/main" val="126263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72</TotalTime>
  <Words>97</Words>
  <Application>Microsoft Macintosh PowerPoint</Application>
  <PresentationFormat>Широкоэкранный</PresentationFormat>
  <Paragraphs>11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Цитаты</vt:lpstr>
      <vt:lpstr>Создание Telegram бота или 25 способов потерять рассудок</vt:lpstr>
      <vt:lpstr>Создание бота (полученение страшной и длинной строки)</vt:lpstr>
      <vt:lpstr>Импорты (способы расширить свои возможности и замедлить код)</vt:lpstr>
      <vt:lpstr>Диспетчер (странная штука, сам не до конца понял)</vt:lpstr>
      <vt:lpstr>Клавиатура или 101 способ нажать на кнопку </vt:lpstr>
      <vt:lpstr>Хэндлеры (те штуки, которые всё обрабатывают)</vt:lpstr>
      <vt:lpstr>Функции (думайте сами, время 01:68)</vt:lpstr>
      <vt:lpstr>Финал (чтоб всё работало и мерцало как на ёлке)</vt:lpstr>
      <vt:lpstr>Это мы идем спать в 2:37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Telegram бота или 25 способов потерять рассудок</dc:title>
  <dc:creator>Артём Суворов</dc:creator>
  <cp:lastModifiedBy>Артём Суворов</cp:lastModifiedBy>
  <cp:revision>1</cp:revision>
  <dcterms:created xsi:type="dcterms:W3CDTF">2023-04-05T21:37:45Z</dcterms:created>
  <dcterms:modified xsi:type="dcterms:W3CDTF">2023-04-05T22:50:01Z</dcterms:modified>
</cp:coreProperties>
</file>