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7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lay-fingame.herokuapp.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3172"/>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rgbClr val="0097A7"/>
                </a:solidFill>
                <a:hlinkClick r:id="rId3">
                  <a:extLst>
                    <a:ext uri="{A12FA001-AC4F-418D-AE19-62706E023703}">
                      <ahyp:hlinkClr xmlns:ahyp="http://schemas.microsoft.com/office/drawing/2018/hyperlinkcolor" val="tx"/>
                    </a:ext>
                  </a:extLst>
                </a:hlinkClick>
              </a:rPr>
              <a:t>F</a:t>
            </a:r>
            <a:r>
              <a:rPr lang="en" dirty="0">
                <a:solidFill>
                  <a:srgbClr val="FF0000"/>
                </a:solidFill>
                <a:hlinkClick r:id="rId3">
                  <a:extLst>
                    <a:ext uri="{A12FA001-AC4F-418D-AE19-62706E023703}">
                      <ahyp:hlinkClr xmlns:ahyp="http://schemas.microsoft.com/office/drawing/2018/hyperlinkcolor" val="tx"/>
                    </a:ext>
                  </a:extLst>
                </a:hlinkClick>
              </a:rPr>
              <a:t>i</a:t>
            </a:r>
            <a:r>
              <a:rPr lang="en" dirty="0">
                <a:solidFill>
                  <a:srgbClr val="0097A7"/>
                </a:solidFill>
                <a:hlinkClick r:id="rId3">
                  <a:extLst>
                    <a:ext uri="{A12FA001-AC4F-418D-AE19-62706E023703}">
                      <ahyp:hlinkClr xmlns:ahyp="http://schemas.microsoft.com/office/drawing/2018/hyperlinkcolor" val="tx"/>
                    </a:ext>
                  </a:extLst>
                </a:hlinkClick>
              </a:rPr>
              <a:t>ng</a:t>
            </a:r>
            <a:r>
              <a:rPr lang="en" dirty="0">
                <a:solidFill>
                  <a:srgbClr val="FF0000"/>
                </a:solidFill>
                <a:hlinkClick r:id="rId3">
                  <a:extLst>
                    <a:ext uri="{A12FA001-AC4F-418D-AE19-62706E023703}">
                      <ahyp:hlinkClr xmlns:ahyp="http://schemas.microsoft.com/office/drawing/2018/hyperlinkcolor" val="tx"/>
                    </a:ext>
                  </a:extLst>
                </a:hlinkClick>
              </a:rPr>
              <a:t>a</a:t>
            </a:r>
            <a:r>
              <a:rPr lang="en" dirty="0">
                <a:solidFill>
                  <a:srgbClr val="0097A7"/>
                </a:solidFill>
                <a:hlinkClick r:id="rId3">
                  <a:extLst>
                    <a:ext uri="{A12FA001-AC4F-418D-AE19-62706E023703}">
                      <ahyp:hlinkClr xmlns:ahyp="http://schemas.microsoft.com/office/drawing/2018/hyperlinkcolor" val="tx"/>
                    </a:ext>
                  </a:extLst>
                </a:hlinkClick>
              </a:rPr>
              <a:t>me</a:t>
            </a:r>
            <a:r>
              <a:rPr lang="en" dirty="0"/>
              <a:t>, Fin</a:t>
            </a:r>
            <a:r>
              <a:rPr lang="en" dirty="0">
                <a:solidFill>
                  <a:srgbClr val="FF0000"/>
                </a:solidFill>
              </a:rPr>
              <a:t>a</a:t>
            </a:r>
            <a:r>
              <a:rPr lang="en" dirty="0"/>
              <a:t>nce</a:t>
            </a:r>
            <a:endParaRPr dirty="0"/>
          </a:p>
        </p:txBody>
      </p:sp>
      <p:sp>
        <p:nvSpPr>
          <p:cNvPr id="55" name="Google Shape;55;p13"/>
          <p:cNvSpPr txBox="1">
            <a:spLocks noGrp="1"/>
          </p:cNvSpPr>
          <p:nvPr>
            <p:ph type="subTitle" idx="1"/>
          </p:nvPr>
        </p:nvSpPr>
        <p:spPr>
          <a:xfrm>
            <a:off x="239510" y="2726769"/>
            <a:ext cx="8520600" cy="1646709"/>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t>Team- Solochamp</a:t>
            </a:r>
          </a:p>
          <a:p>
            <a:pPr marL="0" lvl="0" indent="0" algn="ctr" rtl="0">
              <a:spcBef>
                <a:spcPts val="0"/>
              </a:spcBef>
              <a:spcAft>
                <a:spcPts val="0"/>
              </a:spcAft>
              <a:buNone/>
            </a:pPr>
            <a:endParaRPr dirty="0"/>
          </a:p>
          <a:p>
            <a:pPr marL="0" lvl="0" indent="0" algn="ctr" rtl="0">
              <a:spcBef>
                <a:spcPts val="0"/>
              </a:spcBef>
              <a:spcAft>
                <a:spcPts val="0"/>
              </a:spcAft>
              <a:buNone/>
            </a:pPr>
            <a:r>
              <a:rPr lang="en" dirty="0"/>
              <a:t>Kushagra Shukla</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IET Lucknow CSE 3 Year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a:t>
            </a:r>
            <a:r>
              <a:rPr lang="en" dirty="0">
                <a:solidFill>
                  <a:srgbClr val="FF0000"/>
                </a:solidFill>
              </a:rPr>
              <a:t>o</a:t>
            </a:r>
            <a:r>
              <a:rPr lang="en" dirty="0"/>
              <a:t>blem Stat</a:t>
            </a:r>
            <a:r>
              <a:rPr lang="en" dirty="0">
                <a:solidFill>
                  <a:srgbClr val="FF0000"/>
                </a:solidFill>
              </a:rPr>
              <a:t>e</a:t>
            </a:r>
            <a:r>
              <a:rPr lang="en" dirty="0"/>
              <a:t>m</a:t>
            </a:r>
            <a:r>
              <a:rPr lang="en" dirty="0">
                <a:solidFill>
                  <a:srgbClr val="FF0000"/>
                </a:solidFill>
              </a:rPr>
              <a:t>e</a:t>
            </a:r>
            <a:r>
              <a:rPr lang="en" dirty="0"/>
              <a:t>nt </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Build an application to educate peoples about financial planning and investing, in some innovative way.</a:t>
            </a:r>
          </a:p>
          <a:p>
            <a:pPr marL="0" lvl="0" indent="0" algn="l" rtl="0">
              <a:spcBef>
                <a:spcPts val="0"/>
              </a:spcBef>
              <a:spcAft>
                <a:spcPts val="1200"/>
              </a:spcAft>
              <a:buNone/>
            </a:pPr>
            <a:r>
              <a:rPr lang="en" dirty="0"/>
              <a:t> </a:t>
            </a:r>
            <a:endParaRPr dirty="0"/>
          </a:p>
        </p:txBody>
      </p:sp>
      <p:pic>
        <p:nvPicPr>
          <p:cNvPr id="3" name="Picture 2">
            <a:extLst>
              <a:ext uri="{FF2B5EF4-FFF2-40B4-BE49-F238E27FC236}">
                <a16:creationId xmlns:a16="http://schemas.microsoft.com/office/drawing/2014/main" id="{EF152E1B-14B1-4B39-B81B-F1235B51A9CD}"/>
              </a:ext>
            </a:extLst>
          </p:cNvPr>
          <p:cNvPicPr>
            <a:picLocks noChangeAspect="1"/>
          </p:cNvPicPr>
          <p:nvPr/>
        </p:nvPicPr>
        <p:blipFill>
          <a:blip r:embed="rId3"/>
          <a:stretch>
            <a:fillRect/>
          </a:stretch>
        </p:blipFill>
        <p:spPr>
          <a:xfrm>
            <a:off x="1991894" y="2063418"/>
            <a:ext cx="4866105" cy="27371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S</a:t>
            </a:r>
            <a:r>
              <a:rPr lang="en" b="1" dirty="0">
                <a:solidFill>
                  <a:srgbClr val="FF0000"/>
                </a:solidFill>
              </a:rPr>
              <a:t>o</a:t>
            </a:r>
            <a:r>
              <a:rPr lang="en" b="1" dirty="0"/>
              <a:t>luti</a:t>
            </a:r>
            <a:r>
              <a:rPr lang="en" b="1" dirty="0">
                <a:solidFill>
                  <a:srgbClr val="FF0000"/>
                </a:solidFill>
              </a:rPr>
              <a:t>o</a:t>
            </a:r>
            <a:r>
              <a:rPr lang="en" b="1" dirty="0"/>
              <a:t>n</a:t>
            </a:r>
            <a:endParaRPr b="1"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t>I decided to create an interactive web app from which people can understand their finances and get to know about different investment options available to them.</a:t>
            </a:r>
          </a:p>
          <a:p>
            <a:pPr marL="0" lvl="0" indent="0" algn="l" rtl="0">
              <a:spcBef>
                <a:spcPts val="0"/>
              </a:spcBef>
              <a:spcAft>
                <a:spcPts val="1200"/>
              </a:spcAft>
              <a:buNone/>
            </a:pPr>
            <a:r>
              <a:rPr lang="en" sz="2000" dirty="0"/>
              <a:t>People can invest their money in a better and organized manner. To make the process more interesting we gamified the app. </a:t>
            </a:r>
          </a:p>
          <a:p>
            <a:pPr marL="0" lvl="0" indent="0" algn="l" rtl="0">
              <a:spcBef>
                <a:spcPts val="0"/>
              </a:spcBef>
              <a:spcAft>
                <a:spcPts val="1200"/>
              </a:spcAft>
              <a:buNone/>
            </a:pPr>
            <a:r>
              <a:rPr lang="en" sz="2000" dirty="0"/>
              <a:t>The user is given various investing options and every choice the user makes has its consequences. The historic data decides whether the user’s decision was good or not.</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a:t>
            </a:r>
            <a:r>
              <a:rPr lang="en" dirty="0">
                <a:solidFill>
                  <a:srgbClr val="FF0000"/>
                </a:solidFill>
              </a:rPr>
              <a:t>a</a:t>
            </a:r>
            <a:r>
              <a:rPr lang="en" dirty="0"/>
              <a:t>ct</a:t>
            </a:r>
            <a:endParaRPr dirty="0"/>
          </a:p>
        </p:txBody>
      </p:sp>
      <p:sp>
        <p:nvSpPr>
          <p:cNvPr id="76" name="Google Shape;76;p16"/>
          <p:cNvSpPr txBox="1">
            <a:spLocks noGrp="1"/>
          </p:cNvSpPr>
          <p:nvPr>
            <p:ph type="body" idx="1"/>
          </p:nvPr>
        </p:nvSpPr>
        <p:spPr>
          <a:xfrm>
            <a:off x="125210" y="1095586"/>
            <a:ext cx="8520600" cy="2098798"/>
          </a:xfrm>
          <a:prstGeom prst="rect">
            <a:avLst/>
          </a:prstGeom>
        </p:spPr>
        <p:txBody>
          <a:bodyPr spcFirstLastPara="1" wrap="square" lIns="91425" tIns="91425" rIns="91425" bIns="91425" anchor="t" anchorCtr="0">
            <a:normAutofit lnSpcReduction="10000"/>
          </a:bodyPr>
          <a:lstStyle/>
          <a:p>
            <a:pPr marL="285750" indent="-285750">
              <a:spcAft>
                <a:spcPts val="1200"/>
              </a:spcAft>
            </a:pPr>
            <a:r>
              <a:rPr lang="en" dirty="0"/>
              <a:t>The app will make people more interested in finance and it is not only limited to our app but make them curious to search more about it on internet. </a:t>
            </a:r>
          </a:p>
          <a:p>
            <a:pPr marL="285750" indent="-285750">
              <a:spcAft>
                <a:spcPts val="1200"/>
              </a:spcAft>
            </a:pPr>
            <a:r>
              <a:rPr lang="en" dirty="0"/>
              <a:t>People will take more interest in their finances and will learn to manage it.</a:t>
            </a:r>
          </a:p>
          <a:p>
            <a:pPr marL="285750" indent="-285750">
              <a:spcAft>
                <a:spcPts val="1200"/>
              </a:spcAft>
            </a:pPr>
            <a:r>
              <a:rPr lang="en" dirty="0"/>
              <a:t>People will get aware about economics so they will contribute in a better way, hence boosting the nation wealth too.</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a:t>
            </a:r>
            <a:r>
              <a:rPr lang="en" dirty="0">
                <a:solidFill>
                  <a:srgbClr val="FF0000"/>
                </a:solidFill>
              </a:rPr>
              <a:t>o</a:t>
            </a:r>
            <a:r>
              <a:rPr lang="en" dirty="0"/>
              <a:t>l</a:t>
            </a:r>
            <a:r>
              <a:rPr lang="en" dirty="0">
                <a:solidFill>
                  <a:srgbClr val="FF0000"/>
                </a:solidFill>
              </a:rPr>
              <a:t>o</a:t>
            </a:r>
            <a:r>
              <a:rPr lang="en" dirty="0"/>
              <a:t>gy St</a:t>
            </a:r>
            <a:r>
              <a:rPr lang="en" dirty="0">
                <a:solidFill>
                  <a:srgbClr val="FF0000"/>
                </a:solidFill>
              </a:rPr>
              <a:t>a</a:t>
            </a:r>
            <a:r>
              <a:rPr lang="en" dirty="0"/>
              <a:t>ck</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We have used the following tech in our web app:-</a:t>
            </a:r>
            <a:endParaRPr dirty="0"/>
          </a:p>
          <a:p>
            <a:pPr marL="0" lvl="0" indent="0" algn="l" rtl="0">
              <a:spcBef>
                <a:spcPts val="1200"/>
              </a:spcBef>
              <a:spcAft>
                <a:spcPts val="0"/>
              </a:spcAft>
              <a:buNone/>
            </a:pPr>
            <a:r>
              <a:rPr lang="en" b="1" dirty="0"/>
              <a:t>1.React</a:t>
            </a:r>
            <a:endParaRPr b="1" dirty="0"/>
          </a:p>
          <a:p>
            <a:pPr marL="0" lvl="0" indent="0" algn="l" rtl="0">
              <a:spcBef>
                <a:spcPts val="1200"/>
              </a:spcBef>
              <a:spcAft>
                <a:spcPts val="0"/>
              </a:spcAft>
              <a:buNone/>
            </a:pPr>
            <a:r>
              <a:rPr lang="en" b="1" dirty="0"/>
              <a:t>2.Bootstrap </a:t>
            </a:r>
            <a:endParaRPr b="1" dirty="0"/>
          </a:p>
          <a:p>
            <a:pPr marL="0" lvl="0" indent="0" algn="l" rtl="0">
              <a:spcBef>
                <a:spcPts val="1200"/>
              </a:spcBef>
              <a:spcAft>
                <a:spcPts val="0"/>
              </a:spcAft>
              <a:buNone/>
            </a:pPr>
            <a:r>
              <a:rPr lang="en" b="1" dirty="0"/>
              <a:t>3.React-Bootstrap</a:t>
            </a:r>
            <a:endParaRPr b="1" dirty="0"/>
          </a:p>
          <a:p>
            <a:pPr marL="0" lvl="0" indent="0" algn="l" rtl="0">
              <a:spcBef>
                <a:spcPts val="1200"/>
              </a:spcBef>
              <a:spcAft>
                <a:spcPts val="0"/>
              </a:spcAft>
              <a:buNone/>
            </a:pPr>
            <a:r>
              <a:rPr lang="en" b="1" dirty="0"/>
              <a:t>4.CSS</a:t>
            </a:r>
            <a:endParaRPr b="1" dirty="0"/>
          </a:p>
          <a:p>
            <a:pPr marL="0" lvl="0" indent="0" algn="l" rtl="0">
              <a:spcBef>
                <a:spcPts val="1200"/>
              </a:spcBef>
              <a:spcAft>
                <a:spcPts val="0"/>
              </a:spcAft>
              <a:buNone/>
            </a:pPr>
            <a:r>
              <a:rPr lang="en" b="1" dirty="0"/>
              <a:t>5.Heroku (for hosting)</a:t>
            </a:r>
            <a:endParaRPr b="1" dirty="0"/>
          </a:p>
          <a:p>
            <a:pPr marL="0" lvl="0" indent="0" algn="l" rtl="0">
              <a:spcBef>
                <a:spcPts val="1200"/>
              </a:spcBef>
              <a:spcAft>
                <a:spcPts val="1200"/>
              </a:spcAft>
              <a:buNone/>
            </a:pPr>
            <a:r>
              <a:rPr lang="en" b="1" dirty="0"/>
              <a:t>6.Javascript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Ch</a:t>
            </a:r>
            <a:r>
              <a:rPr lang="en-US" dirty="0">
                <a:solidFill>
                  <a:schemeClr val="tx1"/>
                </a:solidFill>
              </a:rPr>
              <a:t>a</a:t>
            </a:r>
            <a:r>
              <a:rPr lang="en-US" dirty="0"/>
              <a:t>ll</a:t>
            </a:r>
            <a:r>
              <a:rPr lang="en-US" dirty="0">
                <a:solidFill>
                  <a:srgbClr val="FF0000"/>
                </a:solidFill>
              </a:rPr>
              <a:t>e</a:t>
            </a:r>
            <a:r>
              <a:rPr lang="en-US" dirty="0"/>
              <a:t>ng</a:t>
            </a:r>
            <a:r>
              <a:rPr lang="en-US" dirty="0">
                <a:solidFill>
                  <a:srgbClr val="FF0000"/>
                </a:solidFill>
              </a:rPr>
              <a:t>e</a:t>
            </a:r>
            <a:r>
              <a:rPr lang="en-US" dirty="0"/>
              <a:t>s</a:t>
            </a:r>
            <a:endParaRPr dirty="0"/>
          </a:p>
          <a:p>
            <a:pPr marL="0" lvl="0" indent="0" algn="l" rtl="0">
              <a:spcBef>
                <a:spcPts val="0"/>
              </a:spcBef>
              <a:spcAft>
                <a:spcPts val="0"/>
              </a:spcAft>
              <a:buNone/>
            </a:pP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mj-lt"/>
              <a:buAutoNum type="arabicPeriod"/>
            </a:pPr>
            <a:r>
              <a:rPr lang="en" dirty="0"/>
              <a:t>A lot can be improved in the app. We can build a better frontend and responsive site.  </a:t>
            </a:r>
          </a:p>
          <a:p>
            <a:pPr marL="342900" lvl="0" algn="l" rtl="0">
              <a:spcBef>
                <a:spcPts val="0"/>
              </a:spcBef>
              <a:spcAft>
                <a:spcPts val="1200"/>
              </a:spcAft>
              <a:buFont typeface="+mj-lt"/>
              <a:buAutoNum type="arabicPeriod"/>
            </a:pPr>
            <a:r>
              <a:rPr lang="en" dirty="0"/>
              <a:t>Many investing options are yet to be added. </a:t>
            </a:r>
          </a:p>
          <a:p>
            <a:pPr marL="342900" lvl="0" algn="l" rtl="0">
              <a:spcBef>
                <a:spcPts val="0"/>
              </a:spcBef>
              <a:spcAft>
                <a:spcPts val="1200"/>
              </a:spcAft>
              <a:buFont typeface="+mj-lt"/>
              <a:buAutoNum type="arabicPeriod"/>
            </a:pPr>
            <a:r>
              <a:rPr lang="en" dirty="0"/>
              <a:t>Making the predictions using APIs or Machine learning backend engine.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Innovation</a:t>
            </a:r>
            <a:endParaRPr dirty="0"/>
          </a:p>
          <a:p>
            <a:pPr marL="0" lvl="0" indent="0" algn="l" rtl="0">
              <a:spcBef>
                <a:spcPts val="0"/>
              </a:spcBef>
              <a:spcAft>
                <a:spcPts val="0"/>
              </a:spcAft>
              <a:buNone/>
            </a:pPr>
            <a:endParaRPr dirty="0"/>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dirty="0"/>
              <a:t>Well this app is one kind which helps people understand their finances in a fun manner. Earlier the traditional way of understanding finance was reading big boring books which everyone avoided to do. Making games from finance will also encourage the young to take it seriously and help them to make more effective decisions.</a:t>
            </a:r>
            <a:endParaRPr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23F7A2-5C0C-4B21-B6F2-9F022C450B01}"/>
              </a:ext>
            </a:extLst>
          </p:cNvPr>
          <p:cNvSpPr/>
          <p:nvPr/>
        </p:nvSpPr>
        <p:spPr>
          <a:xfrm>
            <a:off x="742950" y="1171366"/>
            <a:ext cx="7441532" cy="2800767"/>
          </a:xfrm>
          <a:prstGeom prst="rect">
            <a:avLst/>
          </a:prstGeom>
          <a:noFill/>
        </p:spPr>
        <p:txBody>
          <a:bodyPr wrap="square" lIns="91440" tIns="45720" rIns="91440" bIns="45720">
            <a:spAutoFit/>
          </a:bodyPr>
          <a:lstStyle/>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endParaRPr lang="en-US" sz="88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_^^_</a:t>
            </a:r>
          </a:p>
        </p:txBody>
      </p:sp>
    </p:spTree>
    <p:extLst>
      <p:ext uri="{BB962C8B-B14F-4D97-AF65-F5344CB8AC3E}">
        <p14:creationId xmlns:p14="http://schemas.microsoft.com/office/powerpoint/2010/main" val="5986623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316</Words>
  <Application>Microsoft Office PowerPoint</Application>
  <PresentationFormat>On-screen Show (16:9)</PresentationFormat>
  <Paragraphs>33</Paragraphs>
  <Slides>8</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Fingame, Finance</vt:lpstr>
      <vt:lpstr>Problem Statement </vt:lpstr>
      <vt:lpstr>Solution</vt:lpstr>
      <vt:lpstr>Impact</vt:lpstr>
      <vt:lpstr>Technology Stack</vt:lpstr>
      <vt:lpstr>Challenges </vt:lpstr>
      <vt:lpstr>Innovation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Fingame, Finance</dc:title>
  <cp:lastModifiedBy>kuspia .</cp:lastModifiedBy>
  <cp:revision>5</cp:revision>
  <dcterms:modified xsi:type="dcterms:W3CDTF">2021-10-15T10:17:27Z</dcterms:modified>
</cp:coreProperties>
</file>