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147470200" r:id="rId2"/>
    <p:sldId id="2147470205" r:id="rId3"/>
    <p:sldId id="2147470204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FDCF1-C5D9-4BDB-ABFA-276E542A38D4}" v="145" dt="2023-01-25T14:34:01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164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11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71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84960" y="878714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Emulator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25/365</a:t>
            </a:r>
          </a:p>
        </p:txBody>
      </p:sp>
      <p:pic>
        <p:nvPicPr>
          <p:cNvPr id="1026" name="Picture 2" descr="About Docker | Docker">
            <a:extLst>
              <a:ext uri="{FF2B5EF4-FFF2-40B4-BE49-F238E27FC236}">
                <a16:creationId xmlns:a16="http://schemas.microsoft.com/office/drawing/2014/main" id="{7AD7E04B-4DC6-C59B-A363-F17150097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0" t="25258" r="16215" b="25264"/>
          <a:stretch/>
        </p:blipFill>
        <p:spPr bwMode="auto">
          <a:xfrm>
            <a:off x="419491" y="1686461"/>
            <a:ext cx="6355294" cy="46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5258" y="1439477"/>
            <a:ext cx="6761483" cy="5283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7945" y="906509"/>
            <a:ext cx="677335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412123" y="878714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Emulator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25/365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6A859-B7B7-7D5F-9A6B-423B11B83276}"/>
              </a:ext>
            </a:extLst>
          </p:cNvPr>
          <p:cNvSpPr txBox="1"/>
          <p:nvPr/>
        </p:nvSpPr>
        <p:spPr>
          <a:xfrm>
            <a:off x="323292" y="1570809"/>
            <a:ext cx="6545413" cy="22621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Kusto emulator is a local environment that encapsulates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Kusto Query Engine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use the environment to facilitate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local development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automated testing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Since the environment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runs locally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it doesn't require provisioning Azure services or incurring any cost.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offering under the Microsoft Software License Terms.</a:t>
            </a:r>
          </a:p>
        </p:txBody>
      </p:sp>
      <p:pic>
        <p:nvPicPr>
          <p:cNvPr id="2050" name="Picture 2" descr="Schematic representation of Kusto emulator architecture.">
            <a:extLst>
              <a:ext uri="{FF2B5EF4-FFF2-40B4-BE49-F238E27FC236}">
                <a16:creationId xmlns:a16="http://schemas.microsoft.com/office/drawing/2014/main" id="{15E15A0E-EC5B-636E-B1B6-35294224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5" y="4086896"/>
            <a:ext cx="6773350" cy="26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bout Docker | Docker">
            <a:extLst>
              <a:ext uri="{FF2B5EF4-FFF2-40B4-BE49-F238E27FC236}">
                <a16:creationId xmlns:a16="http://schemas.microsoft.com/office/drawing/2014/main" id="{95BF3388-1017-B454-96BA-7E934B953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0" t="25258" r="16215" b="25264"/>
          <a:stretch/>
        </p:blipFill>
        <p:spPr bwMode="auto">
          <a:xfrm>
            <a:off x="5739683" y="4969645"/>
            <a:ext cx="1004553" cy="72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D4F66A-4036-B925-405B-40DD593D9888}"/>
              </a:ext>
            </a:extLst>
          </p:cNvPr>
          <p:cNvSpPr txBox="1"/>
          <p:nvPr/>
        </p:nvSpPr>
        <p:spPr>
          <a:xfrm>
            <a:off x="6572518" y="592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838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10"/>
                            </p:stCondLst>
                            <p:childTnLst>
                              <p:par>
                                <p:cTn id="17" presetID="1" presetClass="entr" presetSubtype="0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5645" y="5578951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635" y="1435696"/>
            <a:ext cx="4002040" cy="4002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092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</p:spTree>
    <p:extLst>
      <p:ext uri="{BB962C8B-B14F-4D97-AF65-F5344CB8AC3E}">
        <p14:creationId xmlns:p14="http://schemas.microsoft.com/office/powerpoint/2010/main" val="169384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94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2023-01-25T14:34:11Z</dcterms:modified>
</cp:coreProperties>
</file>