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7788-2613-4DA7-A79F-D2D80FABE08F}" v="15" dt="2023-01-29T17:49:5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B0967788-2613-4DA7-A79F-D2D80FABE08F}"/>
    <pc:docChg chg="undo custSel modSld">
      <pc:chgData name="Akshay Dixit" userId="be3c0e0c-cbf0-46d8-ae58-75dcc3b3cc2d" providerId="ADAL" clId="{B0967788-2613-4DA7-A79F-D2D80FABE08F}" dt="2023-01-29T17:50:11.522" v="62" actId="114"/>
      <pc:docMkLst>
        <pc:docMk/>
      </pc:docMkLst>
      <pc:sldChg chg="addSp delSp modSp mod">
        <pc:chgData name="Akshay Dixit" userId="be3c0e0c-cbf0-46d8-ae58-75dcc3b3cc2d" providerId="ADAL" clId="{B0967788-2613-4DA7-A79F-D2D80FABE08F}" dt="2023-01-29T17:50:11.522" v="62" actId="114"/>
        <pc:sldMkLst>
          <pc:docMk/>
          <pc:sldMk cId="2933068165" sldId="2147470200"/>
        </pc:sldMkLst>
        <pc:spChg chg="mod">
          <ac:chgData name="Akshay Dixit" userId="be3c0e0c-cbf0-46d8-ae58-75dcc3b3cc2d" providerId="ADAL" clId="{B0967788-2613-4DA7-A79F-D2D80FABE08F}" dt="2023-01-29T17:40:37.455" v="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B0967788-2613-4DA7-A79F-D2D80FABE08F}" dt="2023-01-29T17:41:24.915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B0967788-2613-4DA7-A79F-D2D80FABE08F}" dt="2023-01-29T17:50:00.295" v="59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B0967788-2613-4DA7-A79F-D2D80FABE08F}" dt="2023-01-29T17:50:07.676" v="61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B0967788-2613-4DA7-A79F-D2D80FABE08F}" dt="2023-01-29T17:50:11.522" v="62" actId="114"/>
          <ac:spMkLst>
            <pc:docMk/>
            <pc:sldMk cId="2933068165" sldId="2147470200"/>
            <ac:spMk id="11" creationId="{86E57EE3-B51F-AC07-C8BE-019F175B4F2D}"/>
          </ac:spMkLst>
        </pc:spChg>
        <pc:picChg chg="add mod modCrop">
          <ac:chgData name="Akshay Dixit" userId="be3c0e0c-cbf0-46d8-ae58-75dcc3b3cc2d" providerId="ADAL" clId="{B0967788-2613-4DA7-A79F-D2D80FABE08F}" dt="2023-01-29T17:49:51.692" v="57" actId="1076"/>
          <ac:picMkLst>
            <pc:docMk/>
            <pc:sldMk cId="2933068165" sldId="2147470200"/>
            <ac:picMk id="13" creationId="{45DAE390-253C-B558-0DD5-27F955CCE081}"/>
          </ac:picMkLst>
        </pc:picChg>
        <pc:picChg chg="del">
          <ac:chgData name="Akshay Dixit" userId="be3c0e0c-cbf0-46d8-ae58-75dcc3b3cc2d" providerId="ADAL" clId="{B0967788-2613-4DA7-A79F-D2D80FABE08F}" dt="2023-01-29T17:40:39.176" v="4" actId="478"/>
          <ac:picMkLst>
            <pc:docMk/>
            <pc:sldMk cId="2933068165" sldId="2147470200"/>
            <ac:picMk id="15" creationId="{2EBAAEBA-D074-0C4F-EA83-36F3AFEBF812}"/>
          </ac:picMkLst>
        </pc:picChg>
        <pc:picChg chg="add mod">
          <ac:chgData name="Akshay Dixit" userId="be3c0e0c-cbf0-46d8-ae58-75dcc3b3cc2d" providerId="ADAL" clId="{B0967788-2613-4DA7-A79F-D2D80FABE08F}" dt="2023-01-29T17:49:56.628" v="58" actId="14100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3554" y="834998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Summarize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29/365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4" y="1444341"/>
            <a:ext cx="6775973" cy="750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29268" y="1507650"/>
            <a:ext cx="67759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Produces a table that aggregates the content of the input table.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6" y="1876982"/>
            <a:ext cx="677597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0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 | </a:t>
            </a:r>
            <a:r>
              <a:rPr lang="en-US" alt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en-US" alt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SummarizeParameters</a:t>
            </a:r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] [[Column =] Aggregation [, ...]] [by [Column =] </a:t>
            </a:r>
            <a:r>
              <a:rPr lang="en-US" alt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GroupExpression</a:t>
            </a:r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[, ...]]</a:t>
            </a:r>
            <a:endParaRPr lang="en-US" altLang="en-US" sz="1000" dirty="0">
              <a:latin typeface="SFMono-Regular"/>
            </a:endParaRPr>
          </a:p>
        </p:txBody>
      </p:sp>
      <p:pic>
        <p:nvPicPr>
          <p:cNvPr id="1026" name="Picture 2" descr="Summarize price by fruit and supplier.">
            <a:extLst>
              <a:ext uri="{FF2B5EF4-FFF2-40B4-BE49-F238E27FC236}">
                <a16:creationId xmlns:a16="http://schemas.microsoft.com/office/drawing/2014/main" id="{537041A9-E389-DFAD-1FBC-C9BD1185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3" y="4797720"/>
            <a:ext cx="6792205" cy="20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DAE390-253C-B558-0DD5-27F955CCE0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5"/>
          <a:stretch/>
        </p:blipFill>
        <p:spPr>
          <a:xfrm>
            <a:off x="203553" y="2195294"/>
            <a:ext cx="6770751" cy="26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51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2023-01-29T17:50:20Z</dcterms:modified>
</cp:coreProperties>
</file>