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0845B-4317-49DA-804C-3802667E6656}" v="7" dt="2023-01-04T17:07:47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4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" b="9328"/>
          <a:stretch/>
        </p:blipFill>
        <p:spPr bwMode="auto">
          <a:xfrm>
            <a:off x="243998" y="3042156"/>
            <a:ext cx="6601326" cy="392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4</a:t>
            </a:r>
            <a:r>
              <a:rPr lang="en-IN" sz="240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43998" y="1181793"/>
            <a:ext cx="616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Create Table 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72884" y="1687939"/>
            <a:ext cx="672058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 create table command creates a new empty table.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It must be run in context of a specific database and requires a database user permission.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Syntax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: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.create </a:t>
            </a:r>
            <a:r>
              <a:rPr lang="en-US" dirty="0">
                <a:latin typeface="Segoe UI" panose="020B0502040204020203" pitchFamily="34" charset="0"/>
              </a:rPr>
              <a:t>table </a:t>
            </a:r>
            <a:r>
              <a:rPr lang="en-US" i="1" dirty="0">
                <a:latin typeface="Segoe UI" panose="020B0502040204020203" pitchFamily="34" charset="0"/>
              </a:rPr>
              <a:t>TableName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IN" i="0" dirty="0">
                <a:effectLst/>
                <a:latin typeface="Segoe UI" panose="020B0502040204020203" pitchFamily="34" charset="0"/>
              </a:rPr>
              <a:t> ([</a:t>
            </a:r>
            <a:r>
              <a:rPr lang="en-IN" i="0" dirty="0" err="1">
                <a:effectLst/>
                <a:latin typeface="Segoe UI" panose="020B0502040204020203" pitchFamily="34" charset="0"/>
              </a:rPr>
              <a:t>columnName:columnType</a:t>
            </a:r>
            <a:r>
              <a:rPr lang="en-IN" i="0" dirty="0">
                <a:effectLst/>
                <a:latin typeface="Segoe UI" panose="020B0502040204020203" pitchFamily="34" charset="0"/>
              </a:rPr>
              <a:t>], ...)</a:t>
            </a:r>
            <a:endParaRPr kumimoji="0" lang="en-IN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58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2023-01-04T17:08:18Z</dcterms:modified>
</cp:coreProperties>
</file>