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200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D86A-BBB1-49AE-A49D-DFD7C4B2EF89}" v="8" dt="2023-01-30T17:12:30.579"/>
    <p1510:client id="{8BD0807B-8476-4076-8E00-4AFD026B500B}" v="2" dt="2023-01-31T13:00:25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447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8BD0807B-8476-4076-8E00-4AFD026B500B}"/>
    <pc:docChg chg="undo redo custSel modSld">
      <pc:chgData name="Akshay Dixit" userId="be3c0e0c-cbf0-46d8-ae58-75dcc3b3cc2d" providerId="ADAL" clId="{8BD0807B-8476-4076-8E00-4AFD026B500B}" dt="2023-01-31T13:11:00.537" v="119" actId="20577"/>
      <pc:docMkLst>
        <pc:docMk/>
      </pc:docMkLst>
      <pc:sldChg chg="addSp delSp modSp mod">
        <pc:chgData name="Akshay Dixit" userId="be3c0e0c-cbf0-46d8-ae58-75dcc3b3cc2d" providerId="ADAL" clId="{8BD0807B-8476-4076-8E00-4AFD026B500B}" dt="2023-01-31T13:11:00.537" v="119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BD0807B-8476-4076-8E00-4AFD026B500B}" dt="2023-01-31T13:11:00.537" v="119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BD0807B-8476-4076-8E00-4AFD026B500B}" dt="2023-01-31T13:02:27.719" v="115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8BD0807B-8476-4076-8E00-4AFD026B500B}" dt="2023-01-31T13:01:00.735" v="63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BD0807B-8476-4076-8E00-4AFD026B500B}" dt="2023-01-31T13:01:08.721" v="64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8BD0807B-8476-4076-8E00-4AFD026B500B}" dt="2023-01-31T13:03:44.827" v="117" actId="1076"/>
          <ac:spMkLst>
            <pc:docMk/>
            <pc:sldMk cId="2933068165" sldId="2147470200"/>
            <ac:spMk id="11" creationId="{86E57EE3-B51F-AC07-C8BE-019F175B4F2D}"/>
          </ac:spMkLst>
        </pc:spChg>
        <pc:picChg chg="add mod">
          <ac:chgData name="Akshay Dixit" userId="be3c0e0c-cbf0-46d8-ae58-75dcc3b3cc2d" providerId="ADAL" clId="{8BD0807B-8476-4076-8E00-4AFD026B500B}" dt="2023-01-31T13:03:36.067" v="116" actId="14100"/>
          <ac:picMkLst>
            <pc:docMk/>
            <pc:sldMk cId="2933068165" sldId="2147470200"/>
            <ac:picMk id="13" creationId="{0BA566C8-3B5B-15CD-B1F4-BA8E0B67CDC9}"/>
          </ac:picMkLst>
        </pc:picChg>
        <pc:picChg chg="add mod">
          <ac:chgData name="Akshay Dixit" userId="be3c0e0c-cbf0-46d8-ae58-75dcc3b3cc2d" providerId="ADAL" clId="{8BD0807B-8476-4076-8E00-4AFD026B500B}" dt="2023-01-31T13:00:54.113" v="62" actId="1076"/>
          <ac:picMkLst>
            <pc:docMk/>
            <pc:sldMk cId="2933068165" sldId="2147470200"/>
            <ac:picMk id="15" creationId="{0EF46521-0DA3-C2C1-7614-CFD771E04A51}"/>
          </ac:picMkLst>
        </pc:picChg>
        <pc:picChg chg="del">
          <ac:chgData name="Akshay Dixit" userId="be3c0e0c-cbf0-46d8-ae58-75dcc3b3cc2d" providerId="ADAL" clId="{8BD0807B-8476-4076-8E00-4AFD026B500B}" dt="2023-01-31T13:00:01.108" v="47" actId="478"/>
          <ac:picMkLst>
            <pc:docMk/>
            <pc:sldMk cId="2933068165" sldId="2147470200"/>
            <ac:picMk id="16" creationId="{D1DD47FE-4895-4A56-FC40-B8391C167682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4DC994E6-24C3-4CC4-8665-E8FB94B72FC8}"/>
    <pc:docChg chg="undo custSel modSld">
      <pc:chgData name="Akshay Dixit" userId="be3c0e0c-cbf0-46d8-ae58-75dcc3b3cc2d" providerId="ADAL" clId="{4DC994E6-24C3-4CC4-8665-E8FB94B72FC8}" dt="2023-01-27T13:21:04.541" v="263" actId="1076"/>
      <pc:docMkLst>
        <pc:docMk/>
      </pc:docMkLst>
      <pc:sldChg chg="addSp delSp modSp mod modAnim">
        <pc:chgData name="Akshay Dixit" userId="be3c0e0c-cbf0-46d8-ae58-75dcc3b3cc2d" providerId="ADAL" clId="{4DC994E6-24C3-4CC4-8665-E8FB94B72FC8}" dt="2023-01-27T13:21:04.541" v="263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DC994E6-24C3-4CC4-8665-E8FB94B72FC8}" dt="2023-01-27T13:21:01.311" v="262" actId="1076"/>
          <ac:spMkLst>
            <pc:docMk/>
            <pc:sldMk cId="2933068165" sldId="2147470200"/>
            <ac:spMk id="5" creationId="{56C689AD-9209-E571-5062-7DAE6ED26FDA}"/>
          </ac:spMkLst>
        </pc:spChg>
        <pc:spChg chg="mod">
          <ac:chgData name="Akshay Dixit" userId="be3c0e0c-cbf0-46d8-ae58-75dcc3b3cc2d" providerId="ADAL" clId="{4DC994E6-24C3-4CC4-8665-E8FB94B72FC8}" dt="2023-01-27T13:21:04.541" v="263" actId="1076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DC994E6-24C3-4CC4-8665-E8FB94B72FC8}" dt="2023-01-27T12:58:56.422" v="15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DC994E6-24C3-4CC4-8665-E8FB94B72FC8}" dt="2023-01-27T13:19:44.126" v="17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DC994E6-24C3-4CC4-8665-E8FB94B72FC8}" dt="2023-01-27T13:15:07.132" v="108" actId="1076"/>
          <ac:spMkLst>
            <pc:docMk/>
            <pc:sldMk cId="2933068165" sldId="2147470200"/>
            <ac:spMk id="9" creationId="{FEBDE3A1-2998-A26D-B341-C1D6233CAB78}"/>
          </ac:spMkLst>
        </pc:spChg>
        <pc:spChg chg="mod">
          <ac:chgData name="Akshay Dixit" userId="be3c0e0c-cbf0-46d8-ae58-75dcc3b3cc2d" providerId="ADAL" clId="{4DC994E6-24C3-4CC4-8665-E8FB94B72FC8}" dt="2023-01-27T13:19:40.896" v="172" actId="1076"/>
          <ac:spMkLst>
            <pc:docMk/>
            <pc:sldMk cId="2933068165" sldId="2147470200"/>
            <ac:spMk id="10" creationId="{84675880-A3D4-B034-5227-307EF588D314}"/>
          </ac:spMkLst>
        </pc:spChg>
        <pc:spChg chg="add mod">
          <ac:chgData name="Akshay Dixit" userId="be3c0e0c-cbf0-46d8-ae58-75dcc3b3cc2d" providerId="ADAL" clId="{4DC994E6-24C3-4CC4-8665-E8FB94B72FC8}" dt="2023-01-27T13:20:17.112" v="260" actId="1076"/>
          <ac:spMkLst>
            <pc:docMk/>
            <pc:sldMk cId="2933068165" sldId="2147470200"/>
            <ac:spMk id="11" creationId="{86E57EE3-B51F-AC07-C8BE-019F175B4F2D}"/>
          </ac:spMkLst>
        </pc:spChg>
        <pc:picChg chg="del">
          <ac:chgData name="Akshay Dixit" userId="be3c0e0c-cbf0-46d8-ae58-75dcc3b3cc2d" providerId="ADAL" clId="{4DC994E6-24C3-4CC4-8665-E8FB94B72FC8}" dt="2023-01-27T13:12:39.026" v="94" actId="478"/>
          <ac:picMkLst>
            <pc:docMk/>
            <pc:sldMk cId="2933068165" sldId="2147470200"/>
            <ac:picMk id="12" creationId="{1E330034-784E-3290-A6F4-584150AA4F9C}"/>
          </ac:picMkLst>
        </pc:picChg>
        <pc:picChg chg="add mod modCrop">
          <ac:chgData name="Akshay Dixit" userId="be3c0e0c-cbf0-46d8-ae58-75dcc3b3cc2d" providerId="ADAL" clId="{4DC994E6-24C3-4CC4-8665-E8FB94B72FC8}" dt="2023-01-27T13:19:56.180" v="177" actId="14100"/>
          <ac:picMkLst>
            <pc:docMk/>
            <pc:sldMk cId="2933068165" sldId="2147470200"/>
            <ac:picMk id="14" creationId="{18C55B30-F276-4BD7-44DD-98E2DD8529B3}"/>
          </ac:picMkLst>
        </pc:picChg>
      </pc:sldChg>
    </pc:docChg>
  </pc:docChgLst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4BF85F77-4D9A-4FC1-86C1-BCF93CCDC34F}"/>
    <pc:docChg chg="undo custSel modSld">
      <pc:chgData name="Akshay Dixit" userId="be3c0e0c-cbf0-46d8-ae58-75dcc3b3cc2d" providerId="ADAL" clId="{4BF85F77-4D9A-4FC1-86C1-BCF93CCDC34F}" dt="2023-01-28T17:02:03.911" v="114" actId="1076"/>
      <pc:docMkLst>
        <pc:docMk/>
      </pc:docMkLst>
      <pc:sldChg chg="addSp delSp modSp mod modAnim">
        <pc:chgData name="Akshay Dixit" userId="be3c0e0c-cbf0-46d8-ae58-75dcc3b3cc2d" providerId="ADAL" clId="{4BF85F77-4D9A-4FC1-86C1-BCF93CCDC34F}" dt="2023-01-28T17:02:03.911" v="11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BF85F77-4D9A-4FC1-86C1-BCF93CCDC34F}" dt="2023-01-28T17:02:03.911" v="114" actId="1076"/>
          <ac:spMkLst>
            <pc:docMk/>
            <pc:sldMk cId="2933068165" sldId="2147470200"/>
            <ac:spMk id="2" creationId="{646F414A-8CCC-F49B-0E97-327CAA9623E5}"/>
          </ac:spMkLst>
        </pc:spChg>
        <pc:spChg chg="mod">
          <ac:chgData name="Akshay Dixit" userId="be3c0e0c-cbf0-46d8-ae58-75dcc3b3cc2d" providerId="ADAL" clId="{4BF85F77-4D9A-4FC1-86C1-BCF93CCDC34F}" dt="2023-01-28T16:55:55.086" v="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BF85F77-4D9A-4FC1-86C1-BCF93CCDC34F}" dt="2023-01-28T17:01:06.632" v="108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BF85F77-4D9A-4FC1-86C1-BCF93CCDC34F}" dt="2023-01-28T16:58:50.491" v="3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BF85F77-4D9A-4FC1-86C1-BCF93CCDC34F}" dt="2023-01-28T17:01:29.065" v="11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BF85F77-4D9A-4FC1-86C1-BCF93CCDC34F}" dt="2023-01-28T17:01:23.258" v="10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BF85F77-4D9A-4FC1-86C1-BCF93CCDC34F}" dt="2023-01-28T16:56:44.393" v="13"/>
          <ac:spMkLst>
            <pc:docMk/>
            <pc:sldMk cId="2933068165" sldId="2147470200"/>
            <ac:spMk id="12" creationId="{7F866E36-C1C5-0E9E-EECC-B9DFF6D8000C}"/>
          </ac:spMkLst>
        </pc:spChg>
        <pc:picChg chg="mod">
          <ac:chgData name="Akshay Dixit" userId="be3c0e0c-cbf0-46d8-ae58-75dcc3b3cc2d" providerId="ADAL" clId="{4BF85F77-4D9A-4FC1-86C1-BCF93CCDC34F}" dt="2023-01-28T17:00:55.505" v="107" actId="1076"/>
          <ac:picMkLst>
            <pc:docMk/>
            <pc:sldMk cId="2933068165" sldId="2147470200"/>
            <ac:picMk id="4" creationId="{5C874DDE-C696-B378-E9E0-46E6FEE99392}"/>
          </ac:picMkLst>
        </pc:picChg>
        <pc:picChg chg="del">
          <ac:chgData name="Akshay Dixit" userId="be3c0e0c-cbf0-46d8-ae58-75dcc3b3cc2d" providerId="ADAL" clId="{4BF85F77-4D9A-4FC1-86C1-BCF93CCDC34F}" dt="2023-01-28T16:57:38.926" v="21" actId="478"/>
          <ac:picMkLst>
            <pc:docMk/>
            <pc:sldMk cId="2933068165" sldId="2147470200"/>
            <ac:picMk id="14" creationId="{18C55B30-F276-4BD7-44DD-98E2DD8529B3}"/>
          </ac:picMkLst>
        </pc:picChg>
        <pc:picChg chg="add mod">
          <ac:chgData name="Akshay Dixit" userId="be3c0e0c-cbf0-46d8-ae58-75dcc3b3cc2d" providerId="ADAL" clId="{4BF85F77-4D9A-4FC1-86C1-BCF93CCDC34F}" dt="2023-01-28T17:01:37.959" v="111" actId="14100"/>
          <ac:picMkLst>
            <pc:docMk/>
            <pc:sldMk cId="2933068165" sldId="2147470200"/>
            <ac:picMk id="15" creationId="{2EBAAEBA-D074-0C4F-EA83-36F3AFEBF812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B0967788-2613-4DA7-A79F-D2D80FABE08F}"/>
    <pc:docChg chg="undo custSel modSld">
      <pc:chgData name="Akshay Dixit" userId="be3c0e0c-cbf0-46d8-ae58-75dcc3b3cc2d" providerId="ADAL" clId="{B0967788-2613-4DA7-A79F-D2D80FABE08F}" dt="2023-01-29T17:50:11.522" v="62" actId="114"/>
      <pc:docMkLst>
        <pc:docMk/>
      </pc:docMkLst>
      <pc:sldChg chg="addSp delSp modSp mod">
        <pc:chgData name="Akshay Dixit" userId="be3c0e0c-cbf0-46d8-ae58-75dcc3b3cc2d" providerId="ADAL" clId="{B0967788-2613-4DA7-A79F-D2D80FABE08F}" dt="2023-01-29T17:50:11.522" v="62" actId="114"/>
        <pc:sldMkLst>
          <pc:docMk/>
          <pc:sldMk cId="2933068165" sldId="2147470200"/>
        </pc:sldMkLst>
        <pc:spChg chg="mod">
          <ac:chgData name="Akshay Dixit" userId="be3c0e0c-cbf0-46d8-ae58-75dcc3b3cc2d" providerId="ADAL" clId="{B0967788-2613-4DA7-A79F-D2D80FABE08F}" dt="2023-01-29T17:40:37.455" v="3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B0967788-2613-4DA7-A79F-D2D80FABE08F}" dt="2023-01-29T17:41:24.915" v="20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B0967788-2613-4DA7-A79F-D2D80FABE08F}" dt="2023-01-29T17:50:00.295" v="59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B0967788-2613-4DA7-A79F-D2D80FABE08F}" dt="2023-01-29T17:50:07.676" v="61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B0967788-2613-4DA7-A79F-D2D80FABE08F}" dt="2023-01-29T17:50:11.522" v="62" actId="114"/>
          <ac:spMkLst>
            <pc:docMk/>
            <pc:sldMk cId="2933068165" sldId="2147470200"/>
            <ac:spMk id="11" creationId="{86E57EE3-B51F-AC07-C8BE-019F175B4F2D}"/>
          </ac:spMkLst>
        </pc:spChg>
        <pc:picChg chg="add mod modCrop">
          <ac:chgData name="Akshay Dixit" userId="be3c0e0c-cbf0-46d8-ae58-75dcc3b3cc2d" providerId="ADAL" clId="{B0967788-2613-4DA7-A79F-D2D80FABE08F}" dt="2023-01-29T17:49:51.692" v="57" actId="1076"/>
          <ac:picMkLst>
            <pc:docMk/>
            <pc:sldMk cId="2933068165" sldId="2147470200"/>
            <ac:picMk id="13" creationId="{45DAE390-253C-B558-0DD5-27F955CCE081}"/>
          </ac:picMkLst>
        </pc:picChg>
        <pc:picChg chg="del">
          <ac:chgData name="Akshay Dixit" userId="be3c0e0c-cbf0-46d8-ae58-75dcc3b3cc2d" providerId="ADAL" clId="{B0967788-2613-4DA7-A79F-D2D80FABE08F}" dt="2023-01-29T17:40:39.176" v="4" actId="478"/>
          <ac:picMkLst>
            <pc:docMk/>
            <pc:sldMk cId="2933068165" sldId="2147470200"/>
            <ac:picMk id="15" creationId="{2EBAAEBA-D074-0C4F-EA83-36F3AFEBF812}"/>
          </ac:picMkLst>
        </pc:picChg>
        <pc:picChg chg="add mod">
          <ac:chgData name="Akshay Dixit" userId="be3c0e0c-cbf0-46d8-ae58-75dcc3b3cc2d" providerId="ADAL" clId="{B0967788-2613-4DA7-A79F-D2D80FABE08F}" dt="2023-01-29T17:49:56.628" v="58" actId="14100"/>
          <ac:picMkLst>
            <pc:docMk/>
            <pc:sldMk cId="2933068165" sldId="2147470200"/>
            <ac:picMk id="1026" creationId="{537041A9-E389-DFAD-1FBC-C9BD11855A65}"/>
          </ac:picMkLst>
        </pc:picChg>
      </pc:sldChg>
    </pc:docChg>
  </pc:docChgLst>
  <pc:docChgLst>
    <pc:chgData name="Akshay Dixit" userId="be3c0e0c-cbf0-46d8-ae58-75dcc3b3cc2d" providerId="ADAL" clId="{83FC69F8-FC4C-4B81-BCF0-470369E85C00}"/>
    <pc:docChg chg="delSld modSld">
      <pc:chgData name="Akshay Dixit" userId="be3c0e0c-cbf0-46d8-ae58-75dcc3b3cc2d" providerId="ADAL" clId="{83FC69F8-FC4C-4B81-BCF0-470369E85C00}" dt="2023-01-26T16:19:40.691" v="105" actId="20577"/>
      <pc:docMkLst>
        <pc:docMk/>
      </pc:docMkLst>
      <pc:sldChg chg="addSp delSp modSp mod modAnim">
        <pc:chgData name="Akshay Dixit" userId="be3c0e0c-cbf0-46d8-ae58-75dcc3b3cc2d" providerId="ADAL" clId="{83FC69F8-FC4C-4B81-BCF0-470369E85C00}" dt="2023-01-26T16:19:40.691" v="105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3FC69F8-FC4C-4B81-BCF0-470369E85C00}" dt="2023-01-26T16:06:04.478" v="25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3FC69F8-FC4C-4B81-BCF0-470369E85C00}" dt="2023-01-26T16:19:40.691" v="105" actId="20577"/>
          <ac:spMkLst>
            <pc:docMk/>
            <pc:sldMk cId="2933068165" sldId="2147470200"/>
            <ac:spMk id="7" creationId="{1713ED12-95C6-B133-8B6A-19D3C71A5084}"/>
          </ac:spMkLst>
        </pc:spChg>
        <pc:spChg chg="add mod">
          <ac:chgData name="Akshay Dixit" userId="be3c0e0c-cbf0-46d8-ae58-75dcc3b3cc2d" providerId="ADAL" clId="{83FC69F8-FC4C-4B81-BCF0-470369E85C00}" dt="2023-01-26T16:16:23.481" v="4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3FC69F8-FC4C-4B81-BCF0-470369E85C00}" dt="2023-01-26T16:16:08.325" v="44" actId="14100"/>
          <ac:spMkLst>
            <pc:docMk/>
            <pc:sldMk cId="2933068165" sldId="2147470200"/>
            <ac:spMk id="9" creationId="{FEBDE3A1-2998-A26D-B341-C1D6233CAB78}"/>
          </ac:spMkLst>
        </pc:spChg>
        <pc:spChg chg="add mod">
          <ac:chgData name="Akshay Dixit" userId="be3c0e0c-cbf0-46d8-ae58-75dcc3b3cc2d" providerId="ADAL" clId="{83FC69F8-FC4C-4B81-BCF0-470369E85C00}" dt="2023-01-26T16:18:51.392" v="85" actId="113"/>
          <ac:spMkLst>
            <pc:docMk/>
            <pc:sldMk cId="2933068165" sldId="2147470200"/>
            <ac:spMk id="10" creationId="{84675880-A3D4-B034-5227-307EF588D314}"/>
          </ac:spMkLst>
        </pc:spChg>
        <pc:spChg chg="add del mod">
          <ac:chgData name="Akshay Dixit" userId="be3c0e0c-cbf0-46d8-ae58-75dcc3b3cc2d" providerId="ADAL" clId="{83FC69F8-FC4C-4B81-BCF0-470369E85C00}" dt="2023-01-26T16:19:23.694" v="92" actId="478"/>
          <ac:spMkLst>
            <pc:docMk/>
            <pc:sldMk cId="2933068165" sldId="2147470200"/>
            <ac:spMk id="13" creationId="{36F0B741-C3F1-BA1E-D547-B28C57FE8B15}"/>
          </ac:spMkLst>
        </pc:spChg>
        <pc:spChg chg="add del mod">
          <ac:chgData name="Akshay Dixit" userId="be3c0e0c-cbf0-46d8-ae58-75dcc3b3cc2d" providerId="ADAL" clId="{83FC69F8-FC4C-4B81-BCF0-470369E85C00}" dt="2023-01-26T16:19:07.528" v="87" actId="478"/>
          <ac:spMkLst>
            <pc:docMk/>
            <pc:sldMk cId="2933068165" sldId="2147470200"/>
            <ac:spMk id="14" creationId="{E8C5A2E6-9C6F-8192-7B67-8271A53C0A0E}"/>
          </ac:spMkLst>
        </pc:spChg>
        <pc:picChg chg="add mod">
          <ac:chgData name="Akshay Dixit" userId="be3c0e0c-cbf0-46d8-ae58-75dcc3b3cc2d" providerId="ADAL" clId="{83FC69F8-FC4C-4B81-BCF0-470369E85C00}" dt="2023-01-26T16:16:17.552" v="46" actId="1076"/>
          <ac:picMkLst>
            <pc:docMk/>
            <pc:sldMk cId="2933068165" sldId="2147470200"/>
            <ac:picMk id="12" creationId="{1E330034-784E-3290-A6F4-584150AA4F9C}"/>
          </ac:picMkLst>
        </pc:picChg>
        <pc:picChg chg="del">
          <ac:chgData name="Akshay Dixit" userId="be3c0e0c-cbf0-46d8-ae58-75dcc3b3cc2d" providerId="ADAL" clId="{83FC69F8-FC4C-4B81-BCF0-470369E85C00}" dt="2023-01-26T16:05:44.611" v="20" actId="478"/>
          <ac:picMkLst>
            <pc:docMk/>
            <pc:sldMk cId="2933068165" sldId="2147470200"/>
            <ac:picMk id="1026" creationId="{7AD7E04B-4DC6-C59B-A363-F17150097305}"/>
          </ac:picMkLst>
        </pc:picChg>
      </pc:sldChg>
      <pc:sldChg chg="del">
        <pc:chgData name="Akshay Dixit" userId="be3c0e0c-cbf0-46d8-ae58-75dcc3b3cc2d" providerId="ADAL" clId="{83FC69F8-FC4C-4B81-BCF0-470369E85C00}" dt="2023-01-26T16:06:00.616" v="23" actId="47"/>
        <pc:sldMkLst>
          <pc:docMk/>
          <pc:sldMk cId="1693846077" sldId="2147470204"/>
        </pc:sldMkLst>
      </pc:sldChg>
      <pc:sldChg chg="del">
        <pc:chgData name="Akshay Dixit" userId="be3c0e0c-cbf0-46d8-ae58-75dcc3b3cc2d" providerId="ADAL" clId="{83FC69F8-FC4C-4B81-BCF0-470369E85C00}" dt="2023-01-26T16:05:58.144" v="22" actId="47"/>
        <pc:sldMkLst>
          <pc:docMk/>
          <pc:sldMk cId="2550838842" sldId="2147470205"/>
        </pc:sldMkLst>
      </pc:sldChg>
    </pc:docChg>
  </pc:docChgLst>
  <pc:docChgLst>
    <pc:chgData name="Akshay Dixit" userId="be3c0e0c-cbf0-46d8-ae58-75dcc3b3cc2d" providerId="ADAL" clId="{4801D86A-BBB1-49AE-A49D-DFD7C4B2EF89}"/>
    <pc:docChg chg="undo custSel modSld">
      <pc:chgData name="Akshay Dixit" userId="be3c0e0c-cbf0-46d8-ae58-75dcc3b3cc2d" providerId="ADAL" clId="{4801D86A-BBB1-49AE-A49D-DFD7C4B2EF89}" dt="2023-01-30T17:21:30.446" v="108" actId="20577"/>
      <pc:docMkLst>
        <pc:docMk/>
      </pc:docMkLst>
      <pc:sldChg chg="addSp delSp modSp mod">
        <pc:chgData name="Akshay Dixit" userId="be3c0e0c-cbf0-46d8-ae58-75dcc3b3cc2d" providerId="ADAL" clId="{4801D86A-BBB1-49AE-A49D-DFD7C4B2EF89}" dt="2023-01-30T17:21:30.446" v="108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4801D86A-BBB1-49AE-A49D-DFD7C4B2EF89}" dt="2023-01-30T16:57:36.187" v="16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801D86A-BBB1-49AE-A49D-DFD7C4B2EF89}" dt="2023-01-30T17:21:30.446" v="108" actId="20577"/>
          <ac:spMkLst>
            <pc:docMk/>
            <pc:sldMk cId="2933068165" sldId="2147470200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4801D86A-BBB1-49AE-A49D-DFD7C4B2EF89}" dt="2023-01-30T17:13:42.986" v="98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801D86A-BBB1-49AE-A49D-DFD7C4B2EF89}" dt="2023-01-30T17:13:52.550" v="10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801D86A-BBB1-49AE-A49D-DFD7C4B2EF89}" dt="2023-01-30T17:13:45.920" v="9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801D86A-BBB1-49AE-A49D-DFD7C4B2EF89}" dt="2023-01-30T16:59:05.491" v="48"/>
          <ac:spMkLst>
            <pc:docMk/>
            <pc:sldMk cId="2933068165" sldId="2147470200"/>
            <ac:spMk id="12" creationId="{F31BF3DA-85A2-0507-BDAA-7C0B45703402}"/>
          </ac:spMkLst>
        </pc:spChg>
        <pc:spChg chg="add del mod">
          <ac:chgData name="Akshay Dixit" userId="be3c0e0c-cbf0-46d8-ae58-75dcc3b3cc2d" providerId="ADAL" clId="{4801D86A-BBB1-49AE-A49D-DFD7C4B2EF89}" dt="2023-01-30T16:59:05.256" v="47"/>
          <ac:spMkLst>
            <pc:docMk/>
            <pc:sldMk cId="2933068165" sldId="2147470200"/>
            <ac:spMk id="14" creationId="{99886B34-21D2-995C-26D4-F8F15868CC38}"/>
          </ac:spMkLst>
        </pc:spChg>
        <pc:picChg chg="del">
          <ac:chgData name="Akshay Dixit" userId="be3c0e0c-cbf0-46d8-ae58-75dcc3b3cc2d" providerId="ADAL" clId="{4801D86A-BBB1-49AE-A49D-DFD7C4B2EF89}" dt="2023-01-30T16:57:22.679" v="5" actId="478"/>
          <ac:picMkLst>
            <pc:docMk/>
            <pc:sldMk cId="2933068165" sldId="2147470200"/>
            <ac:picMk id="13" creationId="{45DAE390-253C-B558-0DD5-27F955CCE081}"/>
          </ac:picMkLst>
        </pc:picChg>
        <pc:picChg chg="add mod modCrop">
          <ac:chgData name="Akshay Dixit" userId="be3c0e0c-cbf0-46d8-ae58-75dcc3b3cc2d" providerId="ADAL" clId="{4801D86A-BBB1-49AE-A49D-DFD7C4B2EF89}" dt="2023-01-30T17:13:08.593" v="91" actId="1076"/>
          <ac:picMkLst>
            <pc:docMk/>
            <pc:sldMk cId="2933068165" sldId="2147470200"/>
            <ac:picMk id="16" creationId="{D1DD47FE-4895-4A56-FC40-B8391C167682}"/>
          </ac:picMkLst>
        </pc:picChg>
        <pc:picChg chg="del">
          <ac:chgData name="Akshay Dixit" userId="be3c0e0c-cbf0-46d8-ae58-75dcc3b3cc2d" providerId="ADAL" clId="{4801D86A-BBB1-49AE-A49D-DFD7C4B2EF89}" dt="2023-01-30T16:57:24.408" v="6" actId="478"/>
          <ac:picMkLst>
            <pc:docMk/>
            <pc:sldMk cId="2933068165" sldId="2147470200"/>
            <ac:picMk id="1026" creationId="{537041A9-E389-DFAD-1FBC-C9BD11855A65}"/>
          </ac:picMkLst>
        </pc:picChg>
      </pc:sldChg>
    </pc:docChg>
  </pc:docChgLst>
  <pc:docChgLst>
    <pc:chgData name="Akshay Dixit" userId="be3c0e0c-cbf0-46d8-ae58-75dcc3b3cc2d" providerId="ADAL" clId="{58EFDCF1-C5D9-4BDB-ABFA-276E542A38D4}"/>
    <pc:docChg chg="undo custSel addSld delSld modSld">
      <pc:chgData name="Akshay Dixit" userId="be3c0e0c-cbf0-46d8-ae58-75dcc3b3cc2d" providerId="ADAL" clId="{58EFDCF1-C5D9-4BDB-ABFA-276E542A38D4}" dt="2023-01-25T14:34:01.922" v="231"/>
      <pc:docMkLst>
        <pc:docMk/>
      </pc:docMkLst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438892547" sldId="2147470199"/>
        </pc:sldMkLst>
      </pc:sldChg>
      <pc:sldChg chg="addSp delSp modSp mod modAnim">
        <pc:chgData name="Akshay Dixit" userId="be3c0e0c-cbf0-46d8-ae58-75dcc3b3cc2d" providerId="ADAL" clId="{58EFDCF1-C5D9-4BDB-ABFA-276E542A38D4}" dt="2023-01-25T14:19:02.380" v="13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58EFDCF1-C5D9-4BDB-ABFA-276E542A38D4}" dt="2023-01-25T14:03:13.799" v="1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8EFDCF1-C5D9-4BDB-ABFA-276E542A38D4}" dt="2023-01-25T14:19:02.380" v="134" actId="1076"/>
          <ac:spMkLst>
            <pc:docMk/>
            <pc:sldMk cId="2933068165" sldId="2147470200"/>
            <ac:spMk id="7" creationId="{1713ED12-95C6-B133-8B6A-19D3C71A5084}"/>
          </ac:spMkLst>
        </pc:spChg>
        <pc:spChg chg="del">
          <ac:chgData name="Akshay Dixit" userId="be3c0e0c-cbf0-46d8-ae58-75dcc3b3cc2d" providerId="ADAL" clId="{58EFDCF1-C5D9-4BDB-ABFA-276E542A38D4}" dt="2023-01-25T14:15:28.430" v="108" actId="478"/>
          <ac:spMkLst>
            <pc:docMk/>
            <pc:sldMk cId="2933068165" sldId="2147470200"/>
            <ac:spMk id="13" creationId="{0A16A859-B7B7-7D5F-9A6B-423B11B83276}"/>
          </ac:spMkLst>
        </pc:spChg>
        <pc:spChg chg="del">
          <ac:chgData name="Akshay Dixit" userId="be3c0e0c-cbf0-46d8-ae58-75dcc3b3cc2d" providerId="ADAL" clId="{58EFDCF1-C5D9-4BDB-ABFA-276E542A38D4}" dt="2023-01-25T14:15:30.528" v="109" actId="478"/>
          <ac:spMkLst>
            <pc:docMk/>
            <pc:sldMk cId="2933068165" sldId="2147470200"/>
            <ac:spMk id="14" creationId="{CF53B4F2-E163-B1A8-C8B6-3E15D7E1E801}"/>
          </ac:spMkLst>
        </pc:spChg>
        <pc:picChg chg="add del mod">
          <ac:chgData name="Akshay Dixit" userId="be3c0e0c-cbf0-46d8-ae58-75dcc3b3cc2d" providerId="ADAL" clId="{58EFDCF1-C5D9-4BDB-ABFA-276E542A38D4}" dt="2023-01-25T14:05:31.289" v="33" actId="478"/>
          <ac:picMkLst>
            <pc:docMk/>
            <pc:sldMk cId="2933068165" sldId="2147470200"/>
            <ac:picMk id="8" creationId="{FB05671B-D03A-F057-8742-CD7110233E42}"/>
          </ac:picMkLst>
        </pc:picChg>
        <pc:picChg chg="add mod">
          <ac:chgData name="Akshay Dixit" userId="be3c0e0c-cbf0-46d8-ae58-75dcc3b3cc2d" providerId="ADAL" clId="{58EFDCF1-C5D9-4BDB-ABFA-276E542A38D4}" dt="2023-01-25T14:15:53.568" v="118" actId="1076"/>
          <ac:picMkLst>
            <pc:docMk/>
            <pc:sldMk cId="2933068165" sldId="2147470200"/>
            <ac:picMk id="1026" creationId="{7AD7E04B-4DC6-C59B-A363-F17150097305}"/>
          </ac:picMkLst>
        </pc:picChg>
        <pc:picChg chg="del">
          <ac:chgData name="Akshay Dixit" userId="be3c0e0c-cbf0-46d8-ae58-75dcc3b3cc2d" providerId="ADAL" clId="{58EFDCF1-C5D9-4BDB-ABFA-276E542A38D4}" dt="2023-01-25T14:02:35.969" v="1" actId="478"/>
          <ac:picMkLst>
            <pc:docMk/>
            <pc:sldMk cId="2933068165" sldId="2147470200"/>
            <ac:picMk id="1042" creationId="{25860DB4-17D9-89B2-F6B8-3FAE477B8C7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0" creationId="{383EE9D3-9235-4B2E-04E7-EA7AB33F633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2" creationId="{42A07689-6435-19AC-8B85-493E991C22C3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4" creationId="{63547294-43D3-D42E-95D6-D576F0A0758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6" creationId="{46DADA7D-A10F-289F-1E08-732A3646123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8" creationId="{14FECBB9-9AB7-25DA-D267-6AFC380768F1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366008190" sldId="2147470201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857762438" sldId="2147470202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469173378" sldId="2147470203"/>
        </pc:sldMkLst>
      </pc:sldChg>
      <pc:sldChg chg="addSp delSp modSp add mod modTransition modAnim">
        <pc:chgData name="Akshay Dixit" userId="be3c0e0c-cbf0-46d8-ae58-75dcc3b3cc2d" providerId="ADAL" clId="{58EFDCF1-C5D9-4BDB-ABFA-276E542A38D4}" dt="2023-01-25T14:34:01.922" v="231"/>
        <pc:sldMkLst>
          <pc:docMk/>
          <pc:sldMk cId="2550838842" sldId="2147470205"/>
        </pc:sldMkLst>
        <pc:spChg chg="mod">
          <ac:chgData name="Akshay Dixit" userId="be3c0e0c-cbf0-46d8-ae58-75dcc3b3cc2d" providerId="ADAL" clId="{58EFDCF1-C5D9-4BDB-ABFA-276E542A38D4}" dt="2023-01-25T14:18:53.777" v="133" actId="1076"/>
          <ac:spMkLst>
            <pc:docMk/>
            <pc:sldMk cId="2550838842" sldId="214747020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58EFDCF1-C5D9-4BDB-ABFA-276E542A38D4}" dt="2023-01-25T14:09:44.211" v="48" actId="478"/>
          <ac:spMkLst>
            <pc:docMk/>
            <pc:sldMk cId="2550838842" sldId="2147470205"/>
            <ac:spMk id="8" creationId="{869AA980-8ACC-4EB4-E28A-E3D301DE37B5}"/>
          </ac:spMkLst>
        </pc:spChg>
        <pc:spChg chg="mod">
          <ac:chgData name="Akshay Dixit" userId="be3c0e0c-cbf0-46d8-ae58-75dcc3b3cc2d" providerId="ADAL" clId="{58EFDCF1-C5D9-4BDB-ABFA-276E542A38D4}" dt="2023-01-25T14:21:52.992" v="144" actId="14100"/>
          <ac:spMkLst>
            <pc:docMk/>
            <pc:sldMk cId="2550838842" sldId="2147470205"/>
            <ac:spMk id="9" creationId="{FEBDE3A1-2998-A26D-B341-C1D6233CAB78}"/>
          </ac:spMkLst>
        </pc:spChg>
        <pc:spChg chg="add mod">
          <ac:chgData name="Akshay Dixit" userId="be3c0e0c-cbf0-46d8-ae58-75dcc3b3cc2d" providerId="ADAL" clId="{58EFDCF1-C5D9-4BDB-ABFA-276E542A38D4}" dt="2023-01-25T14:26:44.937" v="185" actId="767"/>
          <ac:spMkLst>
            <pc:docMk/>
            <pc:sldMk cId="2550838842" sldId="2147470205"/>
            <ac:spMk id="12" creationId="{26D4F66A-4036-B925-405B-40DD593D9888}"/>
          </ac:spMkLst>
        </pc:spChg>
        <pc:spChg chg="mod">
          <ac:chgData name="Akshay Dixit" userId="be3c0e0c-cbf0-46d8-ae58-75dcc3b3cc2d" providerId="ADAL" clId="{58EFDCF1-C5D9-4BDB-ABFA-276E542A38D4}" dt="2023-01-25T14:14:17.518" v="99" actId="1076"/>
          <ac:spMkLst>
            <pc:docMk/>
            <pc:sldMk cId="2550838842" sldId="2147470205"/>
            <ac:spMk id="13" creationId="{0A16A859-B7B7-7D5F-9A6B-423B11B83276}"/>
          </ac:spMkLst>
        </pc:spChg>
        <pc:spChg chg="mod">
          <ac:chgData name="Akshay Dixit" userId="be3c0e0c-cbf0-46d8-ae58-75dcc3b3cc2d" providerId="ADAL" clId="{58EFDCF1-C5D9-4BDB-ABFA-276E542A38D4}" dt="2023-01-25T14:29:23.970" v="225" actId="14100"/>
          <ac:spMkLst>
            <pc:docMk/>
            <pc:sldMk cId="2550838842" sldId="2147470205"/>
            <ac:spMk id="14" creationId="{CF53B4F2-E163-B1A8-C8B6-3E15D7E1E801}"/>
          </ac:spMkLst>
        </pc:spChg>
        <pc:picChg chg="add mod">
          <ac:chgData name="Akshay Dixit" userId="be3c0e0c-cbf0-46d8-ae58-75dcc3b3cc2d" providerId="ADAL" clId="{58EFDCF1-C5D9-4BDB-ABFA-276E542A38D4}" dt="2023-01-25T14:14:59.875" v="107" actId="1076"/>
          <ac:picMkLst>
            <pc:docMk/>
            <pc:sldMk cId="2550838842" sldId="2147470205"/>
            <ac:picMk id="10" creationId="{95BF3388-1017-B454-96BA-7E934B953585}"/>
          </ac:picMkLst>
        </pc:picChg>
        <pc:picChg chg="add del mod">
          <ac:chgData name="Akshay Dixit" userId="be3c0e0c-cbf0-46d8-ae58-75dcc3b3cc2d" providerId="ADAL" clId="{58EFDCF1-C5D9-4BDB-ABFA-276E542A38D4}" dt="2023-01-25T14:20:22.005" v="143" actId="478"/>
          <ac:picMkLst>
            <pc:docMk/>
            <pc:sldMk cId="2550838842" sldId="2147470205"/>
            <ac:picMk id="11" creationId="{130BEE45-F803-3238-C46C-9B2B75C22753}"/>
          </ac:picMkLst>
        </pc:picChg>
        <pc:picChg chg="del">
          <ac:chgData name="Akshay Dixit" userId="be3c0e0c-cbf0-46d8-ae58-75dcc3b3cc2d" providerId="ADAL" clId="{58EFDCF1-C5D9-4BDB-ABFA-276E542A38D4}" dt="2023-01-25T14:09:24.299" v="44" actId="478"/>
          <ac:picMkLst>
            <pc:docMk/>
            <pc:sldMk cId="2550838842" sldId="2147470205"/>
            <ac:picMk id="1026" creationId="{7AD7E04B-4DC6-C59B-A363-F17150097305}"/>
          </ac:picMkLst>
        </pc:picChg>
        <pc:picChg chg="add mod">
          <ac:chgData name="Akshay Dixit" userId="be3c0e0c-cbf0-46d8-ae58-75dcc3b3cc2d" providerId="ADAL" clId="{58EFDCF1-C5D9-4BDB-ABFA-276E542A38D4}" dt="2023-01-25T14:17:16.622" v="128" actId="14100"/>
          <ac:picMkLst>
            <pc:docMk/>
            <pc:sldMk cId="2550838842" sldId="2147470205"/>
            <ac:picMk id="2050" creationId="{15E15A0E-EC5B-636E-B1B6-35294224D7F3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03555" y="888505"/>
            <a:ext cx="6775974" cy="547054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10656" y="62932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374" y="94511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86500" y="839927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Render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558669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5020967" y="6796578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</a:t>
            </a:r>
            <a:r>
              <a:rPr lang="en-IN">
                <a:solidFill>
                  <a:schemeClr val="bg1"/>
                </a:solidFill>
                <a:latin typeface="Segoe UI Semibold"/>
              </a:rPr>
              <a:t>31</a:t>
            </a:r>
            <a:r>
              <a:rPr kumimoji="0" lang="en-IN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/365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662CF-C3E6-052C-3471-85801970DA7C}"/>
              </a:ext>
            </a:extLst>
          </p:cNvPr>
          <p:cNvSpPr/>
          <p:nvPr/>
        </p:nvSpPr>
        <p:spPr>
          <a:xfrm>
            <a:off x="203555" y="1435558"/>
            <a:ext cx="6775973" cy="1861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880-A3D4-B034-5227-307EF588D314}"/>
              </a:ext>
            </a:extLst>
          </p:cNvPr>
          <p:cNvSpPr txBox="1"/>
          <p:nvPr/>
        </p:nvSpPr>
        <p:spPr>
          <a:xfrm>
            <a:off x="287629" y="1424702"/>
            <a:ext cx="6584718" cy="1308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Renders a visualization of the query results.</a:t>
            </a:r>
          </a:p>
          <a:p>
            <a:pPr lvl="0">
              <a:defRPr/>
            </a:pPr>
            <a:endParaRPr lang="en-US" sz="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render operator does not modify data. The render operator must be the last operator in the query and can only be used with queries that produce a single tabular data stream result.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E57EE3-B51F-AC07-C8BE-019F175B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00" y="2701354"/>
            <a:ext cx="6775974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400" b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Syntax:  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 | render visualization [with ( </a:t>
            </a:r>
            <a:r>
              <a:rPr lang="en-US" alt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PropertyName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alt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PropertyValue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[, ...] )]</a:t>
            </a:r>
          </a:p>
          <a:p>
            <a:pPr lvl="0" defTabSz="914400"/>
            <a:endParaRPr lang="en-US" altLang="en-US" sz="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00"/>
            <a:r>
              <a:rPr kumimoji="0" lang="en-US" altLang="en-US" sz="1400" b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Parameters:</a:t>
            </a:r>
            <a:endParaRPr lang="en-US" altLang="en-US" sz="1400" dirty="0">
              <a:latin typeface="SFMono-Regula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A566C8-3B5B-15CD-B1F4-BA8E0B67C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01" y="3304540"/>
            <a:ext cx="6787527" cy="1178542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EF46521-0DA3-C2C1-7614-CFD771E04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5" y="4489663"/>
            <a:ext cx="6768454" cy="23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</TotalTime>
  <Words>77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SFMono-Regular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2023-01-31T13:11:10Z</dcterms:modified>
</cp:coreProperties>
</file>