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199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DDC"/>
    <a:srgbClr val="1E8BDB"/>
    <a:srgbClr val="4CA9ED"/>
    <a:srgbClr val="47A6EB"/>
    <a:srgbClr val="228EDD"/>
    <a:srgbClr val="50ABEE"/>
    <a:srgbClr val="50E6FF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97C26-C175-4682-BD3F-447F6A21ED86}" v="5" dt="2023-01-23T14:15:22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222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81BC2751-FD0A-4BE3-B87E-AF50CFFF4C73}"/>
    <pc:docChg chg="undo custSel modSld">
      <pc:chgData name="Akshay Dixit" userId="be3c0e0c-cbf0-46d8-ae58-75dcc3b3cc2d" providerId="ADAL" clId="{81BC2751-FD0A-4BE3-B87E-AF50CFFF4C73}" dt="2023-01-21T14:46:39.793" v="193" actId="14100"/>
      <pc:docMkLst>
        <pc:docMk/>
      </pc:docMkLst>
      <pc:sldChg chg="addSp delSp modSp mod">
        <pc:chgData name="Akshay Dixit" userId="be3c0e0c-cbf0-46d8-ae58-75dcc3b3cc2d" providerId="ADAL" clId="{81BC2751-FD0A-4BE3-B87E-AF50CFFF4C73}" dt="2023-01-21T14:46:39.793" v="193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81BC2751-FD0A-4BE3-B87E-AF50CFFF4C73}" dt="2023-01-21T14:23:33.896" v="1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81BC2751-FD0A-4BE3-B87E-AF50CFFF4C73}" dt="2023-01-21T14:28:15.909" v="3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1BC2751-FD0A-4BE3-B87E-AF50CFFF4C73}" dt="2023-01-21T14:39:52.199" v="175" actId="20577"/>
          <ac:spMkLst>
            <pc:docMk/>
            <pc:sldMk cId="2438892547" sldId="2147470199"/>
            <ac:spMk id="8" creationId="{4D6AE409-0989-BDF8-75FF-7AA117C197DF}"/>
          </ac:spMkLst>
        </pc:spChg>
        <pc:spChg chg="add del">
          <ac:chgData name="Akshay Dixit" userId="be3c0e0c-cbf0-46d8-ae58-75dcc3b3cc2d" providerId="ADAL" clId="{81BC2751-FD0A-4BE3-B87E-AF50CFFF4C73}" dt="2023-01-21T14:28:35.161" v="34"/>
          <ac:spMkLst>
            <pc:docMk/>
            <pc:sldMk cId="2438892547" sldId="2147470199"/>
            <ac:spMk id="10" creationId="{6DC7F120-1B05-A0D9-08D4-4810AC2327A9}"/>
          </ac:spMkLst>
        </pc:spChg>
        <pc:spChg chg="mod">
          <ac:chgData name="Akshay Dixit" userId="be3c0e0c-cbf0-46d8-ae58-75dcc3b3cc2d" providerId="ADAL" clId="{81BC2751-FD0A-4BE3-B87E-AF50CFFF4C73}" dt="2023-01-21T14:45:15.208" v="187" actId="313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81BC2751-FD0A-4BE3-B87E-AF50CFFF4C73}" dt="2023-01-21T14:44:26.786" v="176" actId="478"/>
          <ac:picMkLst>
            <pc:docMk/>
            <pc:sldMk cId="2438892547" sldId="2147470199"/>
            <ac:picMk id="11" creationId="{63F6093C-031C-FEA2-A819-075AE9AB1479}"/>
          </ac:picMkLst>
        </pc:picChg>
        <pc:picChg chg="add mod">
          <ac:chgData name="Akshay Dixit" userId="be3c0e0c-cbf0-46d8-ae58-75dcc3b3cc2d" providerId="ADAL" clId="{81BC2751-FD0A-4BE3-B87E-AF50CFFF4C73}" dt="2023-01-21T14:46:39.793" v="193" actId="14100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40D97C26-C175-4682-BD3F-447F6A21ED86}"/>
    <pc:docChg chg="undo custSel modSld">
      <pc:chgData name="Akshay Dixit" userId="be3c0e0c-cbf0-46d8-ae58-75dcc3b3cc2d" providerId="ADAL" clId="{40D97C26-C175-4682-BD3F-447F6A21ED86}" dt="2023-01-23T14:32:15.334" v="486" actId="20577"/>
      <pc:docMkLst>
        <pc:docMk/>
      </pc:docMkLst>
      <pc:sldChg chg="addSp delSp modSp mod">
        <pc:chgData name="Akshay Dixit" userId="be3c0e0c-cbf0-46d8-ae58-75dcc3b3cc2d" providerId="ADAL" clId="{40D97C26-C175-4682-BD3F-447F6A21ED86}" dt="2023-01-23T14:32:15.334" v="486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40D97C26-C175-4682-BD3F-447F6A21ED86}" dt="2023-01-23T14:32:15.334" v="486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40D97C26-C175-4682-BD3F-447F6A21ED86}" dt="2023-01-23T14:18:34.806" v="43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0D97C26-C175-4682-BD3F-447F6A21ED86}" dt="2023-01-23T14:31:36.102" v="484" actId="115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40D97C26-C175-4682-BD3F-447F6A21ED86}" dt="2023-01-23T14:29:54.177" v="475" actId="1076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40D97C26-C175-4682-BD3F-447F6A21ED86}" dt="2023-01-23T14:29:43.784" v="473" actId="14100"/>
          <ac:spMkLst>
            <pc:docMk/>
            <pc:sldMk cId="2438892547" sldId="2147470199"/>
            <ac:spMk id="14" creationId="{CF53B4F2-E163-B1A8-C8B6-3E15D7E1E801}"/>
          </ac:spMkLst>
        </pc:spChg>
        <pc:spChg chg="add del">
          <ac:chgData name="Akshay Dixit" userId="be3c0e0c-cbf0-46d8-ae58-75dcc3b3cc2d" providerId="ADAL" clId="{40D97C26-C175-4682-BD3F-447F6A21ED86}" dt="2023-01-23T14:15:18.156" v="348"/>
          <ac:spMkLst>
            <pc:docMk/>
            <pc:sldMk cId="2438892547" sldId="2147470199"/>
            <ac:spMk id="15" creationId="{15E174DC-DEF5-B508-42DF-B399C4531FB9}"/>
          </ac:spMkLst>
        </pc:spChg>
        <pc:spChg chg="del">
          <ac:chgData name="Akshay Dixit" userId="be3c0e0c-cbf0-46d8-ae58-75dcc3b3cc2d" providerId="ADAL" clId="{40D97C26-C175-4682-BD3F-447F6A21ED86}" dt="2023-01-23T14:02:05.389" v="32" actId="478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40D97C26-C175-4682-BD3F-447F6A21ED86}" dt="2023-01-23T14:01:25.581" v="23" actId="478"/>
          <ac:picMkLst>
            <pc:docMk/>
            <pc:sldMk cId="2438892547" sldId="2147470199"/>
            <ac:picMk id="11" creationId="{20D8F427-E53A-1AAC-9825-5A228E22948A}"/>
          </ac:picMkLst>
        </pc:picChg>
        <pc:picChg chg="add mod modCrop">
          <ac:chgData name="Akshay Dixit" userId="be3c0e0c-cbf0-46d8-ae58-75dcc3b3cc2d" providerId="ADAL" clId="{40D97C26-C175-4682-BD3F-447F6A21ED86}" dt="2023-01-23T14:29:36.583" v="472" actId="14100"/>
          <ac:picMkLst>
            <pc:docMk/>
            <pc:sldMk cId="2438892547" sldId="2147470199"/>
            <ac:picMk id="12" creationId="{E8A4AAE7-D345-5B71-CD07-8BFBA767F164}"/>
          </ac:picMkLst>
        </pc:picChg>
      </pc:sldChg>
    </pc:docChg>
  </pc:docChgLst>
  <pc:docChgLst>
    <pc:chgData name="Akshay Dixit" userId="be3c0e0c-cbf0-46d8-ae58-75dcc3b3cc2d" providerId="ADAL" clId="{19EE9E83-DF83-4F2F-BA23-B9E5EBB670F4}"/>
    <pc:docChg chg="custSel modSld">
      <pc:chgData name="Akshay Dixit" userId="be3c0e0c-cbf0-46d8-ae58-75dcc3b3cc2d" providerId="ADAL" clId="{19EE9E83-DF83-4F2F-BA23-B9E5EBB670F4}" dt="2023-01-22T12:03:45.358" v="102" actId="20577"/>
      <pc:docMkLst>
        <pc:docMk/>
      </pc:docMkLst>
      <pc:sldChg chg="addSp delSp modSp mod">
        <pc:chgData name="Akshay Dixit" userId="be3c0e0c-cbf0-46d8-ae58-75dcc3b3cc2d" providerId="ADAL" clId="{19EE9E83-DF83-4F2F-BA23-B9E5EBB670F4}" dt="2023-01-22T12:03:45.358" v="10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19EE9E83-DF83-4F2F-BA23-B9E5EBB670F4}" dt="2023-01-22T12:00:31.474" v="6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19EE9E83-DF83-4F2F-BA23-B9E5EBB670F4}" dt="2023-01-22T12:01:42.485" v="10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9EE9E83-DF83-4F2F-BA23-B9E5EBB670F4}" dt="2023-01-22T12:01:44.340" v="101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19EE9E83-DF83-4F2F-BA23-B9E5EBB670F4}" dt="2023-01-22T12:03:45.358" v="102" actId="20577"/>
          <ac:spMkLst>
            <pc:docMk/>
            <pc:sldMk cId="2438892547" sldId="2147470199"/>
            <ac:spMk id="20" creationId="{945F26C3-B745-6CF6-EB7A-3242A09C6360}"/>
          </ac:spMkLst>
        </pc:spChg>
        <pc:picChg chg="add mod">
          <ac:chgData name="Akshay Dixit" userId="be3c0e0c-cbf0-46d8-ae58-75dcc3b3cc2d" providerId="ADAL" clId="{19EE9E83-DF83-4F2F-BA23-B9E5EBB670F4}" dt="2023-01-22T12:00:55.677" v="75" actId="14100"/>
          <ac:picMkLst>
            <pc:docMk/>
            <pc:sldMk cId="2438892547" sldId="2147470199"/>
            <ac:picMk id="11" creationId="{20D8F427-E53A-1AAC-9825-5A228E22948A}"/>
          </ac:picMkLst>
        </pc:picChg>
        <pc:picChg chg="del">
          <ac:chgData name="Akshay Dixit" userId="be3c0e0c-cbf0-46d8-ae58-75dcc3b3cc2d" providerId="ADAL" clId="{19EE9E83-DF83-4F2F-BA23-B9E5EBB670F4}" dt="2023-01-22T12:00:28.461" v="66" actId="478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53B4F2-E163-B1A8-C8B6-3E15D7E1E801}"/>
              </a:ext>
            </a:extLst>
          </p:cNvPr>
          <p:cNvSpPr/>
          <p:nvPr/>
        </p:nvSpPr>
        <p:spPr>
          <a:xfrm>
            <a:off x="217536" y="1448485"/>
            <a:ext cx="6764240" cy="1900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17535" y="906509"/>
            <a:ext cx="6763760" cy="529187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262842" y="63739"/>
            <a:ext cx="57184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001" y="103085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310007" y="851178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Contains vs Has Operator  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610930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4960286" y="6799203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23/365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AE409-0989-BDF8-75FF-7AA117C197DF}"/>
              </a:ext>
            </a:extLst>
          </p:cNvPr>
          <p:cNvSpPr txBox="1"/>
          <p:nvPr/>
        </p:nvSpPr>
        <p:spPr>
          <a:xfrm>
            <a:off x="378626" y="2660330"/>
            <a:ext cx="6635999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Contains will always return true if the </a:t>
            </a:r>
            <a:r>
              <a:rPr lang="en-US" sz="12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searched string exists within the searched text</a:t>
            </a: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Has result depends on the surrounding of the searched string within the searched text.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2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Has uses index for terms</a:t>
            </a: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therefore can be </a:t>
            </a:r>
            <a:r>
              <a:rPr lang="en-US" sz="12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more performant compared to data scan</a:t>
            </a:r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A4AAE7-D345-5B71-CD07-8BFBA767F1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8" t="888" r="2844" b="1151"/>
          <a:stretch/>
        </p:blipFill>
        <p:spPr>
          <a:xfrm>
            <a:off x="215958" y="3348696"/>
            <a:ext cx="6764240" cy="3432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16A859-B7B7-7D5F-9A6B-423B11B83276}"/>
              </a:ext>
            </a:extLst>
          </p:cNvPr>
          <p:cNvSpPr txBox="1"/>
          <p:nvPr/>
        </p:nvSpPr>
        <p:spPr>
          <a:xfrm>
            <a:off x="280078" y="1491027"/>
            <a:ext cx="6635999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Contains searches for characters rather than terms of three or more characters. The query scans the values in the column.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Has searches for indexed terms, where a term is three or more characters else it scans the values in the column.</a:t>
            </a:r>
          </a:p>
        </p:txBody>
      </p:sp>
    </p:spTree>
    <p:extLst>
      <p:ext uri="{BB962C8B-B14F-4D97-AF65-F5344CB8AC3E}">
        <p14:creationId xmlns:p14="http://schemas.microsoft.com/office/powerpoint/2010/main" val="24388925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</TotalTime>
  <Words>110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Wingdings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2023-01-23T14:32:24Z</dcterms:modified>
</cp:coreProperties>
</file>