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DDC"/>
    <a:srgbClr val="1E8BDB"/>
    <a:srgbClr val="4CA9ED"/>
    <a:srgbClr val="47A6EB"/>
    <a:srgbClr val="228EDD"/>
    <a:srgbClr val="50ABEE"/>
    <a:srgbClr val="50E6FF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47FCF-9338-4DD3-BB6E-476F7D2E3391}" v="2" dt="2023-01-18T17:02:50.705"/>
    <p1510:client id="{9EC4F13D-17B8-45A7-A6C9-574F11780A25}" v="3" dt="2023-01-19T11:33:5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9EC4F13D-17B8-45A7-A6C9-574F11780A25}"/>
    <pc:docChg chg="undo custSel modSld">
      <pc:chgData name="Akshay Dixit" userId="be3c0e0c-cbf0-46d8-ae58-75dcc3b3cc2d" providerId="ADAL" clId="{9EC4F13D-17B8-45A7-A6C9-574F11780A25}" dt="2023-01-19T11:34:12.053" v="107" actId="14100"/>
      <pc:docMkLst>
        <pc:docMk/>
      </pc:docMkLst>
      <pc:sldChg chg="addSp delSp modSp mod">
        <pc:chgData name="Akshay Dixit" userId="be3c0e0c-cbf0-46d8-ae58-75dcc3b3cc2d" providerId="ADAL" clId="{9EC4F13D-17B8-45A7-A6C9-574F11780A25}" dt="2023-01-19T11:34:12.053" v="10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9EC4F13D-17B8-45A7-A6C9-574F11780A25}" dt="2023-01-19T11:33:36.722" v="10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9EC4F13D-17B8-45A7-A6C9-574F11780A25}" dt="2023-01-19T11:30:36.267" v="39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9EC4F13D-17B8-45A7-A6C9-574F11780A25}" dt="2023-01-19T11:32:29.470" v="76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9EC4F13D-17B8-45A7-A6C9-574F11780A25}" dt="2023-01-19T11:33:28.504" v="97" actId="20577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9EC4F13D-17B8-45A7-A6C9-574F11780A25}" dt="2023-01-19T11:33:33.054" v="98" actId="478"/>
          <ac:picMkLst>
            <pc:docMk/>
            <pc:sldMk cId="2438892547" sldId="2147470199"/>
            <ac:picMk id="11" creationId="{684C18F3-7C69-85BC-95E5-4B1B2A423810}"/>
          </ac:picMkLst>
        </pc:picChg>
        <pc:picChg chg="add mod">
          <ac:chgData name="Akshay Dixit" userId="be3c0e0c-cbf0-46d8-ae58-75dcc3b3cc2d" providerId="ADAL" clId="{9EC4F13D-17B8-45A7-A6C9-574F11780A25}" dt="2023-01-19T11:34:12.053" v="107" actId="14100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53B4F2-E163-B1A8-C8B6-3E15D7E1E801}"/>
              </a:ext>
            </a:extLst>
          </p:cNvPr>
          <p:cNvSpPr/>
          <p:nvPr/>
        </p:nvSpPr>
        <p:spPr>
          <a:xfrm>
            <a:off x="217536" y="1448486"/>
            <a:ext cx="6764240" cy="127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17535" y="906509"/>
            <a:ext cx="6763760" cy="529187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322861" y="69864"/>
            <a:ext cx="57184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630" y="98447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17535" y="881451"/>
            <a:ext cx="649235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Set Variables using Let Statement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610930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4960286" y="6799203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19/365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AE409-0989-BDF8-75FF-7AA117C197DF}"/>
              </a:ext>
            </a:extLst>
          </p:cNvPr>
          <p:cNvSpPr txBox="1"/>
          <p:nvPr/>
        </p:nvSpPr>
        <p:spPr>
          <a:xfrm>
            <a:off x="279398" y="1439733"/>
            <a:ext cx="6586076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the let statement to set a variable name equal to an expression or a function, or to create views and are useful in breaking up a complex expression into multiple parts.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F26C3-B745-6CF6-EB7A-3242A09C6360}"/>
              </a:ext>
            </a:extLst>
          </p:cNvPr>
          <p:cNvSpPr txBox="1"/>
          <p:nvPr/>
        </p:nvSpPr>
        <p:spPr>
          <a:xfrm>
            <a:off x="270438" y="2341000"/>
            <a:ext cx="71563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Syntax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let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&lt;Name&gt; = </a:t>
            </a:r>
            <a:r>
              <a:rPr kumimoji="0" lang="en-IN" sz="16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ScalarExpression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kumimoji="0" lang="en-IN" sz="16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TabularExpression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8E5D12B3-BA5D-0F9A-D633-6AAE99CA5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5" y="2731739"/>
            <a:ext cx="6777056" cy="40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</TotalTime>
  <Words>64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2</cp:revision>
  <dcterms:created xsi:type="dcterms:W3CDTF">2022-08-11T10:24:49Z</dcterms:created>
  <dcterms:modified xsi:type="dcterms:W3CDTF">2023-01-19T11:34:16Z</dcterms:modified>
</cp:coreProperties>
</file>