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147470200" r:id="rId2"/>
    <p:sldId id="2147470199" r:id="rId3"/>
    <p:sldId id="2147470202" r:id="rId4"/>
    <p:sldId id="2147470201" r:id="rId5"/>
    <p:sldId id="2147470203" r:id="rId6"/>
    <p:sldId id="2147470204" r:id="rId7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6FF"/>
    <a:srgbClr val="208DDC"/>
    <a:srgbClr val="1E8BDB"/>
    <a:srgbClr val="4CA9ED"/>
    <a:srgbClr val="47A6EB"/>
    <a:srgbClr val="228EDD"/>
    <a:srgbClr val="50ABEE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4E9E2-68F8-476E-A993-9B71E42B6E66}" v="194" dt="2023-01-24T14:18:26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9" autoAdjust="0"/>
    <p:restoredTop sz="93697" autoAdjust="0"/>
  </p:normalViewPr>
  <p:slideViewPr>
    <p:cSldViewPr snapToGrid="0">
      <p:cViewPr>
        <p:scale>
          <a:sx n="100" d="100"/>
          <a:sy n="100" d="100"/>
        </p:scale>
        <p:origin x="3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9EC4F13D-17B8-45A7-A6C9-574F11780A25}"/>
    <pc:docChg chg="undo custSel modSld">
      <pc:chgData name="Akshay Dixit" userId="be3c0e0c-cbf0-46d8-ae58-75dcc3b3cc2d" providerId="ADAL" clId="{9EC4F13D-17B8-45A7-A6C9-574F11780A25}" dt="2023-01-19T11:34:12.053" v="107" actId="14100"/>
      <pc:docMkLst>
        <pc:docMk/>
      </pc:docMkLst>
      <pc:sldChg chg="addSp delSp modSp mod">
        <pc:chgData name="Akshay Dixit" userId="be3c0e0c-cbf0-46d8-ae58-75dcc3b3cc2d" providerId="ADAL" clId="{9EC4F13D-17B8-45A7-A6C9-574F11780A25}" dt="2023-01-19T11:34:12.053" v="10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9EC4F13D-17B8-45A7-A6C9-574F11780A25}" dt="2023-01-19T11:33:36.722" v="10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9EC4F13D-17B8-45A7-A6C9-574F11780A25}" dt="2023-01-19T11:30:36.267" v="39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9EC4F13D-17B8-45A7-A6C9-574F11780A25}" dt="2023-01-19T11:32:29.470" v="76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9EC4F13D-17B8-45A7-A6C9-574F11780A25}" dt="2023-01-19T11:33:28.504" v="97" actId="20577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9EC4F13D-17B8-45A7-A6C9-574F11780A25}" dt="2023-01-19T11:33:33.054" v="98" actId="478"/>
          <ac:picMkLst>
            <pc:docMk/>
            <pc:sldMk cId="2438892547" sldId="2147470199"/>
            <ac:picMk id="11" creationId="{684C18F3-7C69-85BC-95E5-4B1B2A423810}"/>
          </ac:picMkLst>
        </pc:picChg>
        <pc:picChg chg="add mod">
          <ac:chgData name="Akshay Dixit" userId="be3c0e0c-cbf0-46d8-ae58-75dcc3b3cc2d" providerId="ADAL" clId="{9EC4F13D-17B8-45A7-A6C9-574F11780A25}" dt="2023-01-19T11:34:12.053" v="107" actId="14100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F224E9E2-68F8-476E-A993-9B71E42B6E66}"/>
    <pc:docChg chg="undo custSel addSld delSld modSld sldOrd">
      <pc:chgData name="Akshay Dixit" userId="be3c0e0c-cbf0-46d8-ae58-75dcc3b3cc2d" providerId="ADAL" clId="{F224E9E2-68F8-476E-A993-9B71E42B6E66}" dt="2023-01-24T14:18:34.289" v="963" actId="20577"/>
      <pc:docMkLst>
        <pc:docMk/>
      </pc:docMkLst>
      <pc:sldChg chg="addSp delSp modSp mod ord modTransition modAnim">
        <pc:chgData name="Akshay Dixit" userId="be3c0e0c-cbf0-46d8-ae58-75dcc3b3cc2d" providerId="ADAL" clId="{F224E9E2-68F8-476E-A993-9B71E42B6E66}" dt="2023-01-24T14:16:25.506" v="959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F224E9E2-68F8-476E-A993-9B71E42B6E66}" dt="2023-01-24T13:43:31.998" v="15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224E9E2-68F8-476E-A993-9B71E42B6E66}" dt="2023-01-24T13:40:43.878" v="12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224E9E2-68F8-476E-A993-9B71E42B6E66}" dt="2023-01-24T13:40:27.74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del">
          <ac:chgData name="Akshay Dixit" userId="be3c0e0c-cbf0-46d8-ae58-75dcc3b3cc2d" providerId="ADAL" clId="{F224E9E2-68F8-476E-A993-9B71E42B6E66}" dt="2023-01-24T13:36:52.786" v="70" actId="478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F224E9E2-68F8-476E-A993-9B71E42B6E66}" dt="2023-01-24T14:16:25.506" v="959" actId="20577"/>
          <ac:spMkLst>
            <pc:docMk/>
            <pc:sldMk cId="2438892547" sldId="2147470199"/>
            <ac:spMk id="10" creationId="{B3612500-C476-8DEA-0A5F-77BB29860030}"/>
          </ac:spMkLst>
        </pc:spChg>
        <pc:spChg chg="add mod">
          <ac:chgData name="Akshay Dixit" userId="be3c0e0c-cbf0-46d8-ae58-75dcc3b3cc2d" providerId="ADAL" clId="{F224E9E2-68F8-476E-A993-9B71E42B6E66}" dt="2023-01-24T14:01:35.946" v="769" actId="255"/>
          <ac:spMkLst>
            <pc:docMk/>
            <pc:sldMk cId="2438892547" sldId="2147470199"/>
            <ac:spMk id="11" creationId="{B2DECA47-E4AB-25B2-DE87-BEBAA2921AF6}"/>
          </ac:spMkLst>
        </pc:spChg>
        <pc:spChg chg="del mod">
          <ac:chgData name="Akshay Dixit" userId="be3c0e0c-cbf0-46d8-ae58-75dcc3b3cc2d" providerId="ADAL" clId="{F224E9E2-68F8-476E-A993-9B71E42B6E66}" dt="2023-01-24T13:56:26.704" v="536" actId="478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F224E9E2-68F8-476E-A993-9B71E42B6E66}" dt="2023-01-24T13:40:59.232" v="131" actId="14100"/>
          <ac:spMkLst>
            <pc:docMk/>
            <pc:sldMk cId="2438892547" sldId="2147470199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3:43:19.345" v="152" actId="1076"/>
          <ac:picMkLst>
            <pc:docMk/>
            <pc:sldMk cId="2438892547" sldId="2147470199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3:35:05.733" v="32" actId="478"/>
          <ac:picMkLst>
            <pc:docMk/>
            <pc:sldMk cId="2438892547" sldId="2147470199"/>
            <ac:picMk id="12" creationId="{E8A4AAE7-D345-5B71-CD07-8BFBA767F16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6" creationId="{09757DA1-BFEE-564C-A7BB-09D9F3350D4B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8" creationId="{1EDE3792-56D2-DF25-4AD3-8C7BC5DD537A}"/>
          </ac:picMkLst>
        </pc:picChg>
        <pc:picChg chg="add del mod">
          <ac:chgData name="Akshay Dixit" userId="be3c0e0c-cbf0-46d8-ae58-75dcc3b3cc2d" providerId="ADAL" clId="{F224E9E2-68F8-476E-A993-9B71E42B6E66}" dt="2023-01-24T13:35:40.024" v="46"/>
          <ac:picMkLst>
            <pc:docMk/>
            <pc:sldMk cId="2438892547" sldId="2147470199"/>
            <ac:picMk id="1030" creationId="{D9104766-2B6A-EB1A-B3A5-A8F60463ED5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2" creationId="{B3FBECBF-7642-57BC-3E7A-622D0BD95259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4" creationId="{F33F585B-5676-95DF-6CB9-EBF00ABE56A9}"/>
          </ac:picMkLst>
        </pc:picChg>
        <pc:picChg chg="add del mod">
          <ac:chgData name="Akshay Dixit" userId="be3c0e0c-cbf0-46d8-ae58-75dcc3b3cc2d" providerId="ADAL" clId="{F224E9E2-68F8-476E-A993-9B71E42B6E66}" dt="2023-01-24T13:36:09.783" v="58"/>
          <ac:picMkLst>
            <pc:docMk/>
            <pc:sldMk cId="2438892547" sldId="2147470199"/>
            <ac:picMk id="1036" creationId="{0E4CD817-42B6-A21F-AC85-36B1B66C7A3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8" creationId="{A194EF52-292A-A72F-EBDF-A2CAE6A08C5E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40" creationId="{8D9FA489-302A-67EF-140D-2E40E15808BA}"/>
          </ac:picMkLst>
        </pc:picChg>
        <pc:picChg chg="add mod">
          <ac:chgData name="Akshay Dixit" userId="be3c0e0c-cbf0-46d8-ae58-75dcc3b3cc2d" providerId="ADAL" clId="{F224E9E2-68F8-476E-A993-9B71E42B6E66}" dt="2023-01-24T13:40:22.686" v="122" actId="14100"/>
          <ac:picMkLst>
            <pc:docMk/>
            <pc:sldMk cId="2438892547" sldId="2147470199"/>
            <ac:picMk id="1042" creationId="{25860DB4-17D9-89B2-F6B8-3FAE477B8C78}"/>
          </ac:picMkLst>
        </pc:picChg>
        <pc:picChg chg="add mod">
          <ac:chgData name="Akshay Dixit" userId="be3c0e0c-cbf0-46d8-ae58-75dcc3b3cc2d" providerId="ADAL" clId="{F224E9E2-68F8-476E-A993-9B71E42B6E66}" dt="2023-01-24T13:43:47.276" v="159" actId="1076"/>
          <ac:picMkLst>
            <pc:docMk/>
            <pc:sldMk cId="2438892547" sldId="2147470199"/>
            <ac:picMk id="1044" creationId="{AAC90681-E2AE-CB33-64E4-3D013EE6F03A}"/>
          </ac:picMkLst>
        </pc:picChg>
        <pc:picChg chg="add del mod">
          <ac:chgData name="Akshay Dixit" userId="be3c0e0c-cbf0-46d8-ae58-75dcc3b3cc2d" providerId="ADAL" clId="{F224E9E2-68F8-476E-A993-9B71E42B6E66}" dt="2023-01-24T13:45:11.807" v="165" actId="478"/>
          <ac:picMkLst>
            <pc:docMk/>
            <pc:sldMk cId="2438892547" sldId="2147470199"/>
            <ac:picMk id="1046" creationId="{E595CF6D-7B36-CBBA-1FF2-2DD1D229DE80}"/>
          </ac:picMkLst>
        </pc:picChg>
      </pc:sldChg>
      <pc:sldChg chg="add del setBg">
        <pc:chgData name="Akshay Dixit" userId="be3c0e0c-cbf0-46d8-ae58-75dcc3b3cc2d" providerId="ADAL" clId="{F224E9E2-68F8-476E-A993-9B71E42B6E66}" dt="2023-01-24T13:45:17.053" v="167"/>
        <pc:sldMkLst>
          <pc:docMk/>
          <pc:sldMk cId="760679237" sldId="2147470200"/>
        </pc:sldMkLst>
      </pc:sldChg>
      <pc:sldChg chg="addSp delSp modSp add mod modAnim">
        <pc:chgData name="Akshay Dixit" userId="be3c0e0c-cbf0-46d8-ae58-75dcc3b3cc2d" providerId="ADAL" clId="{F224E9E2-68F8-476E-A993-9B71E42B6E66}" dt="2023-01-24T14:18:26.774" v="962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F224E9E2-68F8-476E-A993-9B71E42B6E66}" dt="2023-01-24T13:54:50.029" v="441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F224E9E2-68F8-476E-A993-9B71E42B6E66}" dt="2023-01-24T13:54:48.902" v="440" actId="14100"/>
          <ac:spMkLst>
            <pc:docMk/>
            <pc:sldMk cId="2933068165" sldId="2147470200"/>
            <ac:spMk id="9" creationId="{FEBDE3A1-2998-A26D-B341-C1D6233CAB78}"/>
          </ac:spMkLst>
        </pc:spChg>
        <pc:spChg chg="add del">
          <ac:chgData name="Akshay Dixit" userId="be3c0e0c-cbf0-46d8-ae58-75dcc3b3cc2d" providerId="ADAL" clId="{F224E9E2-68F8-476E-A993-9B71E42B6E66}" dt="2023-01-24T13:46:13.647" v="184" actId="22"/>
          <ac:spMkLst>
            <pc:docMk/>
            <pc:sldMk cId="2933068165" sldId="2147470200"/>
            <ac:spMk id="10" creationId="{C53D358A-0A9A-121A-0479-FE818B876277}"/>
          </ac:spMkLst>
        </pc:spChg>
        <pc:spChg chg="add del">
          <ac:chgData name="Akshay Dixit" userId="be3c0e0c-cbf0-46d8-ae58-75dcc3b3cc2d" providerId="ADAL" clId="{F224E9E2-68F8-476E-A993-9B71E42B6E66}" dt="2023-01-24T13:48:55.445" v="207" actId="22"/>
          <ac:spMkLst>
            <pc:docMk/>
            <pc:sldMk cId="2933068165" sldId="2147470200"/>
            <ac:spMk id="12" creationId="{32DC916B-08C3-7789-3236-608981462B0D}"/>
          </ac:spMkLst>
        </pc:spChg>
        <pc:spChg chg="mod">
          <ac:chgData name="Akshay Dixit" userId="be3c0e0c-cbf0-46d8-ae58-75dcc3b3cc2d" providerId="ADAL" clId="{F224E9E2-68F8-476E-A993-9B71E42B6E66}" dt="2023-01-24T14:18:26.774" v="962" actId="20577"/>
          <ac:spMkLst>
            <pc:docMk/>
            <pc:sldMk cId="2933068165" sldId="2147470200"/>
            <ac:spMk id="13" creationId="{0A16A859-B7B7-7D5F-9A6B-423B11B83276}"/>
          </ac:spMkLst>
        </pc:spChg>
        <pc:picChg chg="del">
          <ac:chgData name="Akshay Dixit" userId="be3c0e0c-cbf0-46d8-ae58-75dcc3b3cc2d" providerId="ADAL" clId="{F224E9E2-68F8-476E-A993-9B71E42B6E66}" dt="2023-01-24T13:48:51.884" v="205" actId="478"/>
          <ac:picMkLst>
            <pc:docMk/>
            <pc:sldMk cId="2933068165" sldId="2147470200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3:45:26.755" v="169" actId="478"/>
          <ac:picMkLst>
            <pc:docMk/>
            <pc:sldMk cId="2933068165" sldId="2147470200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3:45:54.689" v="177" actId="478"/>
          <ac:picMkLst>
            <pc:docMk/>
            <pc:sldMk cId="2933068165" sldId="2147470200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3:46:52.824" v="196" actId="478"/>
          <ac:picMkLst>
            <pc:docMk/>
            <pc:sldMk cId="2933068165" sldId="2147470200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3:46:33.076" v="190" actId="478"/>
          <ac:picMkLst>
            <pc:docMk/>
            <pc:sldMk cId="2933068165" sldId="2147470200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3:46:10.321" v="182" actId="478"/>
          <ac:picMkLst>
            <pc:docMk/>
            <pc:sldMk cId="2933068165" sldId="2147470200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3:49:54.602" v="220" actId="478"/>
          <ac:picMkLst>
            <pc:docMk/>
            <pc:sldMk cId="2933068165" sldId="2147470200"/>
            <ac:picMk id="1044" creationId="{AAC90681-E2AE-CB33-64E4-3D013EE6F03A}"/>
          </ac:picMkLst>
        </pc:picChg>
        <pc:picChg chg="add mod">
          <ac:chgData name="Akshay Dixit" userId="be3c0e0c-cbf0-46d8-ae58-75dcc3b3cc2d" providerId="ADAL" clId="{F224E9E2-68F8-476E-A993-9B71E42B6E66}" dt="2023-01-24T13:45:48.710" v="176" actId="1076"/>
          <ac:picMkLst>
            <pc:docMk/>
            <pc:sldMk cId="2933068165" sldId="2147470200"/>
            <ac:picMk id="2050" creationId="{383EE9D3-9235-4B2E-04E7-EA7AB33F6338}"/>
          </ac:picMkLst>
        </pc:picChg>
        <pc:picChg chg="add mod">
          <ac:chgData name="Akshay Dixit" userId="be3c0e0c-cbf0-46d8-ae58-75dcc3b3cc2d" providerId="ADAL" clId="{F224E9E2-68F8-476E-A993-9B71E42B6E66}" dt="2023-01-24T13:46:03.215" v="181" actId="14100"/>
          <ac:picMkLst>
            <pc:docMk/>
            <pc:sldMk cId="2933068165" sldId="2147470200"/>
            <ac:picMk id="2052" creationId="{42A07689-6435-19AC-8B85-493E991C22C3}"/>
          </ac:picMkLst>
        </pc:picChg>
        <pc:picChg chg="add mod">
          <ac:chgData name="Akshay Dixit" userId="be3c0e0c-cbf0-46d8-ae58-75dcc3b3cc2d" providerId="ADAL" clId="{F224E9E2-68F8-476E-A993-9B71E42B6E66}" dt="2023-01-24T13:49:34.990" v="218" actId="1076"/>
          <ac:picMkLst>
            <pc:docMk/>
            <pc:sldMk cId="2933068165" sldId="2147470200"/>
            <ac:picMk id="2054" creationId="{63547294-43D3-D42E-95D6-D576F0A07587}"/>
          </ac:picMkLst>
        </pc:picChg>
        <pc:picChg chg="add mod">
          <ac:chgData name="Akshay Dixit" userId="be3c0e0c-cbf0-46d8-ae58-75dcc3b3cc2d" providerId="ADAL" clId="{F224E9E2-68F8-476E-A993-9B71E42B6E66}" dt="2023-01-24T13:49:38.314" v="219" actId="1076"/>
          <ac:picMkLst>
            <pc:docMk/>
            <pc:sldMk cId="2933068165" sldId="2147470200"/>
            <ac:picMk id="2056" creationId="{46DADA7D-A10F-289F-1E08-732A36461237}"/>
          </ac:picMkLst>
        </pc:picChg>
        <pc:picChg chg="add mod">
          <ac:chgData name="Akshay Dixit" userId="be3c0e0c-cbf0-46d8-ae58-75dcc3b3cc2d" providerId="ADAL" clId="{F224E9E2-68F8-476E-A993-9B71E42B6E66}" dt="2023-01-24T13:47:15.424" v="202" actId="14100"/>
          <ac:picMkLst>
            <pc:docMk/>
            <pc:sldMk cId="2933068165" sldId="2147470200"/>
            <ac:picMk id="2058" creationId="{14FECBB9-9AB7-25DA-D267-6AFC380768F1}"/>
          </ac:picMkLst>
        </pc:picChg>
        <pc:picChg chg="add mod">
          <ac:chgData name="Akshay Dixit" userId="be3c0e0c-cbf0-46d8-ae58-75dcc3b3cc2d" providerId="ADAL" clId="{F224E9E2-68F8-476E-A993-9B71E42B6E66}" dt="2023-01-24T13:49:32.941" v="217" actId="1076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modSp add ord modAnim">
        <pc:chgData name="Akshay Dixit" userId="be3c0e0c-cbf0-46d8-ae58-75dcc3b3cc2d" providerId="ADAL" clId="{F224E9E2-68F8-476E-A993-9B71E42B6E66}" dt="2023-01-24T14:18:18.959" v="960" actId="20577"/>
        <pc:sldMkLst>
          <pc:docMk/>
          <pc:sldMk cId="2366008190" sldId="2147470201"/>
        </pc:sldMkLst>
        <pc:spChg chg="mod">
          <ac:chgData name="Akshay Dixit" userId="be3c0e0c-cbf0-46d8-ae58-75dcc3b3cc2d" providerId="ADAL" clId="{F224E9E2-68F8-476E-A993-9B71E42B6E66}" dt="2023-01-24T14:18:18.959" v="960" actId="20577"/>
          <ac:spMkLst>
            <pc:docMk/>
            <pc:sldMk cId="2366008190" sldId="2147470201"/>
            <ac:spMk id="10" creationId="{B3612500-C476-8DEA-0A5F-77BB29860030}"/>
          </ac:spMkLst>
        </pc:spChg>
      </pc:sldChg>
      <pc:sldChg chg="modSp add mod">
        <pc:chgData name="Akshay Dixit" userId="be3c0e0c-cbf0-46d8-ae58-75dcc3b3cc2d" providerId="ADAL" clId="{F224E9E2-68F8-476E-A993-9B71E42B6E66}" dt="2023-01-24T14:18:21.969" v="961" actId="20577"/>
        <pc:sldMkLst>
          <pc:docMk/>
          <pc:sldMk cId="857762438" sldId="2147470202"/>
        </pc:sldMkLst>
        <pc:spChg chg="mod">
          <ac:chgData name="Akshay Dixit" userId="be3c0e0c-cbf0-46d8-ae58-75dcc3b3cc2d" providerId="ADAL" clId="{F224E9E2-68F8-476E-A993-9B71E42B6E66}" dt="2023-01-24T14:18:21.969" v="961" actId="20577"/>
          <ac:spMkLst>
            <pc:docMk/>
            <pc:sldMk cId="857762438" sldId="2147470202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3:53.669" v="850" actId="207"/>
          <ac:spMkLst>
            <pc:docMk/>
            <pc:sldMk cId="857762438" sldId="2147470202"/>
            <ac:spMk id="11" creationId="{B2DECA47-E4AB-25B2-DE87-BEBAA2921AF6}"/>
          </ac:spMkLst>
        </pc:spChg>
      </pc:sldChg>
      <pc:sldChg chg="modSp add mod">
        <pc:chgData name="Akshay Dixit" userId="be3c0e0c-cbf0-46d8-ae58-75dcc3b3cc2d" providerId="ADAL" clId="{F224E9E2-68F8-476E-A993-9B71E42B6E66}" dt="2023-01-24T14:18:34.289" v="963" actId="20577"/>
        <pc:sldMkLst>
          <pc:docMk/>
          <pc:sldMk cId="469173378" sldId="2147470203"/>
        </pc:sldMkLst>
        <pc:spChg chg="mod">
          <ac:chgData name="Akshay Dixit" userId="be3c0e0c-cbf0-46d8-ae58-75dcc3b3cc2d" providerId="ADAL" clId="{F224E9E2-68F8-476E-A993-9B71E42B6E66}" dt="2023-01-24T14:18:34.289" v="963" actId="20577"/>
          <ac:spMkLst>
            <pc:docMk/>
            <pc:sldMk cId="469173378" sldId="2147470203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7:13.540" v="935" actId="20577"/>
          <ac:spMkLst>
            <pc:docMk/>
            <pc:sldMk cId="469173378" sldId="2147470203"/>
            <ac:spMk id="11" creationId="{B2DECA47-E4AB-25B2-DE87-BEBAA2921AF6}"/>
          </ac:spMkLst>
        </pc:spChg>
      </pc:sldChg>
      <pc:sldChg chg="add del setBg">
        <pc:chgData name="Akshay Dixit" userId="be3c0e0c-cbf0-46d8-ae58-75dcc3b3cc2d" providerId="ADAL" clId="{F224E9E2-68F8-476E-A993-9B71E42B6E66}" dt="2023-01-24T14:06:26.734" v="854"/>
        <pc:sldMkLst>
          <pc:docMk/>
          <pc:sldMk cId="3661935021" sldId="2147470203"/>
        </pc:sldMkLst>
      </pc:sldChg>
      <pc:sldChg chg="delSp modSp add mod modAnim">
        <pc:chgData name="Akshay Dixit" userId="be3c0e0c-cbf0-46d8-ae58-75dcc3b3cc2d" providerId="ADAL" clId="{F224E9E2-68F8-476E-A993-9B71E42B6E66}" dt="2023-01-24T14:09:57.226" v="954" actId="1076"/>
        <pc:sldMkLst>
          <pc:docMk/>
          <pc:sldMk cId="1693846077" sldId="2147470204"/>
        </pc:sldMkLst>
        <pc:spChg chg="mod">
          <ac:chgData name="Akshay Dixit" userId="be3c0e0c-cbf0-46d8-ae58-75dcc3b3cc2d" providerId="ADAL" clId="{F224E9E2-68F8-476E-A993-9B71E42B6E66}" dt="2023-01-24T14:09:57.226" v="954" actId="1076"/>
          <ac:spMkLst>
            <pc:docMk/>
            <pc:sldMk cId="1693846077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3" creationId="{AD6819EC-742F-B85B-7CE2-B028E01B7F9B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5" creationId="{56C689AD-9209-E571-5062-7DAE6ED26FDA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6" creationId="{28CC10FB-48C1-D19F-6764-67E2714F9105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9" creationId="{FEBDE3A1-2998-A26D-B341-C1D6233CAB78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0" creationId="{B3612500-C476-8DEA-0A5F-77BB29860030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4:09:47.802" v="952" actId="1076"/>
          <ac:picMkLst>
            <pc:docMk/>
            <pc:sldMk cId="1693846077" sldId="2147470204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42" creationId="{25860DB4-17D9-89B2-F6B8-3FAE477B8C78}"/>
          </ac:picMkLst>
        </pc:picChg>
        <pc:picChg chg="del">
          <ac:chgData name="Akshay Dixit" userId="be3c0e0c-cbf0-46d8-ae58-75dcc3b3cc2d" providerId="ADAL" clId="{F224E9E2-68F8-476E-A993-9B71E42B6E66}" dt="2023-01-24T14:09:24.362" v="944" actId="478"/>
          <ac:picMkLst>
            <pc:docMk/>
            <pc:sldMk cId="1693846077" sldId="2147470204"/>
            <ac:picMk id="1044" creationId="{AAC90681-E2AE-CB33-64E4-3D013EE6F03A}"/>
          </ac:picMkLst>
        </pc:picChg>
      </pc:sldChg>
    </pc:docChg>
  </pc:docChgLst>
  <pc:docChgLst>
    <pc:chgData name="Akshay Dixit" userId="be3c0e0c-cbf0-46d8-ae58-75dcc3b3cc2d" providerId="ADAL" clId="{81BC2751-FD0A-4BE3-B87E-AF50CFFF4C73}"/>
    <pc:docChg chg="undo custSel modSld">
      <pc:chgData name="Akshay Dixit" userId="be3c0e0c-cbf0-46d8-ae58-75dcc3b3cc2d" providerId="ADAL" clId="{81BC2751-FD0A-4BE3-B87E-AF50CFFF4C73}" dt="2023-01-21T14:46:39.793" v="193" actId="14100"/>
      <pc:docMkLst>
        <pc:docMk/>
      </pc:docMkLst>
      <pc:sldChg chg="addSp delSp modSp mod">
        <pc:chgData name="Akshay Dixit" userId="be3c0e0c-cbf0-46d8-ae58-75dcc3b3cc2d" providerId="ADAL" clId="{81BC2751-FD0A-4BE3-B87E-AF50CFFF4C73}" dt="2023-01-21T14:46:39.793" v="193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81BC2751-FD0A-4BE3-B87E-AF50CFFF4C73}" dt="2023-01-21T14:23:33.896" v="1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81BC2751-FD0A-4BE3-B87E-AF50CFFF4C73}" dt="2023-01-21T14:28:15.909" v="3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1BC2751-FD0A-4BE3-B87E-AF50CFFF4C73}" dt="2023-01-21T14:39:52.199" v="175" actId="20577"/>
          <ac:spMkLst>
            <pc:docMk/>
            <pc:sldMk cId="2438892547" sldId="2147470199"/>
            <ac:spMk id="8" creationId="{4D6AE409-0989-BDF8-75FF-7AA117C197DF}"/>
          </ac:spMkLst>
        </pc:spChg>
        <pc:spChg chg="add del">
          <ac:chgData name="Akshay Dixit" userId="be3c0e0c-cbf0-46d8-ae58-75dcc3b3cc2d" providerId="ADAL" clId="{81BC2751-FD0A-4BE3-B87E-AF50CFFF4C73}" dt="2023-01-21T14:28:35.161" v="34"/>
          <ac:spMkLst>
            <pc:docMk/>
            <pc:sldMk cId="2438892547" sldId="2147470199"/>
            <ac:spMk id="10" creationId="{6DC7F120-1B05-A0D9-08D4-4810AC2327A9}"/>
          </ac:spMkLst>
        </pc:spChg>
        <pc:spChg chg="mod">
          <ac:chgData name="Akshay Dixit" userId="be3c0e0c-cbf0-46d8-ae58-75dcc3b3cc2d" providerId="ADAL" clId="{81BC2751-FD0A-4BE3-B87E-AF50CFFF4C73}" dt="2023-01-21T14:45:15.208" v="187" actId="313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81BC2751-FD0A-4BE3-B87E-AF50CFFF4C73}" dt="2023-01-21T14:44:26.786" v="176" actId="478"/>
          <ac:picMkLst>
            <pc:docMk/>
            <pc:sldMk cId="2438892547" sldId="2147470199"/>
            <ac:picMk id="11" creationId="{63F6093C-031C-FEA2-A819-075AE9AB1479}"/>
          </ac:picMkLst>
        </pc:picChg>
        <pc:picChg chg="add mod">
          <ac:chgData name="Akshay Dixit" userId="be3c0e0c-cbf0-46d8-ae58-75dcc3b3cc2d" providerId="ADAL" clId="{81BC2751-FD0A-4BE3-B87E-AF50CFFF4C73}" dt="2023-01-21T14:46:39.793" v="193" actId="14100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  <pc:docChgLst>
    <pc:chgData name="Akshay Dixit" userId="be3c0e0c-cbf0-46d8-ae58-75dcc3b3cc2d" providerId="ADAL" clId="{F392C3BE-F0EE-47C4-BCA4-AECF91B13C09}"/>
    <pc:docChg chg="undo custSel modSld">
      <pc:chgData name="Akshay Dixit" userId="be3c0e0c-cbf0-46d8-ae58-75dcc3b3cc2d" providerId="ADAL" clId="{F392C3BE-F0EE-47C4-BCA4-AECF91B13C09}" dt="2023-01-20T13:38:44.088" v="138" actId="14100"/>
      <pc:docMkLst>
        <pc:docMk/>
      </pc:docMkLst>
      <pc:sldChg chg="addSp delSp modSp mod">
        <pc:chgData name="Akshay Dixit" userId="be3c0e0c-cbf0-46d8-ae58-75dcc3b3cc2d" providerId="ADAL" clId="{F392C3BE-F0EE-47C4-BCA4-AECF91B13C09}" dt="2023-01-20T13:38:44.088" v="138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392C3BE-F0EE-47C4-BCA4-AECF91B13C09}" dt="2023-01-20T05:23:19.174" v="12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392C3BE-F0EE-47C4-BCA4-AECF91B13C09}" dt="2023-01-20T05:23:27.440" v="13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392C3BE-F0EE-47C4-BCA4-AECF91B13C09}" dt="2023-01-20T05:22:46.40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F392C3BE-F0EE-47C4-BCA4-AECF91B13C09}" dt="2023-01-20T05:22:11.915" v="120" actId="14100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F392C3BE-F0EE-47C4-BCA4-AECF91B13C09}" dt="2023-01-20T05:21:50.801" v="116" actId="1076"/>
          <ac:spMkLst>
            <pc:docMk/>
            <pc:sldMk cId="2438892547" sldId="2147470199"/>
            <ac:spMk id="14" creationId="{CF53B4F2-E163-B1A8-C8B6-3E15D7E1E801}"/>
          </ac:spMkLst>
        </pc:spChg>
        <pc:spChg chg="mod">
          <ac:chgData name="Akshay Dixit" userId="be3c0e0c-cbf0-46d8-ae58-75dcc3b3cc2d" providerId="ADAL" clId="{F392C3BE-F0EE-47C4-BCA4-AECF91B13C09}" dt="2023-01-20T05:22:17.532" v="121" actId="1076"/>
          <ac:spMkLst>
            <pc:docMk/>
            <pc:sldMk cId="2438892547" sldId="2147470199"/>
            <ac:spMk id="20" creationId="{945F26C3-B745-6CF6-EB7A-3242A09C6360}"/>
          </ac:spMkLst>
        </pc:spChg>
        <pc:picChg chg="mod">
          <ac:chgData name="Akshay Dixit" userId="be3c0e0c-cbf0-46d8-ae58-75dcc3b3cc2d" providerId="ADAL" clId="{F392C3BE-F0EE-47C4-BCA4-AECF91B13C09}" dt="2023-01-20T05:23:08.450" v="125" actId="1076"/>
          <ac:picMkLst>
            <pc:docMk/>
            <pc:sldMk cId="2438892547" sldId="2147470199"/>
            <ac:picMk id="4" creationId="{5C874DDE-C696-B378-E9E0-46E6FEE99392}"/>
          </ac:picMkLst>
        </pc:picChg>
        <pc:picChg chg="add mod">
          <ac:chgData name="Akshay Dixit" userId="be3c0e0c-cbf0-46d8-ae58-75dcc3b3cc2d" providerId="ADAL" clId="{F392C3BE-F0EE-47C4-BCA4-AECF91B13C09}" dt="2023-01-20T13:38:44.088" v="138" actId="14100"/>
          <ac:picMkLst>
            <pc:docMk/>
            <pc:sldMk cId="2438892547" sldId="2147470199"/>
            <ac:picMk id="11" creationId="{63F6093C-031C-FEA2-A819-075AE9AB1479}"/>
          </ac:picMkLst>
        </pc:picChg>
        <pc:picChg chg="del">
          <ac:chgData name="Akshay Dixit" userId="be3c0e0c-cbf0-46d8-ae58-75dcc3b3cc2d" providerId="ADAL" clId="{F392C3BE-F0EE-47C4-BCA4-AECF91B13C09}" dt="2023-01-20T13:38:03.979" v="131" actId="478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40D97C26-C175-4682-BD3F-447F6A21ED86}"/>
    <pc:docChg chg="undo custSel modSld">
      <pc:chgData name="Akshay Dixit" userId="be3c0e0c-cbf0-46d8-ae58-75dcc3b3cc2d" providerId="ADAL" clId="{40D97C26-C175-4682-BD3F-447F6A21ED86}" dt="2023-01-23T14:32:15.334" v="486" actId="20577"/>
      <pc:docMkLst>
        <pc:docMk/>
      </pc:docMkLst>
      <pc:sldChg chg="addSp delSp modSp mod">
        <pc:chgData name="Akshay Dixit" userId="be3c0e0c-cbf0-46d8-ae58-75dcc3b3cc2d" providerId="ADAL" clId="{40D97C26-C175-4682-BD3F-447F6A21ED86}" dt="2023-01-23T14:32:15.334" v="486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40D97C26-C175-4682-BD3F-447F6A21ED86}" dt="2023-01-23T14:32:15.334" v="486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40D97C26-C175-4682-BD3F-447F6A21ED86}" dt="2023-01-23T14:18:34.806" v="43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40D97C26-C175-4682-BD3F-447F6A21ED86}" dt="2023-01-23T14:31:36.102" v="484" actId="115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40D97C26-C175-4682-BD3F-447F6A21ED86}" dt="2023-01-23T14:29:54.177" v="475" actId="1076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40D97C26-C175-4682-BD3F-447F6A21ED86}" dt="2023-01-23T14:29:43.784" v="473" actId="14100"/>
          <ac:spMkLst>
            <pc:docMk/>
            <pc:sldMk cId="2438892547" sldId="2147470199"/>
            <ac:spMk id="14" creationId="{CF53B4F2-E163-B1A8-C8B6-3E15D7E1E801}"/>
          </ac:spMkLst>
        </pc:spChg>
        <pc:spChg chg="add del">
          <ac:chgData name="Akshay Dixit" userId="be3c0e0c-cbf0-46d8-ae58-75dcc3b3cc2d" providerId="ADAL" clId="{40D97C26-C175-4682-BD3F-447F6A21ED86}" dt="2023-01-23T14:15:18.156" v="348"/>
          <ac:spMkLst>
            <pc:docMk/>
            <pc:sldMk cId="2438892547" sldId="2147470199"/>
            <ac:spMk id="15" creationId="{15E174DC-DEF5-B508-42DF-B399C4531FB9}"/>
          </ac:spMkLst>
        </pc:spChg>
        <pc:spChg chg="del">
          <ac:chgData name="Akshay Dixit" userId="be3c0e0c-cbf0-46d8-ae58-75dcc3b3cc2d" providerId="ADAL" clId="{40D97C26-C175-4682-BD3F-447F6A21ED86}" dt="2023-01-23T14:02:05.389" v="32" actId="478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40D97C26-C175-4682-BD3F-447F6A21ED86}" dt="2023-01-23T14:01:25.581" v="23" actId="478"/>
          <ac:picMkLst>
            <pc:docMk/>
            <pc:sldMk cId="2438892547" sldId="2147470199"/>
            <ac:picMk id="11" creationId="{20D8F427-E53A-1AAC-9825-5A228E22948A}"/>
          </ac:picMkLst>
        </pc:picChg>
        <pc:picChg chg="add mod modCrop">
          <ac:chgData name="Akshay Dixit" userId="be3c0e0c-cbf0-46d8-ae58-75dcc3b3cc2d" providerId="ADAL" clId="{40D97C26-C175-4682-BD3F-447F6A21ED86}" dt="2023-01-23T14:29:36.583" v="472" actId="14100"/>
          <ac:picMkLst>
            <pc:docMk/>
            <pc:sldMk cId="2438892547" sldId="2147470199"/>
            <ac:picMk id="12" creationId="{E8A4AAE7-D345-5B71-CD07-8BFBA767F164}"/>
          </ac:picMkLst>
        </pc:picChg>
      </pc:sldChg>
    </pc:docChg>
  </pc:docChgLst>
  <pc:docChgLst>
    <pc:chgData name="Akshay Dixit" userId="be3c0e0c-cbf0-46d8-ae58-75dcc3b3cc2d" providerId="ADAL" clId="{19EE9E83-DF83-4F2F-BA23-B9E5EBB670F4}"/>
    <pc:docChg chg="custSel modSld">
      <pc:chgData name="Akshay Dixit" userId="be3c0e0c-cbf0-46d8-ae58-75dcc3b3cc2d" providerId="ADAL" clId="{19EE9E83-DF83-4F2F-BA23-B9E5EBB670F4}" dt="2023-01-22T12:03:45.358" v="102" actId="20577"/>
      <pc:docMkLst>
        <pc:docMk/>
      </pc:docMkLst>
      <pc:sldChg chg="addSp delSp modSp mod">
        <pc:chgData name="Akshay Dixit" userId="be3c0e0c-cbf0-46d8-ae58-75dcc3b3cc2d" providerId="ADAL" clId="{19EE9E83-DF83-4F2F-BA23-B9E5EBB670F4}" dt="2023-01-22T12:03:45.358" v="102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19EE9E83-DF83-4F2F-BA23-B9E5EBB670F4}" dt="2023-01-22T12:00:31.474" v="6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19EE9E83-DF83-4F2F-BA23-B9E5EBB670F4}" dt="2023-01-22T12:01:42.485" v="10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19EE9E83-DF83-4F2F-BA23-B9E5EBB670F4}" dt="2023-01-22T12:01:44.340" v="101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19EE9E83-DF83-4F2F-BA23-B9E5EBB670F4}" dt="2023-01-22T12:03:45.358" v="102" actId="20577"/>
          <ac:spMkLst>
            <pc:docMk/>
            <pc:sldMk cId="2438892547" sldId="2147470199"/>
            <ac:spMk id="20" creationId="{945F26C3-B745-6CF6-EB7A-3242A09C6360}"/>
          </ac:spMkLst>
        </pc:spChg>
        <pc:picChg chg="add mod">
          <ac:chgData name="Akshay Dixit" userId="be3c0e0c-cbf0-46d8-ae58-75dcc3b3cc2d" providerId="ADAL" clId="{19EE9E83-DF83-4F2F-BA23-B9E5EBB670F4}" dt="2023-01-22T12:00:55.677" v="75" actId="14100"/>
          <ac:picMkLst>
            <pc:docMk/>
            <pc:sldMk cId="2438892547" sldId="2147470199"/>
            <ac:picMk id="11" creationId="{20D8F427-E53A-1AAC-9825-5A228E22948A}"/>
          </ac:picMkLst>
        </pc:picChg>
        <pc:picChg chg="del">
          <ac:chgData name="Akshay Dixit" userId="be3c0e0c-cbf0-46d8-ae58-75dcc3b3cc2d" providerId="ADAL" clId="{19EE9E83-DF83-4F2F-BA23-B9E5EBB670F4}" dt="2023-01-22T12:00:28.461" v="66" actId="478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34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33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96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43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71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3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53B4F2-E163-B1A8-C8B6-3E15D7E1E801}"/>
              </a:ext>
            </a:extLst>
          </p:cNvPr>
          <p:cNvSpPr/>
          <p:nvPr/>
        </p:nvSpPr>
        <p:spPr>
          <a:xfrm>
            <a:off x="217536" y="1448486"/>
            <a:ext cx="6764240" cy="1333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17535" y="906509"/>
            <a:ext cx="6763760" cy="529187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983129" y="57625"/>
            <a:ext cx="5228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535" y="104766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050472" y="852404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Kusto Detective Agency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610930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4960286" y="6799203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24/365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6A859-B7B7-7D5F-9A6B-423B11B83276}"/>
              </a:ext>
            </a:extLst>
          </p:cNvPr>
          <p:cNvSpPr txBox="1"/>
          <p:nvPr/>
        </p:nvSpPr>
        <p:spPr>
          <a:xfrm>
            <a:off x="2050472" y="1519780"/>
            <a:ext cx="489736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Gamified way of Learning ADX and KQL.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Set of five challenges to solve using KQL.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Challenges as cases that need investigation.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Credly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badges for solving each case.</a:t>
            </a:r>
          </a:p>
        </p:txBody>
      </p:sp>
      <p:pic>
        <p:nvPicPr>
          <p:cNvPr id="1042" name="Picture 18" descr="Kusto Detective Agency - Complete">
            <a:extLst>
              <a:ext uri="{FF2B5EF4-FFF2-40B4-BE49-F238E27FC236}">
                <a16:creationId xmlns:a16="http://schemas.microsoft.com/office/drawing/2014/main" id="{25860DB4-17D9-89B2-F6B8-3FAE477B8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6" y="967303"/>
            <a:ext cx="1754326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83EE9D3-9235-4B2E-04E7-EA7AB33F6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79" y="2882177"/>
            <a:ext cx="2449299" cy="183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A07689-6435-19AC-8B85-493E991C2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26" y="3072063"/>
            <a:ext cx="2182950" cy="163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3547294-43D3-D42E-95D6-D576F0A07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73" y="4998107"/>
            <a:ext cx="2132779" cy="159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6DADA7D-A10F-289F-1E08-732A36461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601" y="5030023"/>
            <a:ext cx="2661864" cy="159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FECBB9-9AB7-25DA-D267-6AFC38076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12" y="5165558"/>
            <a:ext cx="2130589" cy="138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DAB1DC0-B460-2F26-C80A-813437F8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3" y="3052346"/>
            <a:ext cx="1624893" cy="16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8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53B4F2-E163-B1A8-C8B6-3E15D7E1E801}"/>
              </a:ext>
            </a:extLst>
          </p:cNvPr>
          <p:cNvSpPr/>
          <p:nvPr/>
        </p:nvSpPr>
        <p:spPr>
          <a:xfrm>
            <a:off x="217536" y="1448486"/>
            <a:ext cx="6764240" cy="1333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17535" y="906509"/>
            <a:ext cx="6763760" cy="529187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983129" y="57625"/>
            <a:ext cx="5228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535" y="104766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050472" y="850921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Kusto Detective Agency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610930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4960286" y="6799203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24/365</a:t>
            </a:r>
          </a:p>
        </p:txBody>
      </p:sp>
      <p:pic>
        <p:nvPicPr>
          <p:cNvPr id="1042" name="Picture 18" descr="Kusto Detective Agency - Complete">
            <a:extLst>
              <a:ext uri="{FF2B5EF4-FFF2-40B4-BE49-F238E27FC236}">
                <a16:creationId xmlns:a16="http://schemas.microsoft.com/office/drawing/2014/main" id="{25860DB4-17D9-89B2-F6B8-3FAE477B8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6" y="967303"/>
            <a:ext cx="1754326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AC90681-E2AE-CB33-64E4-3D013EE6F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80" y="104766"/>
            <a:ext cx="741215" cy="74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612500-C476-8DEA-0A5F-77BB29860030}"/>
              </a:ext>
            </a:extLst>
          </p:cNvPr>
          <p:cNvSpPr txBox="1"/>
          <p:nvPr/>
        </p:nvSpPr>
        <p:spPr>
          <a:xfrm>
            <a:off x="2050472" y="1519780"/>
            <a:ext cx="489736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Gamified way of Learning ADX and KQL.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Set of five challenges to solve using KQL.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Challenges as cases that need investigation.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Credly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badges for solving each case.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ECA47-E4AB-25B2-DE87-BEBAA2921AF6}"/>
              </a:ext>
            </a:extLst>
          </p:cNvPr>
          <p:cNvSpPr txBox="1"/>
          <p:nvPr/>
        </p:nvSpPr>
        <p:spPr>
          <a:xfrm>
            <a:off x="485860" y="4252204"/>
            <a:ext cx="6332113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solidFill>
                  <a:schemeClr val="bg1"/>
                </a:solidFill>
                <a:latin typeface="Segoe UI Semibold"/>
              </a:rPr>
              <a:t>Want to become a detective,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solidFill>
                  <a:schemeClr val="bg1"/>
                </a:solidFill>
                <a:latin typeface="Segoe UI Semibold"/>
              </a:rPr>
              <a:t>And learn KQL at the same time?</a:t>
            </a:r>
          </a:p>
        </p:txBody>
      </p:sp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53B4F2-E163-B1A8-C8B6-3E15D7E1E801}"/>
              </a:ext>
            </a:extLst>
          </p:cNvPr>
          <p:cNvSpPr/>
          <p:nvPr/>
        </p:nvSpPr>
        <p:spPr>
          <a:xfrm>
            <a:off x="217536" y="1448486"/>
            <a:ext cx="6764240" cy="1333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17535" y="906509"/>
            <a:ext cx="6763760" cy="529187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983129" y="57625"/>
            <a:ext cx="5228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535" y="104766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050472" y="850921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Kusto Detective Agency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610930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4960286" y="6799203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24/365</a:t>
            </a:r>
          </a:p>
        </p:txBody>
      </p:sp>
      <p:pic>
        <p:nvPicPr>
          <p:cNvPr id="1042" name="Picture 18" descr="Kusto Detective Agency - Complete">
            <a:extLst>
              <a:ext uri="{FF2B5EF4-FFF2-40B4-BE49-F238E27FC236}">
                <a16:creationId xmlns:a16="http://schemas.microsoft.com/office/drawing/2014/main" id="{25860DB4-17D9-89B2-F6B8-3FAE477B8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6" y="967303"/>
            <a:ext cx="1754326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AC90681-E2AE-CB33-64E4-3D013EE6F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80" y="104766"/>
            <a:ext cx="741215" cy="74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612500-C476-8DEA-0A5F-77BB29860030}"/>
              </a:ext>
            </a:extLst>
          </p:cNvPr>
          <p:cNvSpPr txBox="1"/>
          <p:nvPr/>
        </p:nvSpPr>
        <p:spPr>
          <a:xfrm>
            <a:off x="2050472" y="1519780"/>
            <a:ext cx="489736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Gamified way of Learning ADX and KQL.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Set of five challenges to solve using KQL.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Challenges as cases that need investigation.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Credly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badges for solving each case.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ECA47-E4AB-25B2-DE87-BEBAA2921AF6}"/>
              </a:ext>
            </a:extLst>
          </p:cNvPr>
          <p:cNvSpPr txBox="1"/>
          <p:nvPr/>
        </p:nvSpPr>
        <p:spPr>
          <a:xfrm>
            <a:off x="485860" y="4252204"/>
            <a:ext cx="6332113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solidFill>
                  <a:schemeClr val="bg1"/>
                </a:solidFill>
                <a:latin typeface="Segoe UI Semibold"/>
              </a:rPr>
              <a:t>Join Kusto Detective Agency at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solidFill>
                  <a:srgbClr val="50E6FF"/>
                </a:solidFill>
                <a:latin typeface="Segoe UI Semibold"/>
              </a:rPr>
              <a:t>detective.kusto.io</a:t>
            </a:r>
          </a:p>
        </p:txBody>
      </p:sp>
    </p:spTree>
    <p:extLst>
      <p:ext uri="{BB962C8B-B14F-4D97-AF65-F5344CB8AC3E}">
        <p14:creationId xmlns:p14="http://schemas.microsoft.com/office/powerpoint/2010/main" val="857762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53B4F2-E163-B1A8-C8B6-3E15D7E1E801}"/>
              </a:ext>
            </a:extLst>
          </p:cNvPr>
          <p:cNvSpPr/>
          <p:nvPr/>
        </p:nvSpPr>
        <p:spPr>
          <a:xfrm>
            <a:off x="217536" y="1448486"/>
            <a:ext cx="6764240" cy="1333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17535" y="906509"/>
            <a:ext cx="6763760" cy="529187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983129" y="57625"/>
            <a:ext cx="5228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535" y="104766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050472" y="850921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Kusto Detective Agency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610930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4960286" y="6799203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24/365</a:t>
            </a:r>
          </a:p>
        </p:txBody>
      </p:sp>
      <p:pic>
        <p:nvPicPr>
          <p:cNvPr id="1026" name="Picture 2" descr="Kusto Detective Agency - Onboarding">
            <a:extLst>
              <a:ext uri="{FF2B5EF4-FFF2-40B4-BE49-F238E27FC236}">
                <a16:creationId xmlns:a16="http://schemas.microsoft.com/office/drawing/2014/main" id="{09757DA1-BFEE-564C-A7BB-09D9F335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86" y="2927684"/>
            <a:ext cx="1791332" cy="179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sto Detective Agency - Case #1 Badge">
            <a:extLst>
              <a:ext uri="{FF2B5EF4-FFF2-40B4-BE49-F238E27FC236}">
                <a16:creationId xmlns:a16="http://schemas.microsoft.com/office/drawing/2014/main" id="{1EDE3792-56D2-DF25-4AD3-8C7BC5DD5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394" y="2842951"/>
            <a:ext cx="2017490" cy="201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usto Detective Agency - Case #2 Badge">
            <a:extLst>
              <a:ext uri="{FF2B5EF4-FFF2-40B4-BE49-F238E27FC236}">
                <a16:creationId xmlns:a16="http://schemas.microsoft.com/office/drawing/2014/main" id="{B3FBECBF-7642-57BC-3E7A-622D0BD9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878" y="2861866"/>
            <a:ext cx="2017491" cy="201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usto Detective Agency - Case #5 Badge">
            <a:extLst>
              <a:ext uri="{FF2B5EF4-FFF2-40B4-BE49-F238E27FC236}">
                <a16:creationId xmlns:a16="http://schemas.microsoft.com/office/drawing/2014/main" id="{F33F585B-5676-95DF-6CB9-EBF00ABE5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488" y="4811109"/>
            <a:ext cx="1954891" cy="195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usto Detective Agency - Case #4 Badge">
            <a:extLst>
              <a:ext uri="{FF2B5EF4-FFF2-40B4-BE49-F238E27FC236}">
                <a16:creationId xmlns:a16="http://schemas.microsoft.com/office/drawing/2014/main" id="{A194EF52-292A-A72F-EBDF-A2CAE6A08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394" y="4779810"/>
            <a:ext cx="2017490" cy="201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usto Detective Agency - Case #3 Badge">
            <a:extLst>
              <a:ext uri="{FF2B5EF4-FFF2-40B4-BE49-F238E27FC236}">
                <a16:creationId xmlns:a16="http://schemas.microsoft.com/office/drawing/2014/main" id="{8D9FA489-302A-67EF-140D-2E40E1580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16" y="4779810"/>
            <a:ext cx="2018831" cy="201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usto Detective Agency - Complete">
            <a:extLst>
              <a:ext uri="{FF2B5EF4-FFF2-40B4-BE49-F238E27FC236}">
                <a16:creationId xmlns:a16="http://schemas.microsoft.com/office/drawing/2014/main" id="{25860DB4-17D9-89B2-F6B8-3FAE477B8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6" y="967303"/>
            <a:ext cx="1754326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AC90681-E2AE-CB33-64E4-3D013EE6F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80" y="104766"/>
            <a:ext cx="741215" cy="74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612500-C476-8DEA-0A5F-77BB29860030}"/>
              </a:ext>
            </a:extLst>
          </p:cNvPr>
          <p:cNvSpPr txBox="1"/>
          <p:nvPr/>
        </p:nvSpPr>
        <p:spPr>
          <a:xfrm>
            <a:off x="2050472" y="1519780"/>
            <a:ext cx="489736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Gamified way of Learning ADX and KQL.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Set of five challenges to solve using KQL.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Challenges as cases that need investigation.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Credly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badges for solving each case.</a:t>
            </a:r>
          </a:p>
        </p:txBody>
      </p:sp>
    </p:spTree>
    <p:extLst>
      <p:ext uri="{BB962C8B-B14F-4D97-AF65-F5344CB8AC3E}">
        <p14:creationId xmlns:p14="http://schemas.microsoft.com/office/powerpoint/2010/main" val="2366008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53B4F2-E163-B1A8-C8B6-3E15D7E1E801}"/>
              </a:ext>
            </a:extLst>
          </p:cNvPr>
          <p:cNvSpPr/>
          <p:nvPr/>
        </p:nvSpPr>
        <p:spPr>
          <a:xfrm>
            <a:off x="217536" y="1448486"/>
            <a:ext cx="6764240" cy="1333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17535" y="906509"/>
            <a:ext cx="6763760" cy="529187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983129" y="57625"/>
            <a:ext cx="5228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535" y="104766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050472" y="850921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Kusto Detective Agency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610930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4960286" y="6799203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24/365</a:t>
            </a:r>
          </a:p>
        </p:txBody>
      </p:sp>
      <p:pic>
        <p:nvPicPr>
          <p:cNvPr id="1042" name="Picture 18" descr="Kusto Detective Agency - Complete">
            <a:extLst>
              <a:ext uri="{FF2B5EF4-FFF2-40B4-BE49-F238E27FC236}">
                <a16:creationId xmlns:a16="http://schemas.microsoft.com/office/drawing/2014/main" id="{25860DB4-17D9-89B2-F6B8-3FAE477B8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6" y="967303"/>
            <a:ext cx="1754326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AC90681-E2AE-CB33-64E4-3D013EE6F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80" y="104766"/>
            <a:ext cx="741215" cy="74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612500-C476-8DEA-0A5F-77BB29860030}"/>
              </a:ext>
            </a:extLst>
          </p:cNvPr>
          <p:cNvSpPr txBox="1"/>
          <p:nvPr/>
        </p:nvSpPr>
        <p:spPr>
          <a:xfrm>
            <a:off x="2050472" y="1519780"/>
            <a:ext cx="489736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Gamified way of Learning ADX and KQL.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Set of five challenges to solve using KQL.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Challenges as cases that need investigation.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Credly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badges for solving each case.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ECA47-E4AB-25B2-DE87-BEBAA2921AF6}"/>
              </a:ext>
            </a:extLst>
          </p:cNvPr>
          <p:cNvSpPr txBox="1"/>
          <p:nvPr/>
        </p:nvSpPr>
        <p:spPr>
          <a:xfrm>
            <a:off x="485860" y="4252204"/>
            <a:ext cx="6332113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solidFill>
                  <a:schemeClr val="bg1"/>
                </a:solidFill>
                <a:latin typeface="Segoe UI Semibold"/>
              </a:rPr>
              <a:t>Win badges on completion of each Detective Case.</a:t>
            </a:r>
            <a:endParaRPr lang="en-IN" sz="3200" dirty="0">
              <a:solidFill>
                <a:srgbClr val="50E6F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69173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985645" y="5578951"/>
            <a:ext cx="5228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8635" y="1435696"/>
            <a:ext cx="4002040" cy="4002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050472" y="850921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Kusto Detective Agency</a:t>
            </a:r>
          </a:p>
        </p:txBody>
      </p:sp>
    </p:spTree>
    <p:extLst>
      <p:ext uri="{BB962C8B-B14F-4D97-AF65-F5344CB8AC3E}">
        <p14:creationId xmlns:p14="http://schemas.microsoft.com/office/powerpoint/2010/main" val="1693846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</TotalTime>
  <Words>290</Words>
  <Application>Microsoft Office PowerPoint</Application>
  <PresentationFormat>Custom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2</cp:revision>
  <dcterms:created xsi:type="dcterms:W3CDTF">2022-08-11T10:24:49Z</dcterms:created>
  <dcterms:modified xsi:type="dcterms:W3CDTF">2023-01-24T14:18:37Z</dcterms:modified>
</cp:coreProperties>
</file>