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66377-B6F0-45FA-9278-26AE50C95DEA}" v="5" dt="2023-01-06T16:52:53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  <pc:docChgLst>
    <pc:chgData name="Akshay Dixit" userId="be3c0e0c-cbf0-46d8-ae58-75dcc3b3cc2d" providerId="ADAL" clId="{72866377-B6F0-45FA-9278-26AE50C95DEA}"/>
    <pc:docChg chg="undo custSel modSld">
      <pc:chgData name="Akshay Dixit" userId="be3c0e0c-cbf0-46d8-ae58-75dcc3b3cc2d" providerId="ADAL" clId="{72866377-B6F0-45FA-9278-26AE50C95DEA}" dt="2023-01-06T16:53:01.598" v="350" actId="1076"/>
      <pc:docMkLst>
        <pc:docMk/>
      </pc:docMkLst>
      <pc:sldChg chg="modSp mod">
        <pc:chgData name="Akshay Dixit" userId="be3c0e0c-cbf0-46d8-ae58-75dcc3b3cc2d" providerId="ADAL" clId="{72866377-B6F0-45FA-9278-26AE50C95DEA}" dt="2023-01-06T16:53:01.598" v="350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72866377-B6F0-45FA-9278-26AE50C95DEA}" dt="2023-01-06T15:23:37.173" v="24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2866377-B6F0-45FA-9278-26AE50C95DEA}" dt="2023-01-06T16:46:33.346" v="119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2866377-B6F0-45FA-9278-26AE50C95DEA}" dt="2023-01-06T16:53:01.598" v="350" actId="1076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72866377-B6F0-45FA-9278-26AE50C95DEA}" dt="2023-01-06T16:52:53.250" v="349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43998" y="1242932"/>
            <a:ext cx="6601326" cy="1840013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7F4BE6-B464-8AB5-02E2-798F70609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-272" r="-198" b="-3787"/>
          <a:stretch/>
        </p:blipFill>
        <p:spPr bwMode="auto">
          <a:xfrm>
            <a:off x="243998" y="2790422"/>
            <a:ext cx="6601326" cy="449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187597" y="63649"/>
            <a:ext cx="101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6/365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72884" y="1242932"/>
            <a:ext cx="7054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Create Table &amp; load </a:t>
            </a:r>
            <a:r>
              <a:rPr lang="en-IN" sz="3200" dirty="0">
                <a:latin typeface="Segoe UI Semibold"/>
              </a:rPr>
              <a:t>data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from 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314842" y="1718862"/>
            <a:ext cx="64596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ADX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Kusto Web Explorer (KWE) ingestion wizard allows you to quickly create a table and load/ingest data from a text file with comma-separated values(,) or CSV. </a:t>
            </a:r>
            <a:endParaRPr kumimoji="0" lang="en-IN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55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2023-01-06T16:53:06Z</dcterms:modified>
</cp:coreProperties>
</file>