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829B0-4B29-4715-A4CA-5599A304D733}" v="8" dt="2023-01-02T16:31:3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31:34.817" v="80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31:34.817" v="8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31:34.817" v="8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" b="7836"/>
          <a:stretch/>
        </p:blipFill>
        <p:spPr bwMode="auto">
          <a:xfrm>
            <a:off x="243998" y="3236496"/>
            <a:ext cx="6601326" cy="38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2/365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43998" y="1181793"/>
            <a:ext cx="616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Create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301771" y="1645605"/>
            <a:ext cx="64857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Kusto follows a relation model of storing the data where upper-level entity is a database. Each cluster can host several databases, which will host its own set of tables, stored functions, &amp; external tables.</a:t>
            </a:r>
            <a:endParaRPr kumimoji="0" lang="en-IN" sz="2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57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2023-01-02T16:31:35Z</dcterms:modified>
</cp:coreProperties>
</file>