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200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6FF"/>
    <a:srgbClr val="208DDC"/>
    <a:srgbClr val="1E8BDB"/>
    <a:srgbClr val="4CA9ED"/>
    <a:srgbClr val="47A6EB"/>
    <a:srgbClr val="228EDD"/>
    <a:srgbClr val="50ABEE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6CA5E-9079-4915-B5E8-F5A84C062465}" v="2" dt="2023-02-03T17:15:37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F392C3BE-F0EE-47C4-BCA4-AECF91B13C09}"/>
    <pc:docChg chg="undo custSel modSld">
      <pc:chgData name="Akshay Dixit" userId="be3c0e0c-cbf0-46d8-ae58-75dcc3b3cc2d" providerId="ADAL" clId="{F392C3BE-F0EE-47C4-BCA4-AECF91B13C09}" dt="2023-01-20T13:38:44.088" v="138" actId="14100"/>
      <pc:docMkLst>
        <pc:docMk/>
      </pc:docMkLst>
      <pc:sldChg chg="addSp delSp modSp mod">
        <pc:chgData name="Akshay Dixit" userId="be3c0e0c-cbf0-46d8-ae58-75dcc3b3cc2d" providerId="ADAL" clId="{F392C3BE-F0EE-47C4-BCA4-AECF91B13C09}" dt="2023-01-20T13:38:44.088" v="138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392C3BE-F0EE-47C4-BCA4-AECF91B13C09}" dt="2023-01-20T05:23:19.174" v="12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392C3BE-F0EE-47C4-BCA4-AECF91B13C09}" dt="2023-01-20T05:23:27.440" v="13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392C3BE-F0EE-47C4-BCA4-AECF91B13C09}" dt="2023-01-20T05:22:46.40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F392C3BE-F0EE-47C4-BCA4-AECF91B13C09}" dt="2023-01-20T05:22:11.915" v="120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F392C3BE-F0EE-47C4-BCA4-AECF91B13C09}" dt="2023-01-20T05:21:50.801" v="116" actId="1076"/>
          <ac:spMkLst>
            <pc:docMk/>
            <pc:sldMk cId="2438892547" sldId="2147470199"/>
            <ac:spMk id="14" creationId="{CF53B4F2-E163-B1A8-C8B6-3E15D7E1E801}"/>
          </ac:spMkLst>
        </pc:spChg>
        <pc:spChg chg="mod">
          <ac:chgData name="Akshay Dixit" userId="be3c0e0c-cbf0-46d8-ae58-75dcc3b3cc2d" providerId="ADAL" clId="{F392C3BE-F0EE-47C4-BCA4-AECF91B13C09}" dt="2023-01-20T05:22:17.532" v="121" actId="1076"/>
          <ac:spMkLst>
            <pc:docMk/>
            <pc:sldMk cId="2438892547" sldId="2147470199"/>
            <ac:spMk id="20" creationId="{945F26C3-B745-6CF6-EB7A-3242A09C6360}"/>
          </ac:spMkLst>
        </pc:spChg>
        <pc:picChg chg="mod">
          <ac:chgData name="Akshay Dixit" userId="be3c0e0c-cbf0-46d8-ae58-75dcc3b3cc2d" providerId="ADAL" clId="{F392C3BE-F0EE-47C4-BCA4-AECF91B13C09}" dt="2023-01-20T05:23:08.450" v="125" actId="1076"/>
          <ac:picMkLst>
            <pc:docMk/>
            <pc:sldMk cId="2438892547" sldId="2147470199"/>
            <ac:picMk id="4" creationId="{5C874DDE-C696-B378-E9E0-46E6FEE99392}"/>
          </ac:picMkLst>
        </pc:picChg>
        <pc:picChg chg="add mod">
          <ac:chgData name="Akshay Dixit" userId="be3c0e0c-cbf0-46d8-ae58-75dcc3b3cc2d" providerId="ADAL" clId="{F392C3BE-F0EE-47C4-BCA4-AECF91B13C09}" dt="2023-01-20T13:38:44.088" v="138" actId="14100"/>
          <ac:picMkLst>
            <pc:docMk/>
            <pc:sldMk cId="2438892547" sldId="2147470199"/>
            <ac:picMk id="11" creationId="{63F6093C-031C-FEA2-A819-075AE9AB1479}"/>
          </ac:picMkLst>
        </pc:picChg>
        <pc:picChg chg="del">
          <ac:chgData name="Akshay Dixit" userId="be3c0e0c-cbf0-46d8-ae58-75dcc3b3cc2d" providerId="ADAL" clId="{F392C3BE-F0EE-47C4-BCA4-AECF91B13C09}" dt="2023-01-20T13:38:03.979" v="131" actId="478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6431B8DB-A869-4A9F-BED2-50A2426A4554}"/>
    <pc:docChg chg="undo custSel modSld">
      <pc:chgData name="Akshay Dixit" userId="be3c0e0c-cbf0-46d8-ae58-75dcc3b3cc2d" providerId="ADAL" clId="{6431B8DB-A869-4A9F-BED2-50A2426A4554}" dt="2023-02-01T16:58:29.770" v="175" actId="1076"/>
      <pc:docMkLst>
        <pc:docMk/>
      </pc:docMkLst>
      <pc:sldChg chg="addSp delSp modSp mod">
        <pc:chgData name="Akshay Dixit" userId="be3c0e0c-cbf0-46d8-ae58-75dcc3b3cc2d" providerId="ADAL" clId="{6431B8DB-A869-4A9F-BED2-50A2426A4554}" dt="2023-02-01T16:58:29.770" v="175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6431B8DB-A869-4A9F-BED2-50A2426A4554}" dt="2023-02-01T16:55:27.247" v="103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6431B8DB-A869-4A9F-BED2-50A2426A4554}" dt="2023-02-01T16:58:29.770" v="175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6431B8DB-A869-4A9F-BED2-50A2426A4554}" dt="2023-02-01T16:57:01.462" v="127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6431B8DB-A869-4A9F-BED2-50A2426A4554}" dt="2023-02-01T16:57:25.747" v="129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6431B8DB-A869-4A9F-BED2-50A2426A4554}" dt="2023-02-01T16:57:28.521" v="130" actId="1076"/>
          <ac:spMkLst>
            <pc:docMk/>
            <pc:sldMk cId="2933068165" sldId="2147470200"/>
            <ac:spMk id="11" creationId="{86E57EE3-B51F-AC07-C8BE-019F175B4F2D}"/>
          </ac:spMkLst>
        </pc:spChg>
        <pc:spChg chg="add del">
          <ac:chgData name="Akshay Dixit" userId="be3c0e0c-cbf0-46d8-ae58-75dcc3b3cc2d" providerId="ADAL" clId="{6431B8DB-A869-4A9F-BED2-50A2426A4554}" dt="2023-02-01T16:54:51.818" v="87"/>
          <ac:spMkLst>
            <pc:docMk/>
            <pc:sldMk cId="2933068165" sldId="2147470200"/>
            <ac:spMk id="12" creationId="{F805D6FF-70B5-624E-8437-99616AAEC3BC}"/>
          </ac:spMkLst>
        </pc:spChg>
        <pc:spChg chg="add del mod">
          <ac:chgData name="Akshay Dixit" userId="be3c0e0c-cbf0-46d8-ae58-75dcc3b3cc2d" providerId="ADAL" clId="{6431B8DB-A869-4A9F-BED2-50A2426A4554}" dt="2023-02-01T16:54:51.603" v="86"/>
          <ac:spMkLst>
            <pc:docMk/>
            <pc:sldMk cId="2933068165" sldId="2147470200"/>
            <ac:spMk id="14" creationId="{B56CFD47-CBAB-C85C-ED9B-52AD1626D6C6}"/>
          </ac:spMkLst>
        </pc:spChg>
        <pc:picChg chg="del">
          <ac:chgData name="Akshay Dixit" userId="be3c0e0c-cbf0-46d8-ae58-75dcc3b3cc2d" providerId="ADAL" clId="{6431B8DB-A869-4A9F-BED2-50A2426A4554}" dt="2023-02-01T16:55:22.632" v="100" actId="478"/>
          <ac:picMkLst>
            <pc:docMk/>
            <pc:sldMk cId="2933068165" sldId="2147470200"/>
            <ac:picMk id="13" creationId="{0BA566C8-3B5B-15CD-B1F4-BA8E0B67CDC9}"/>
          </ac:picMkLst>
        </pc:picChg>
        <pc:picChg chg="del">
          <ac:chgData name="Akshay Dixit" userId="be3c0e0c-cbf0-46d8-ae58-75dcc3b3cc2d" providerId="ADAL" clId="{6431B8DB-A869-4A9F-BED2-50A2426A4554}" dt="2023-02-01T16:55:24.070" v="101" actId="478"/>
          <ac:picMkLst>
            <pc:docMk/>
            <pc:sldMk cId="2933068165" sldId="2147470200"/>
            <ac:picMk id="15" creationId="{0EF46521-0DA3-C2C1-7614-CFD771E04A51}"/>
          </ac:picMkLst>
        </pc:picChg>
        <pc:picChg chg="add mod">
          <ac:chgData name="Akshay Dixit" userId="be3c0e0c-cbf0-46d8-ae58-75dcc3b3cc2d" providerId="ADAL" clId="{6431B8DB-A869-4A9F-BED2-50A2426A4554}" dt="2023-02-01T16:56:55.677" v="126" actId="14100"/>
          <ac:picMkLst>
            <pc:docMk/>
            <pc:sldMk cId="2933068165" sldId="2147470200"/>
            <ac:picMk id="17" creationId="{6AB6BA9B-83B4-7AFB-1C26-E335DE8A5AA5}"/>
          </ac:picMkLst>
        </pc:picChg>
      </pc:sldChg>
    </pc:docChg>
  </pc:docChgLst>
  <pc:docChgLst>
    <pc:chgData name="Akshay Dixit" userId="be3c0e0c-cbf0-46d8-ae58-75dcc3b3cc2d" providerId="ADAL" clId="{7E36CA5E-9079-4915-B5E8-F5A84C062465}"/>
    <pc:docChg chg="undo custSel modSld">
      <pc:chgData name="Akshay Dixit" userId="be3c0e0c-cbf0-46d8-ae58-75dcc3b3cc2d" providerId="ADAL" clId="{7E36CA5E-9079-4915-B5E8-F5A84C062465}" dt="2023-02-03T17:15:59.288" v="178" actId="1076"/>
      <pc:docMkLst>
        <pc:docMk/>
      </pc:docMkLst>
      <pc:sldChg chg="addSp delSp modSp mod">
        <pc:chgData name="Akshay Dixit" userId="be3c0e0c-cbf0-46d8-ae58-75dcc3b3cc2d" providerId="ADAL" clId="{7E36CA5E-9079-4915-B5E8-F5A84C062465}" dt="2023-02-03T17:15:59.288" v="178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7E36CA5E-9079-4915-B5E8-F5A84C062465}" dt="2023-02-03T17:15:17.058" v="172" actId="1076"/>
          <ac:spMkLst>
            <pc:docMk/>
            <pc:sldMk cId="2933068165" sldId="2147470200"/>
            <ac:spMk id="2" creationId="{646F414A-8CCC-F49B-0E97-327CAA9623E5}"/>
          </ac:spMkLst>
        </pc:spChg>
        <pc:spChg chg="mod">
          <ac:chgData name="Akshay Dixit" userId="be3c0e0c-cbf0-46d8-ae58-75dcc3b3cc2d" providerId="ADAL" clId="{7E36CA5E-9079-4915-B5E8-F5A84C062465}" dt="2023-02-03T17:12:11.485" v="10" actId="1076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7E36CA5E-9079-4915-B5E8-F5A84C062465}" dt="2023-02-03T17:15:25.577" v="173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7E36CA5E-9079-4915-B5E8-F5A84C062465}" dt="2023-02-03T17:15:53.407" v="177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7E36CA5E-9079-4915-B5E8-F5A84C062465}" dt="2023-02-03T17:15:12.759" v="170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7E36CA5E-9079-4915-B5E8-F5A84C062465}" dt="2023-02-03T17:15:59.288" v="178" actId="1076"/>
          <ac:spMkLst>
            <pc:docMk/>
            <pc:sldMk cId="2933068165" sldId="2147470200"/>
            <ac:spMk id="11" creationId="{86E57EE3-B51F-AC07-C8BE-019F175B4F2D}"/>
          </ac:spMkLst>
        </pc:spChg>
        <pc:picChg chg="del">
          <ac:chgData name="Akshay Dixit" userId="be3c0e0c-cbf0-46d8-ae58-75dcc3b3cc2d" providerId="ADAL" clId="{7E36CA5E-9079-4915-B5E8-F5A84C062465}" dt="2023-02-03T17:11:19.007" v="2" actId="478"/>
          <ac:picMkLst>
            <pc:docMk/>
            <pc:sldMk cId="2933068165" sldId="2147470200"/>
            <ac:picMk id="13" creationId="{6E005221-7B99-5BE8-2FC3-8587D7AE3562}"/>
          </ac:picMkLst>
        </pc:picChg>
        <pc:picChg chg="add mod">
          <ac:chgData name="Akshay Dixit" userId="be3c0e0c-cbf0-46d8-ae58-75dcc3b3cc2d" providerId="ADAL" clId="{7E36CA5E-9079-4915-B5E8-F5A84C062465}" dt="2023-02-03T17:11:59.160" v="9" actId="1076"/>
          <ac:picMkLst>
            <pc:docMk/>
            <pc:sldMk cId="2933068165" sldId="2147470200"/>
            <ac:picMk id="14" creationId="{77AB4C3F-220F-55EE-4BD7-BB5CA86D7415}"/>
          </ac:picMkLst>
        </pc:picChg>
      </pc:sldChg>
    </pc:docChg>
  </pc:docChgLst>
  <pc:docChgLst>
    <pc:chgData name="Akshay Dixit" userId="be3c0e0c-cbf0-46d8-ae58-75dcc3b3cc2d" providerId="ADAL" clId="{19EE9E83-DF83-4F2F-BA23-B9E5EBB670F4}"/>
    <pc:docChg chg="custSel modSld">
      <pc:chgData name="Akshay Dixit" userId="be3c0e0c-cbf0-46d8-ae58-75dcc3b3cc2d" providerId="ADAL" clId="{19EE9E83-DF83-4F2F-BA23-B9E5EBB670F4}" dt="2023-01-22T12:03:45.358" v="102" actId="20577"/>
      <pc:docMkLst>
        <pc:docMk/>
      </pc:docMkLst>
      <pc:sldChg chg="addSp delSp modSp mod">
        <pc:chgData name="Akshay Dixit" userId="be3c0e0c-cbf0-46d8-ae58-75dcc3b3cc2d" providerId="ADAL" clId="{19EE9E83-DF83-4F2F-BA23-B9E5EBB670F4}" dt="2023-01-22T12:03:45.358" v="102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19EE9E83-DF83-4F2F-BA23-B9E5EBB670F4}" dt="2023-01-22T12:00:31.474" v="6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19EE9E83-DF83-4F2F-BA23-B9E5EBB670F4}" dt="2023-01-22T12:01:42.485" v="10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9EE9E83-DF83-4F2F-BA23-B9E5EBB670F4}" dt="2023-01-22T12:01:44.340" v="101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19EE9E83-DF83-4F2F-BA23-B9E5EBB670F4}" dt="2023-01-22T12:03:45.358" v="102" actId="20577"/>
          <ac:spMkLst>
            <pc:docMk/>
            <pc:sldMk cId="2438892547" sldId="2147470199"/>
            <ac:spMk id="20" creationId="{945F26C3-B745-6CF6-EB7A-3242A09C6360}"/>
          </ac:spMkLst>
        </pc:spChg>
        <pc:picChg chg="add mod">
          <ac:chgData name="Akshay Dixit" userId="be3c0e0c-cbf0-46d8-ae58-75dcc3b3cc2d" providerId="ADAL" clId="{19EE9E83-DF83-4F2F-BA23-B9E5EBB670F4}" dt="2023-01-22T12:00:55.677" v="75" actId="14100"/>
          <ac:picMkLst>
            <pc:docMk/>
            <pc:sldMk cId="2438892547" sldId="2147470199"/>
            <ac:picMk id="11" creationId="{20D8F427-E53A-1AAC-9825-5A228E22948A}"/>
          </ac:picMkLst>
        </pc:picChg>
        <pc:picChg chg="del">
          <ac:chgData name="Akshay Dixit" userId="be3c0e0c-cbf0-46d8-ae58-75dcc3b3cc2d" providerId="ADAL" clId="{19EE9E83-DF83-4F2F-BA23-B9E5EBB670F4}" dt="2023-01-22T12:00:28.461" v="66" actId="478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F224E9E2-68F8-476E-A993-9B71E42B6E66}"/>
    <pc:docChg chg="undo custSel addSld delSld modSld sldOrd">
      <pc:chgData name="Akshay Dixit" userId="be3c0e0c-cbf0-46d8-ae58-75dcc3b3cc2d" providerId="ADAL" clId="{F224E9E2-68F8-476E-A993-9B71E42B6E66}" dt="2023-01-24T14:18:34.289" v="963" actId="20577"/>
      <pc:docMkLst>
        <pc:docMk/>
      </pc:docMkLst>
      <pc:sldChg chg="addSp delSp modSp mod ord modTransition modAnim">
        <pc:chgData name="Akshay Dixit" userId="be3c0e0c-cbf0-46d8-ae58-75dcc3b3cc2d" providerId="ADAL" clId="{F224E9E2-68F8-476E-A993-9B71E42B6E66}" dt="2023-01-24T14:16:25.506" v="959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F224E9E2-68F8-476E-A993-9B71E42B6E66}" dt="2023-01-24T13:43:31.998" v="15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224E9E2-68F8-476E-A993-9B71E42B6E66}" dt="2023-01-24T13:40:43.878" v="12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224E9E2-68F8-476E-A993-9B71E42B6E66}" dt="2023-01-24T13:40:27.74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del">
          <ac:chgData name="Akshay Dixit" userId="be3c0e0c-cbf0-46d8-ae58-75dcc3b3cc2d" providerId="ADAL" clId="{F224E9E2-68F8-476E-A993-9B71E42B6E66}" dt="2023-01-24T13:36:52.786" v="70" actId="478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F224E9E2-68F8-476E-A993-9B71E42B6E66}" dt="2023-01-24T14:16:25.506" v="959" actId="20577"/>
          <ac:spMkLst>
            <pc:docMk/>
            <pc:sldMk cId="2438892547" sldId="2147470199"/>
            <ac:spMk id="10" creationId="{B3612500-C476-8DEA-0A5F-77BB29860030}"/>
          </ac:spMkLst>
        </pc:spChg>
        <pc:spChg chg="add mod">
          <ac:chgData name="Akshay Dixit" userId="be3c0e0c-cbf0-46d8-ae58-75dcc3b3cc2d" providerId="ADAL" clId="{F224E9E2-68F8-476E-A993-9B71E42B6E66}" dt="2023-01-24T14:01:35.946" v="769" actId="255"/>
          <ac:spMkLst>
            <pc:docMk/>
            <pc:sldMk cId="2438892547" sldId="2147470199"/>
            <ac:spMk id="11" creationId="{B2DECA47-E4AB-25B2-DE87-BEBAA2921AF6}"/>
          </ac:spMkLst>
        </pc:spChg>
        <pc:spChg chg="del mod">
          <ac:chgData name="Akshay Dixit" userId="be3c0e0c-cbf0-46d8-ae58-75dcc3b3cc2d" providerId="ADAL" clId="{F224E9E2-68F8-476E-A993-9B71E42B6E66}" dt="2023-01-24T13:56:26.704" v="536" actId="478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F224E9E2-68F8-476E-A993-9B71E42B6E66}" dt="2023-01-24T13:40:59.232" v="131" actId="14100"/>
          <ac:spMkLst>
            <pc:docMk/>
            <pc:sldMk cId="2438892547" sldId="2147470199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3:43:19.345" v="152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3:35:05.733" v="32" actId="478"/>
          <ac:picMkLst>
            <pc:docMk/>
            <pc:sldMk cId="2438892547" sldId="2147470199"/>
            <ac:picMk id="12" creationId="{E8A4AAE7-D345-5B71-CD07-8BFBA767F16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6" creationId="{09757DA1-BFEE-564C-A7BB-09D9F3350D4B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8" creationId="{1EDE3792-56D2-DF25-4AD3-8C7BC5DD537A}"/>
          </ac:picMkLst>
        </pc:picChg>
        <pc:picChg chg="add del mod">
          <ac:chgData name="Akshay Dixit" userId="be3c0e0c-cbf0-46d8-ae58-75dcc3b3cc2d" providerId="ADAL" clId="{F224E9E2-68F8-476E-A993-9B71E42B6E66}" dt="2023-01-24T13:35:40.024" v="46"/>
          <ac:picMkLst>
            <pc:docMk/>
            <pc:sldMk cId="2438892547" sldId="2147470199"/>
            <ac:picMk id="1030" creationId="{D9104766-2B6A-EB1A-B3A5-A8F60463ED5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2" creationId="{B3FBECBF-7642-57BC-3E7A-622D0BD95259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4" creationId="{F33F585B-5676-95DF-6CB9-EBF00ABE56A9}"/>
          </ac:picMkLst>
        </pc:picChg>
        <pc:picChg chg="add del mod">
          <ac:chgData name="Akshay Dixit" userId="be3c0e0c-cbf0-46d8-ae58-75dcc3b3cc2d" providerId="ADAL" clId="{F224E9E2-68F8-476E-A993-9B71E42B6E66}" dt="2023-01-24T13:36:09.783" v="58"/>
          <ac:picMkLst>
            <pc:docMk/>
            <pc:sldMk cId="2438892547" sldId="2147470199"/>
            <ac:picMk id="1036" creationId="{0E4CD817-42B6-A21F-AC85-36B1B66C7A3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8" creationId="{A194EF52-292A-A72F-EBDF-A2CAE6A08C5E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40" creationId="{8D9FA489-302A-67EF-140D-2E40E15808BA}"/>
          </ac:picMkLst>
        </pc:picChg>
        <pc:picChg chg="add mod">
          <ac:chgData name="Akshay Dixit" userId="be3c0e0c-cbf0-46d8-ae58-75dcc3b3cc2d" providerId="ADAL" clId="{F224E9E2-68F8-476E-A993-9B71E42B6E66}" dt="2023-01-24T13:40:22.686" v="122" actId="14100"/>
          <ac:picMkLst>
            <pc:docMk/>
            <pc:sldMk cId="2438892547" sldId="2147470199"/>
            <ac:picMk id="1042" creationId="{25860DB4-17D9-89B2-F6B8-3FAE477B8C78}"/>
          </ac:picMkLst>
        </pc:picChg>
        <pc:picChg chg="add mod">
          <ac:chgData name="Akshay Dixit" userId="be3c0e0c-cbf0-46d8-ae58-75dcc3b3cc2d" providerId="ADAL" clId="{F224E9E2-68F8-476E-A993-9B71E42B6E66}" dt="2023-01-24T13:43:47.276" v="159" actId="1076"/>
          <ac:picMkLst>
            <pc:docMk/>
            <pc:sldMk cId="2438892547" sldId="2147470199"/>
            <ac:picMk id="1044" creationId="{AAC90681-E2AE-CB33-64E4-3D013EE6F03A}"/>
          </ac:picMkLst>
        </pc:picChg>
        <pc:picChg chg="add del mod">
          <ac:chgData name="Akshay Dixit" userId="be3c0e0c-cbf0-46d8-ae58-75dcc3b3cc2d" providerId="ADAL" clId="{F224E9E2-68F8-476E-A993-9B71E42B6E66}" dt="2023-01-24T13:45:11.807" v="165" actId="478"/>
          <ac:picMkLst>
            <pc:docMk/>
            <pc:sldMk cId="2438892547" sldId="2147470199"/>
            <ac:picMk id="1046" creationId="{E595CF6D-7B36-CBBA-1FF2-2DD1D229DE80}"/>
          </ac:picMkLst>
        </pc:picChg>
      </pc:sldChg>
      <pc:sldChg chg="add del setBg">
        <pc:chgData name="Akshay Dixit" userId="be3c0e0c-cbf0-46d8-ae58-75dcc3b3cc2d" providerId="ADAL" clId="{F224E9E2-68F8-476E-A993-9B71E42B6E66}" dt="2023-01-24T13:45:17.053" v="167"/>
        <pc:sldMkLst>
          <pc:docMk/>
          <pc:sldMk cId="760679237" sldId="2147470200"/>
        </pc:sldMkLst>
      </pc:sldChg>
      <pc:sldChg chg="addSp delSp modSp add mod modAnim">
        <pc:chgData name="Akshay Dixit" userId="be3c0e0c-cbf0-46d8-ae58-75dcc3b3cc2d" providerId="ADAL" clId="{F224E9E2-68F8-476E-A993-9B71E42B6E66}" dt="2023-01-24T14:18:26.774" v="962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F224E9E2-68F8-476E-A993-9B71E42B6E66}" dt="2023-01-24T13:54:50.029" v="441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F224E9E2-68F8-476E-A993-9B71E42B6E66}" dt="2023-01-24T13:54:48.902" v="440" actId="14100"/>
          <ac:spMkLst>
            <pc:docMk/>
            <pc:sldMk cId="2933068165" sldId="2147470200"/>
            <ac:spMk id="9" creationId="{FEBDE3A1-2998-A26D-B341-C1D6233CAB78}"/>
          </ac:spMkLst>
        </pc:spChg>
        <pc:spChg chg="add del">
          <ac:chgData name="Akshay Dixit" userId="be3c0e0c-cbf0-46d8-ae58-75dcc3b3cc2d" providerId="ADAL" clId="{F224E9E2-68F8-476E-A993-9B71E42B6E66}" dt="2023-01-24T13:46:13.647" v="184" actId="22"/>
          <ac:spMkLst>
            <pc:docMk/>
            <pc:sldMk cId="2933068165" sldId="2147470200"/>
            <ac:spMk id="10" creationId="{C53D358A-0A9A-121A-0479-FE818B876277}"/>
          </ac:spMkLst>
        </pc:spChg>
        <pc:spChg chg="add del">
          <ac:chgData name="Akshay Dixit" userId="be3c0e0c-cbf0-46d8-ae58-75dcc3b3cc2d" providerId="ADAL" clId="{F224E9E2-68F8-476E-A993-9B71E42B6E66}" dt="2023-01-24T13:48:55.445" v="207" actId="22"/>
          <ac:spMkLst>
            <pc:docMk/>
            <pc:sldMk cId="2933068165" sldId="2147470200"/>
            <ac:spMk id="12" creationId="{32DC916B-08C3-7789-3236-608981462B0D}"/>
          </ac:spMkLst>
        </pc:spChg>
        <pc:spChg chg="mod">
          <ac:chgData name="Akshay Dixit" userId="be3c0e0c-cbf0-46d8-ae58-75dcc3b3cc2d" providerId="ADAL" clId="{F224E9E2-68F8-476E-A993-9B71E42B6E66}" dt="2023-01-24T14:18:26.774" v="962" actId="20577"/>
          <ac:spMkLst>
            <pc:docMk/>
            <pc:sldMk cId="2933068165" sldId="2147470200"/>
            <ac:spMk id="13" creationId="{0A16A859-B7B7-7D5F-9A6B-423B11B83276}"/>
          </ac:spMkLst>
        </pc:spChg>
        <pc:picChg chg="del">
          <ac:chgData name="Akshay Dixit" userId="be3c0e0c-cbf0-46d8-ae58-75dcc3b3cc2d" providerId="ADAL" clId="{F224E9E2-68F8-476E-A993-9B71E42B6E66}" dt="2023-01-24T13:48:51.884" v="205" actId="478"/>
          <ac:picMkLst>
            <pc:docMk/>
            <pc:sldMk cId="2933068165" sldId="2147470200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3:45:26.755" v="169" actId="478"/>
          <ac:picMkLst>
            <pc:docMk/>
            <pc:sldMk cId="2933068165" sldId="2147470200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3:45:54.689" v="177" actId="478"/>
          <ac:picMkLst>
            <pc:docMk/>
            <pc:sldMk cId="2933068165" sldId="2147470200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3:46:52.824" v="196" actId="478"/>
          <ac:picMkLst>
            <pc:docMk/>
            <pc:sldMk cId="2933068165" sldId="2147470200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3:46:33.076" v="190" actId="478"/>
          <ac:picMkLst>
            <pc:docMk/>
            <pc:sldMk cId="2933068165" sldId="2147470200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3:46:10.321" v="182" actId="478"/>
          <ac:picMkLst>
            <pc:docMk/>
            <pc:sldMk cId="2933068165" sldId="2147470200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3:49:54.602" v="220" actId="478"/>
          <ac:picMkLst>
            <pc:docMk/>
            <pc:sldMk cId="2933068165" sldId="2147470200"/>
            <ac:picMk id="1044" creationId="{AAC90681-E2AE-CB33-64E4-3D013EE6F03A}"/>
          </ac:picMkLst>
        </pc:picChg>
        <pc:picChg chg="add mod">
          <ac:chgData name="Akshay Dixit" userId="be3c0e0c-cbf0-46d8-ae58-75dcc3b3cc2d" providerId="ADAL" clId="{F224E9E2-68F8-476E-A993-9B71E42B6E66}" dt="2023-01-24T13:45:48.710" v="176" actId="1076"/>
          <ac:picMkLst>
            <pc:docMk/>
            <pc:sldMk cId="2933068165" sldId="2147470200"/>
            <ac:picMk id="2050" creationId="{383EE9D3-9235-4B2E-04E7-EA7AB33F6338}"/>
          </ac:picMkLst>
        </pc:picChg>
        <pc:picChg chg="add mod">
          <ac:chgData name="Akshay Dixit" userId="be3c0e0c-cbf0-46d8-ae58-75dcc3b3cc2d" providerId="ADAL" clId="{F224E9E2-68F8-476E-A993-9B71E42B6E66}" dt="2023-01-24T13:46:03.215" v="181" actId="14100"/>
          <ac:picMkLst>
            <pc:docMk/>
            <pc:sldMk cId="2933068165" sldId="2147470200"/>
            <ac:picMk id="2052" creationId="{42A07689-6435-19AC-8B85-493E991C22C3}"/>
          </ac:picMkLst>
        </pc:picChg>
        <pc:picChg chg="add mod">
          <ac:chgData name="Akshay Dixit" userId="be3c0e0c-cbf0-46d8-ae58-75dcc3b3cc2d" providerId="ADAL" clId="{F224E9E2-68F8-476E-A993-9B71E42B6E66}" dt="2023-01-24T13:49:34.990" v="218" actId="1076"/>
          <ac:picMkLst>
            <pc:docMk/>
            <pc:sldMk cId="2933068165" sldId="2147470200"/>
            <ac:picMk id="2054" creationId="{63547294-43D3-D42E-95D6-D576F0A07587}"/>
          </ac:picMkLst>
        </pc:picChg>
        <pc:picChg chg="add mod">
          <ac:chgData name="Akshay Dixit" userId="be3c0e0c-cbf0-46d8-ae58-75dcc3b3cc2d" providerId="ADAL" clId="{F224E9E2-68F8-476E-A993-9B71E42B6E66}" dt="2023-01-24T13:49:38.314" v="219" actId="1076"/>
          <ac:picMkLst>
            <pc:docMk/>
            <pc:sldMk cId="2933068165" sldId="2147470200"/>
            <ac:picMk id="2056" creationId="{46DADA7D-A10F-289F-1E08-732A36461237}"/>
          </ac:picMkLst>
        </pc:picChg>
        <pc:picChg chg="add mod">
          <ac:chgData name="Akshay Dixit" userId="be3c0e0c-cbf0-46d8-ae58-75dcc3b3cc2d" providerId="ADAL" clId="{F224E9E2-68F8-476E-A993-9B71E42B6E66}" dt="2023-01-24T13:47:15.424" v="202" actId="14100"/>
          <ac:picMkLst>
            <pc:docMk/>
            <pc:sldMk cId="2933068165" sldId="2147470200"/>
            <ac:picMk id="2058" creationId="{14FECBB9-9AB7-25DA-D267-6AFC380768F1}"/>
          </ac:picMkLst>
        </pc:picChg>
        <pc:picChg chg="add mod">
          <ac:chgData name="Akshay Dixit" userId="be3c0e0c-cbf0-46d8-ae58-75dcc3b3cc2d" providerId="ADAL" clId="{F224E9E2-68F8-476E-A993-9B71E42B6E66}" dt="2023-01-24T13:49:32.941" v="217" actId="1076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modSp add ord modAnim">
        <pc:chgData name="Akshay Dixit" userId="be3c0e0c-cbf0-46d8-ae58-75dcc3b3cc2d" providerId="ADAL" clId="{F224E9E2-68F8-476E-A993-9B71E42B6E66}" dt="2023-01-24T14:18:18.959" v="960" actId="20577"/>
        <pc:sldMkLst>
          <pc:docMk/>
          <pc:sldMk cId="2366008190" sldId="2147470201"/>
        </pc:sldMkLst>
        <pc:spChg chg="mod">
          <ac:chgData name="Akshay Dixit" userId="be3c0e0c-cbf0-46d8-ae58-75dcc3b3cc2d" providerId="ADAL" clId="{F224E9E2-68F8-476E-A993-9B71E42B6E66}" dt="2023-01-24T14:18:18.959" v="960" actId="20577"/>
          <ac:spMkLst>
            <pc:docMk/>
            <pc:sldMk cId="2366008190" sldId="2147470201"/>
            <ac:spMk id="10" creationId="{B3612500-C476-8DEA-0A5F-77BB29860030}"/>
          </ac:spMkLst>
        </pc:spChg>
      </pc:sldChg>
      <pc:sldChg chg="modSp add mod">
        <pc:chgData name="Akshay Dixit" userId="be3c0e0c-cbf0-46d8-ae58-75dcc3b3cc2d" providerId="ADAL" clId="{F224E9E2-68F8-476E-A993-9B71E42B6E66}" dt="2023-01-24T14:18:21.969" v="961" actId="20577"/>
        <pc:sldMkLst>
          <pc:docMk/>
          <pc:sldMk cId="857762438" sldId="2147470202"/>
        </pc:sldMkLst>
        <pc:spChg chg="mod">
          <ac:chgData name="Akshay Dixit" userId="be3c0e0c-cbf0-46d8-ae58-75dcc3b3cc2d" providerId="ADAL" clId="{F224E9E2-68F8-476E-A993-9B71E42B6E66}" dt="2023-01-24T14:18:21.969" v="961" actId="20577"/>
          <ac:spMkLst>
            <pc:docMk/>
            <pc:sldMk cId="857762438" sldId="2147470202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3:53.669" v="850" actId="207"/>
          <ac:spMkLst>
            <pc:docMk/>
            <pc:sldMk cId="857762438" sldId="2147470202"/>
            <ac:spMk id="11" creationId="{B2DECA47-E4AB-25B2-DE87-BEBAA2921AF6}"/>
          </ac:spMkLst>
        </pc:spChg>
      </pc:sldChg>
      <pc:sldChg chg="modSp add mod">
        <pc:chgData name="Akshay Dixit" userId="be3c0e0c-cbf0-46d8-ae58-75dcc3b3cc2d" providerId="ADAL" clId="{F224E9E2-68F8-476E-A993-9B71E42B6E66}" dt="2023-01-24T14:18:34.289" v="963" actId="20577"/>
        <pc:sldMkLst>
          <pc:docMk/>
          <pc:sldMk cId="469173378" sldId="2147470203"/>
        </pc:sldMkLst>
        <pc:spChg chg="mod">
          <ac:chgData name="Akshay Dixit" userId="be3c0e0c-cbf0-46d8-ae58-75dcc3b3cc2d" providerId="ADAL" clId="{F224E9E2-68F8-476E-A993-9B71E42B6E66}" dt="2023-01-24T14:18:34.289" v="963" actId="20577"/>
          <ac:spMkLst>
            <pc:docMk/>
            <pc:sldMk cId="469173378" sldId="2147470203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7:13.540" v="935" actId="20577"/>
          <ac:spMkLst>
            <pc:docMk/>
            <pc:sldMk cId="469173378" sldId="2147470203"/>
            <ac:spMk id="11" creationId="{B2DECA47-E4AB-25B2-DE87-BEBAA2921AF6}"/>
          </ac:spMkLst>
        </pc:spChg>
      </pc:sldChg>
      <pc:sldChg chg="add del setBg">
        <pc:chgData name="Akshay Dixit" userId="be3c0e0c-cbf0-46d8-ae58-75dcc3b3cc2d" providerId="ADAL" clId="{F224E9E2-68F8-476E-A993-9B71E42B6E66}" dt="2023-01-24T14:06:26.734" v="854"/>
        <pc:sldMkLst>
          <pc:docMk/>
          <pc:sldMk cId="3661935021" sldId="2147470203"/>
        </pc:sldMkLst>
      </pc:sldChg>
      <pc:sldChg chg="delSp modSp add mod modAnim">
        <pc:chgData name="Akshay Dixit" userId="be3c0e0c-cbf0-46d8-ae58-75dcc3b3cc2d" providerId="ADAL" clId="{F224E9E2-68F8-476E-A993-9B71E42B6E66}" dt="2023-01-24T14:09:57.226" v="954" actId="1076"/>
        <pc:sldMkLst>
          <pc:docMk/>
          <pc:sldMk cId="1693846077" sldId="2147470204"/>
        </pc:sldMkLst>
        <pc:spChg chg="mod">
          <ac:chgData name="Akshay Dixit" userId="be3c0e0c-cbf0-46d8-ae58-75dcc3b3cc2d" providerId="ADAL" clId="{F224E9E2-68F8-476E-A993-9B71E42B6E66}" dt="2023-01-24T14:09:57.226" v="954" actId="1076"/>
          <ac:spMkLst>
            <pc:docMk/>
            <pc:sldMk cId="1693846077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3" creationId="{AD6819EC-742F-B85B-7CE2-B028E01B7F9B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5" creationId="{56C689AD-9209-E571-5062-7DAE6ED26FDA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6" creationId="{28CC10FB-48C1-D19F-6764-67E2714F9105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9" creationId="{FEBDE3A1-2998-A26D-B341-C1D6233CAB78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0" creationId="{B3612500-C476-8DEA-0A5F-77BB29860030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4:09:47.802" v="952" actId="1076"/>
          <ac:picMkLst>
            <pc:docMk/>
            <pc:sldMk cId="1693846077" sldId="2147470204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42" creationId="{25860DB4-17D9-89B2-F6B8-3FAE477B8C78}"/>
          </ac:picMkLst>
        </pc:picChg>
        <pc:picChg chg="del">
          <ac:chgData name="Akshay Dixit" userId="be3c0e0c-cbf0-46d8-ae58-75dcc3b3cc2d" providerId="ADAL" clId="{F224E9E2-68F8-476E-A993-9B71E42B6E66}" dt="2023-01-24T14:09:24.362" v="944" actId="478"/>
          <ac:picMkLst>
            <pc:docMk/>
            <pc:sldMk cId="1693846077" sldId="2147470204"/>
            <ac:picMk id="1044" creationId="{AAC90681-E2AE-CB33-64E4-3D013EE6F03A}"/>
          </ac:picMkLst>
        </pc:picChg>
      </pc:sldChg>
    </pc:docChg>
  </pc:docChgLst>
  <pc:docChgLst>
    <pc:chgData name="Akshay Dixit" userId="be3c0e0c-cbf0-46d8-ae58-75dcc3b3cc2d" providerId="ADAL" clId="{81BC2751-FD0A-4BE3-B87E-AF50CFFF4C73}"/>
    <pc:docChg chg="undo custSel modSld">
      <pc:chgData name="Akshay Dixit" userId="be3c0e0c-cbf0-46d8-ae58-75dcc3b3cc2d" providerId="ADAL" clId="{81BC2751-FD0A-4BE3-B87E-AF50CFFF4C73}" dt="2023-01-21T14:46:39.793" v="193" actId="14100"/>
      <pc:docMkLst>
        <pc:docMk/>
      </pc:docMkLst>
      <pc:sldChg chg="addSp delSp modSp mod">
        <pc:chgData name="Akshay Dixit" userId="be3c0e0c-cbf0-46d8-ae58-75dcc3b3cc2d" providerId="ADAL" clId="{81BC2751-FD0A-4BE3-B87E-AF50CFFF4C73}" dt="2023-01-21T14:46:39.793" v="193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81BC2751-FD0A-4BE3-B87E-AF50CFFF4C73}" dt="2023-01-21T14:23:33.896" v="1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81BC2751-FD0A-4BE3-B87E-AF50CFFF4C73}" dt="2023-01-21T14:28:15.909" v="3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1BC2751-FD0A-4BE3-B87E-AF50CFFF4C73}" dt="2023-01-21T14:39:52.199" v="175" actId="20577"/>
          <ac:spMkLst>
            <pc:docMk/>
            <pc:sldMk cId="2438892547" sldId="2147470199"/>
            <ac:spMk id="8" creationId="{4D6AE409-0989-BDF8-75FF-7AA117C197DF}"/>
          </ac:spMkLst>
        </pc:spChg>
        <pc:spChg chg="add del">
          <ac:chgData name="Akshay Dixit" userId="be3c0e0c-cbf0-46d8-ae58-75dcc3b3cc2d" providerId="ADAL" clId="{81BC2751-FD0A-4BE3-B87E-AF50CFFF4C73}" dt="2023-01-21T14:28:35.161" v="34"/>
          <ac:spMkLst>
            <pc:docMk/>
            <pc:sldMk cId="2438892547" sldId="2147470199"/>
            <ac:spMk id="10" creationId="{6DC7F120-1B05-A0D9-08D4-4810AC2327A9}"/>
          </ac:spMkLst>
        </pc:spChg>
        <pc:spChg chg="mod">
          <ac:chgData name="Akshay Dixit" userId="be3c0e0c-cbf0-46d8-ae58-75dcc3b3cc2d" providerId="ADAL" clId="{81BC2751-FD0A-4BE3-B87E-AF50CFFF4C73}" dt="2023-01-21T14:45:15.208" v="187" actId="313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81BC2751-FD0A-4BE3-B87E-AF50CFFF4C73}" dt="2023-01-21T14:44:26.786" v="176" actId="478"/>
          <ac:picMkLst>
            <pc:docMk/>
            <pc:sldMk cId="2438892547" sldId="2147470199"/>
            <ac:picMk id="11" creationId="{63F6093C-031C-FEA2-A819-075AE9AB1479}"/>
          </ac:picMkLst>
        </pc:picChg>
        <pc:picChg chg="add mod">
          <ac:chgData name="Akshay Dixit" userId="be3c0e0c-cbf0-46d8-ae58-75dcc3b3cc2d" providerId="ADAL" clId="{81BC2751-FD0A-4BE3-B87E-AF50CFFF4C73}" dt="2023-01-21T14:46:39.793" v="193" actId="14100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4BF85F77-4D9A-4FC1-86C1-BCF93CCDC34F}"/>
    <pc:docChg chg="undo custSel modSld">
      <pc:chgData name="Akshay Dixit" userId="be3c0e0c-cbf0-46d8-ae58-75dcc3b3cc2d" providerId="ADAL" clId="{4BF85F77-4D9A-4FC1-86C1-BCF93CCDC34F}" dt="2023-01-28T17:02:03.911" v="114" actId="1076"/>
      <pc:docMkLst>
        <pc:docMk/>
      </pc:docMkLst>
      <pc:sldChg chg="addSp delSp modSp mod modAnim">
        <pc:chgData name="Akshay Dixit" userId="be3c0e0c-cbf0-46d8-ae58-75dcc3b3cc2d" providerId="ADAL" clId="{4BF85F77-4D9A-4FC1-86C1-BCF93CCDC34F}" dt="2023-01-28T17:02:03.911" v="11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4BF85F77-4D9A-4FC1-86C1-BCF93CCDC34F}" dt="2023-01-28T17:02:03.911" v="114" actId="1076"/>
          <ac:spMkLst>
            <pc:docMk/>
            <pc:sldMk cId="2933068165" sldId="2147470200"/>
            <ac:spMk id="2" creationId="{646F414A-8CCC-F49B-0E97-327CAA9623E5}"/>
          </ac:spMkLst>
        </pc:spChg>
        <pc:spChg chg="mod">
          <ac:chgData name="Akshay Dixit" userId="be3c0e0c-cbf0-46d8-ae58-75dcc3b3cc2d" providerId="ADAL" clId="{4BF85F77-4D9A-4FC1-86C1-BCF93CCDC34F}" dt="2023-01-28T16:55:55.086" v="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BF85F77-4D9A-4FC1-86C1-BCF93CCDC34F}" dt="2023-01-28T17:01:06.632" v="108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4BF85F77-4D9A-4FC1-86C1-BCF93CCDC34F}" dt="2023-01-28T16:58:50.491" v="34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BF85F77-4D9A-4FC1-86C1-BCF93CCDC34F}" dt="2023-01-28T17:01:29.065" v="110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4BF85F77-4D9A-4FC1-86C1-BCF93CCDC34F}" dt="2023-01-28T17:01:23.258" v="109" actId="1076"/>
          <ac:spMkLst>
            <pc:docMk/>
            <pc:sldMk cId="2933068165" sldId="2147470200"/>
            <ac:spMk id="11" creationId="{86E57EE3-B51F-AC07-C8BE-019F175B4F2D}"/>
          </ac:spMkLst>
        </pc:spChg>
        <pc:spChg chg="add del">
          <ac:chgData name="Akshay Dixit" userId="be3c0e0c-cbf0-46d8-ae58-75dcc3b3cc2d" providerId="ADAL" clId="{4BF85F77-4D9A-4FC1-86C1-BCF93CCDC34F}" dt="2023-01-28T16:56:44.393" v="13"/>
          <ac:spMkLst>
            <pc:docMk/>
            <pc:sldMk cId="2933068165" sldId="2147470200"/>
            <ac:spMk id="12" creationId="{7F866E36-C1C5-0E9E-EECC-B9DFF6D8000C}"/>
          </ac:spMkLst>
        </pc:spChg>
        <pc:picChg chg="mod">
          <ac:chgData name="Akshay Dixit" userId="be3c0e0c-cbf0-46d8-ae58-75dcc3b3cc2d" providerId="ADAL" clId="{4BF85F77-4D9A-4FC1-86C1-BCF93CCDC34F}" dt="2023-01-28T17:00:55.505" v="107" actId="1076"/>
          <ac:picMkLst>
            <pc:docMk/>
            <pc:sldMk cId="2933068165" sldId="2147470200"/>
            <ac:picMk id="4" creationId="{5C874DDE-C696-B378-E9E0-46E6FEE99392}"/>
          </ac:picMkLst>
        </pc:picChg>
        <pc:picChg chg="del">
          <ac:chgData name="Akshay Dixit" userId="be3c0e0c-cbf0-46d8-ae58-75dcc3b3cc2d" providerId="ADAL" clId="{4BF85F77-4D9A-4FC1-86C1-BCF93CCDC34F}" dt="2023-01-28T16:57:38.926" v="21" actId="478"/>
          <ac:picMkLst>
            <pc:docMk/>
            <pc:sldMk cId="2933068165" sldId="2147470200"/>
            <ac:picMk id="14" creationId="{18C55B30-F276-4BD7-44DD-98E2DD8529B3}"/>
          </ac:picMkLst>
        </pc:picChg>
        <pc:picChg chg="add mod">
          <ac:chgData name="Akshay Dixit" userId="be3c0e0c-cbf0-46d8-ae58-75dcc3b3cc2d" providerId="ADAL" clId="{4BF85F77-4D9A-4FC1-86C1-BCF93CCDC34F}" dt="2023-01-28T17:01:37.959" v="111" actId="14100"/>
          <ac:picMkLst>
            <pc:docMk/>
            <pc:sldMk cId="2933068165" sldId="2147470200"/>
            <ac:picMk id="15" creationId="{2EBAAEBA-D074-0C4F-EA83-36F3AFEBF812}"/>
          </ac:picMkLst>
        </pc:picChg>
      </pc:sldChg>
    </pc:docChg>
  </pc:docChgLst>
  <pc:docChgLst>
    <pc:chgData name="Akshay Dixit" userId="be3c0e0c-cbf0-46d8-ae58-75dcc3b3cc2d" providerId="ADAL" clId="{40D97C26-C175-4682-BD3F-447F6A21ED86}"/>
    <pc:docChg chg="undo custSel modSld">
      <pc:chgData name="Akshay Dixit" userId="be3c0e0c-cbf0-46d8-ae58-75dcc3b3cc2d" providerId="ADAL" clId="{40D97C26-C175-4682-BD3F-447F6A21ED86}" dt="2023-01-23T14:32:15.334" v="486" actId="20577"/>
      <pc:docMkLst>
        <pc:docMk/>
      </pc:docMkLst>
      <pc:sldChg chg="addSp delSp modSp mod">
        <pc:chgData name="Akshay Dixit" userId="be3c0e0c-cbf0-46d8-ae58-75dcc3b3cc2d" providerId="ADAL" clId="{40D97C26-C175-4682-BD3F-447F6A21ED86}" dt="2023-01-23T14:32:15.334" v="486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40D97C26-C175-4682-BD3F-447F6A21ED86}" dt="2023-01-23T14:32:15.334" v="486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40D97C26-C175-4682-BD3F-447F6A21ED86}" dt="2023-01-23T14:18:34.806" v="43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0D97C26-C175-4682-BD3F-447F6A21ED86}" dt="2023-01-23T14:31:36.102" v="484" actId="115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40D97C26-C175-4682-BD3F-447F6A21ED86}" dt="2023-01-23T14:29:54.177" v="475" actId="1076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40D97C26-C175-4682-BD3F-447F6A21ED86}" dt="2023-01-23T14:29:43.784" v="473" actId="14100"/>
          <ac:spMkLst>
            <pc:docMk/>
            <pc:sldMk cId="2438892547" sldId="2147470199"/>
            <ac:spMk id="14" creationId="{CF53B4F2-E163-B1A8-C8B6-3E15D7E1E801}"/>
          </ac:spMkLst>
        </pc:spChg>
        <pc:spChg chg="add del">
          <ac:chgData name="Akshay Dixit" userId="be3c0e0c-cbf0-46d8-ae58-75dcc3b3cc2d" providerId="ADAL" clId="{40D97C26-C175-4682-BD3F-447F6A21ED86}" dt="2023-01-23T14:15:18.156" v="348"/>
          <ac:spMkLst>
            <pc:docMk/>
            <pc:sldMk cId="2438892547" sldId="2147470199"/>
            <ac:spMk id="15" creationId="{15E174DC-DEF5-B508-42DF-B399C4531FB9}"/>
          </ac:spMkLst>
        </pc:spChg>
        <pc:spChg chg="del">
          <ac:chgData name="Akshay Dixit" userId="be3c0e0c-cbf0-46d8-ae58-75dcc3b3cc2d" providerId="ADAL" clId="{40D97C26-C175-4682-BD3F-447F6A21ED86}" dt="2023-01-23T14:02:05.389" v="32" actId="478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40D97C26-C175-4682-BD3F-447F6A21ED86}" dt="2023-01-23T14:01:25.581" v="23" actId="478"/>
          <ac:picMkLst>
            <pc:docMk/>
            <pc:sldMk cId="2438892547" sldId="2147470199"/>
            <ac:picMk id="11" creationId="{20D8F427-E53A-1AAC-9825-5A228E22948A}"/>
          </ac:picMkLst>
        </pc:picChg>
        <pc:picChg chg="add mod modCrop">
          <ac:chgData name="Akshay Dixit" userId="be3c0e0c-cbf0-46d8-ae58-75dcc3b3cc2d" providerId="ADAL" clId="{40D97C26-C175-4682-BD3F-447F6A21ED86}" dt="2023-01-23T14:29:36.583" v="472" actId="14100"/>
          <ac:picMkLst>
            <pc:docMk/>
            <pc:sldMk cId="2438892547" sldId="2147470199"/>
            <ac:picMk id="12" creationId="{E8A4AAE7-D345-5B71-CD07-8BFBA767F164}"/>
          </ac:picMkLst>
        </pc:picChg>
      </pc:sldChg>
    </pc:docChg>
  </pc:docChgLst>
  <pc:docChgLst>
    <pc:chgData name="Akshay Dixit" userId="be3c0e0c-cbf0-46d8-ae58-75dcc3b3cc2d" providerId="ADAL" clId="{B0967788-2613-4DA7-A79F-D2D80FABE08F}"/>
    <pc:docChg chg="undo custSel modSld">
      <pc:chgData name="Akshay Dixit" userId="be3c0e0c-cbf0-46d8-ae58-75dcc3b3cc2d" providerId="ADAL" clId="{B0967788-2613-4DA7-A79F-D2D80FABE08F}" dt="2023-01-29T17:50:11.522" v="62" actId="114"/>
      <pc:docMkLst>
        <pc:docMk/>
      </pc:docMkLst>
      <pc:sldChg chg="addSp delSp modSp mod">
        <pc:chgData name="Akshay Dixit" userId="be3c0e0c-cbf0-46d8-ae58-75dcc3b3cc2d" providerId="ADAL" clId="{B0967788-2613-4DA7-A79F-D2D80FABE08F}" dt="2023-01-29T17:50:11.522" v="62" actId="114"/>
        <pc:sldMkLst>
          <pc:docMk/>
          <pc:sldMk cId="2933068165" sldId="2147470200"/>
        </pc:sldMkLst>
        <pc:spChg chg="mod">
          <ac:chgData name="Akshay Dixit" userId="be3c0e0c-cbf0-46d8-ae58-75dcc3b3cc2d" providerId="ADAL" clId="{B0967788-2613-4DA7-A79F-D2D80FABE08F}" dt="2023-01-29T17:40:37.455" v="3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B0967788-2613-4DA7-A79F-D2D80FABE08F}" dt="2023-01-29T17:41:24.915" v="20" actId="20577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B0967788-2613-4DA7-A79F-D2D80FABE08F}" dt="2023-01-29T17:50:00.295" v="59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B0967788-2613-4DA7-A79F-D2D80FABE08F}" dt="2023-01-29T17:50:07.676" v="61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B0967788-2613-4DA7-A79F-D2D80FABE08F}" dt="2023-01-29T17:50:11.522" v="62" actId="114"/>
          <ac:spMkLst>
            <pc:docMk/>
            <pc:sldMk cId="2933068165" sldId="2147470200"/>
            <ac:spMk id="11" creationId="{86E57EE3-B51F-AC07-C8BE-019F175B4F2D}"/>
          </ac:spMkLst>
        </pc:spChg>
        <pc:picChg chg="add mod modCrop">
          <ac:chgData name="Akshay Dixit" userId="be3c0e0c-cbf0-46d8-ae58-75dcc3b3cc2d" providerId="ADAL" clId="{B0967788-2613-4DA7-A79F-D2D80FABE08F}" dt="2023-01-29T17:49:51.692" v="57" actId="1076"/>
          <ac:picMkLst>
            <pc:docMk/>
            <pc:sldMk cId="2933068165" sldId="2147470200"/>
            <ac:picMk id="13" creationId="{45DAE390-253C-B558-0DD5-27F955CCE081}"/>
          </ac:picMkLst>
        </pc:picChg>
        <pc:picChg chg="del">
          <ac:chgData name="Akshay Dixit" userId="be3c0e0c-cbf0-46d8-ae58-75dcc3b3cc2d" providerId="ADAL" clId="{B0967788-2613-4DA7-A79F-D2D80FABE08F}" dt="2023-01-29T17:40:39.176" v="4" actId="478"/>
          <ac:picMkLst>
            <pc:docMk/>
            <pc:sldMk cId="2933068165" sldId="2147470200"/>
            <ac:picMk id="15" creationId="{2EBAAEBA-D074-0C4F-EA83-36F3AFEBF812}"/>
          </ac:picMkLst>
        </pc:picChg>
        <pc:picChg chg="add mod">
          <ac:chgData name="Akshay Dixit" userId="be3c0e0c-cbf0-46d8-ae58-75dcc3b3cc2d" providerId="ADAL" clId="{B0967788-2613-4DA7-A79F-D2D80FABE08F}" dt="2023-01-29T17:49:56.628" v="58" actId="14100"/>
          <ac:picMkLst>
            <pc:docMk/>
            <pc:sldMk cId="2933068165" sldId="2147470200"/>
            <ac:picMk id="1026" creationId="{537041A9-E389-DFAD-1FBC-C9BD11855A65}"/>
          </ac:picMkLst>
        </pc:picChg>
      </pc:sldChg>
    </pc:docChg>
  </pc:docChgLst>
  <pc:docChgLst>
    <pc:chgData name="Akshay Dixit" userId="be3c0e0c-cbf0-46d8-ae58-75dcc3b3cc2d" providerId="ADAL" clId="{4801D86A-BBB1-49AE-A49D-DFD7C4B2EF89}"/>
    <pc:docChg chg="undo custSel modSld">
      <pc:chgData name="Akshay Dixit" userId="be3c0e0c-cbf0-46d8-ae58-75dcc3b3cc2d" providerId="ADAL" clId="{4801D86A-BBB1-49AE-A49D-DFD7C4B2EF89}" dt="2023-01-30T17:21:30.446" v="108" actId="20577"/>
      <pc:docMkLst>
        <pc:docMk/>
      </pc:docMkLst>
      <pc:sldChg chg="addSp delSp modSp mod">
        <pc:chgData name="Akshay Dixit" userId="be3c0e0c-cbf0-46d8-ae58-75dcc3b3cc2d" providerId="ADAL" clId="{4801D86A-BBB1-49AE-A49D-DFD7C4B2EF89}" dt="2023-01-30T17:21:30.446" v="108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4801D86A-BBB1-49AE-A49D-DFD7C4B2EF89}" dt="2023-01-30T16:57:36.187" v="16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801D86A-BBB1-49AE-A49D-DFD7C4B2EF89}" dt="2023-01-30T17:21:30.446" v="108" actId="20577"/>
          <ac:spMkLst>
            <pc:docMk/>
            <pc:sldMk cId="2933068165" sldId="2147470200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4801D86A-BBB1-49AE-A49D-DFD7C4B2EF89}" dt="2023-01-30T17:13:42.986" v="98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801D86A-BBB1-49AE-A49D-DFD7C4B2EF89}" dt="2023-01-30T17:13:52.550" v="100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4801D86A-BBB1-49AE-A49D-DFD7C4B2EF89}" dt="2023-01-30T17:13:45.920" v="99" actId="1076"/>
          <ac:spMkLst>
            <pc:docMk/>
            <pc:sldMk cId="2933068165" sldId="2147470200"/>
            <ac:spMk id="11" creationId="{86E57EE3-B51F-AC07-C8BE-019F175B4F2D}"/>
          </ac:spMkLst>
        </pc:spChg>
        <pc:spChg chg="add del">
          <ac:chgData name="Akshay Dixit" userId="be3c0e0c-cbf0-46d8-ae58-75dcc3b3cc2d" providerId="ADAL" clId="{4801D86A-BBB1-49AE-A49D-DFD7C4B2EF89}" dt="2023-01-30T16:59:05.491" v="48"/>
          <ac:spMkLst>
            <pc:docMk/>
            <pc:sldMk cId="2933068165" sldId="2147470200"/>
            <ac:spMk id="12" creationId="{F31BF3DA-85A2-0507-BDAA-7C0B45703402}"/>
          </ac:spMkLst>
        </pc:spChg>
        <pc:spChg chg="add del mod">
          <ac:chgData name="Akshay Dixit" userId="be3c0e0c-cbf0-46d8-ae58-75dcc3b3cc2d" providerId="ADAL" clId="{4801D86A-BBB1-49AE-A49D-DFD7C4B2EF89}" dt="2023-01-30T16:59:05.256" v="47"/>
          <ac:spMkLst>
            <pc:docMk/>
            <pc:sldMk cId="2933068165" sldId="2147470200"/>
            <ac:spMk id="14" creationId="{99886B34-21D2-995C-26D4-F8F15868CC38}"/>
          </ac:spMkLst>
        </pc:spChg>
        <pc:picChg chg="del">
          <ac:chgData name="Akshay Dixit" userId="be3c0e0c-cbf0-46d8-ae58-75dcc3b3cc2d" providerId="ADAL" clId="{4801D86A-BBB1-49AE-A49D-DFD7C4B2EF89}" dt="2023-01-30T16:57:22.679" v="5" actId="478"/>
          <ac:picMkLst>
            <pc:docMk/>
            <pc:sldMk cId="2933068165" sldId="2147470200"/>
            <ac:picMk id="13" creationId="{45DAE390-253C-B558-0DD5-27F955CCE081}"/>
          </ac:picMkLst>
        </pc:picChg>
        <pc:picChg chg="add mod modCrop">
          <ac:chgData name="Akshay Dixit" userId="be3c0e0c-cbf0-46d8-ae58-75dcc3b3cc2d" providerId="ADAL" clId="{4801D86A-BBB1-49AE-A49D-DFD7C4B2EF89}" dt="2023-01-30T17:13:08.593" v="91" actId="1076"/>
          <ac:picMkLst>
            <pc:docMk/>
            <pc:sldMk cId="2933068165" sldId="2147470200"/>
            <ac:picMk id="16" creationId="{D1DD47FE-4895-4A56-FC40-B8391C167682}"/>
          </ac:picMkLst>
        </pc:picChg>
        <pc:picChg chg="del">
          <ac:chgData name="Akshay Dixit" userId="be3c0e0c-cbf0-46d8-ae58-75dcc3b3cc2d" providerId="ADAL" clId="{4801D86A-BBB1-49AE-A49D-DFD7C4B2EF89}" dt="2023-01-30T16:57:24.408" v="6" actId="478"/>
          <ac:picMkLst>
            <pc:docMk/>
            <pc:sldMk cId="2933068165" sldId="2147470200"/>
            <ac:picMk id="1026" creationId="{537041A9-E389-DFAD-1FBC-C9BD11855A65}"/>
          </ac:picMkLst>
        </pc:picChg>
      </pc:sldChg>
    </pc:docChg>
  </pc:docChgLst>
  <pc:docChgLst>
    <pc:chgData name="Akshay Dixit" userId="be3c0e0c-cbf0-46d8-ae58-75dcc3b3cc2d" providerId="ADAL" clId="{4DC994E6-24C3-4CC4-8665-E8FB94B72FC8}"/>
    <pc:docChg chg="undo custSel modSld">
      <pc:chgData name="Akshay Dixit" userId="be3c0e0c-cbf0-46d8-ae58-75dcc3b3cc2d" providerId="ADAL" clId="{4DC994E6-24C3-4CC4-8665-E8FB94B72FC8}" dt="2023-01-27T13:21:04.541" v="263" actId="1076"/>
      <pc:docMkLst>
        <pc:docMk/>
      </pc:docMkLst>
      <pc:sldChg chg="addSp delSp modSp mod modAnim">
        <pc:chgData name="Akshay Dixit" userId="be3c0e0c-cbf0-46d8-ae58-75dcc3b3cc2d" providerId="ADAL" clId="{4DC994E6-24C3-4CC4-8665-E8FB94B72FC8}" dt="2023-01-27T13:21:04.541" v="263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4DC994E6-24C3-4CC4-8665-E8FB94B72FC8}" dt="2023-01-27T13:21:01.311" v="262" actId="1076"/>
          <ac:spMkLst>
            <pc:docMk/>
            <pc:sldMk cId="2933068165" sldId="2147470200"/>
            <ac:spMk id="5" creationId="{56C689AD-9209-E571-5062-7DAE6ED26FDA}"/>
          </ac:spMkLst>
        </pc:spChg>
        <pc:spChg chg="mod">
          <ac:chgData name="Akshay Dixit" userId="be3c0e0c-cbf0-46d8-ae58-75dcc3b3cc2d" providerId="ADAL" clId="{4DC994E6-24C3-4CC4-8665-E8FB94B72FC8}" dt="2023-01-27T13:21:04.541" v="263" actId="1076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DC994E6-24C3-4CC4-8665-E8FB94B72FC8}" dt="2023-01-27T12:58:56.422" v="15" actId="20577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4DC994E6-24C3-4CC4-8665-E8FB94B72FC8}" dt="2023-01-27T13:19:44.126" v="174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DC994E6-24C3-4CC4-8665-E8FB94B72FC8}" dt="2023-01-27T13:15:07.132" v="108" actId="1076"/>
          <ac:spMkLst>
            <pc:docMk/>
            <pc:sldMk cId="2933068165" sldId="2147470200"/>
            <ac:spMk id="9" creationId="{FEBDE3A1-2998-A26D-B341-C1D6233CAB78}"/>
          </ac:spMkLst>
        </pc:spChg>
        <pc:spChg chg="mod">
          <ac:chgData name="Akshay Dixit" userId="be3c0e0c-cbf0-46d8-ae58-75dcc3b3cc2d" providerId="ADAL" clId="{4DC994E6-24C3-4CC4-8665-E8FB94B72FC8}" dt="2023-01-27T13:19:40.896" v="172" actId="1076"/>
          <ac:spMkLst>
            <pc:docMk/>
            <pc:sldMk cId="2933068165" sldId="2147470200"/>
            <ac:spMk id="10" creationId="{84675880-A3D4-B034-5227-307EF588D314}"/>
          </ac:spMkLst>
        </pc:spChg>
        <pc:spChg chg="add mod">
          <ac:chgData name="Akshay Dixit" userId="be3c0e0c-cbf0-46d8-ae58-75dcc3b3cc2d" providerId="ADAL" clId="{4DC994E6-24C3-4CC4-8665-E8FB94B72FC8}" dt="2023-01-27T13:20:17.112" v="260" actId="1076"/>
          <ac:spMkLst>
            <pc:docMk/>
            <pc:sldMk cId="2933068165" sldId="2147470200"/>
            <ac:spMk id="11" creationId="{86E57EE3-B51F-AC07-C8BE-019F175B4F2D}"/>
          </ac:spMkLst>
        </pc:spChg>
        <pc:picChg chg="del">
          <ac:chgData name="Akshay Dixit" userId="be3c0e0c-cbf0-46d8-ae58-75dcc3b3cc2d" providerId="ADAL" clId="{4DC994E6-24C3-4CC4-8665-E8FB94B72FC8}" dt="2023-01-27T13:12:39.026" v="94" actId="478"/>
          <ac:picMkLst>
            <pc:docMk/>
            <pc:sldMk cId="2933068165" sldId="2147470200"/>
            <ac:picMk id="12" creationId="{1E330034-784E-3290-A6F4-584150AA4F9C}"/>
          </ac:picMkLst>
        </pc:picChg>
        <pc:picChg chg="add mod modCrop">
          <ac:chgData name="Akshay Dixit" userId="be3c0e0c-cbf0-46d8-ae58-75dcc3b3cc2d" providerId="ADAL" clId="{4DC994E6-24C3-4CC4-8665-E8FB94B72FC8}" dt="2023-01-27T13:19:56.180" v="177" actId="14100"/>
          <ac:picMkLst>
            <pc:docMk/>
            <pc:sldMk cId="2933068165" sldId="2147470200"/>
            <ac:picMk id="14" creationId="{18C55B30-F276-4BD7-44DD-98E2DD8529B3}"/>
          </ac:picMkLst>
        </pc:picChg>
      </pc:sldChg>
    </pc:docChg>
  </pc:docChgLst>
  <pc:docChgLst>
    <pc:chgData name="Akshay Dixit" userId="be3c0e0c-cbf0-46d8-ae58-75dcc3b3cc2d" providerId="ADAL" clId="{8BD0807B-8476-4076-8E00-4AFD026B500B}"/>
    <pc:docChg chg="undo redo custSel modSld">
      <pc:chgData name="Akshay Dixit" userId="be3c0e0c-cbf0-46d8-ae58-75dcc3b3cc2d" providerId="ADAL" clId="{8BD0807B-8476-4076-8E00-4AFD026B500B}" dt="2023-01-31T13:11:00.537" v="119" actId="20577"/>
      <pc:docMkLst>
        <pc:docMk/>
      </pc:docMkLst>
      <pc:sldChg chg="addSp delSp modSp mod">
        <pc:chgData name="Akshay Dixit" userId="be3c0e0c-cbf0-46d8-ae58-75dcc3b3cc2d" providerId="ADAL" clId="{8BD0807B-8476-4076-8E00-4AFD026B500B}" dt="2023-01-31T13:11:00.537" v="119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8BD0807B-8476-4076-8E00-4AFD026B500B}" dt="2023-01-31T13:11:00.537" v="119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8BD0807B-8476-4076-8E00-4AFD026B500B}" dt="2023-01-31T13:02:27.719" v="115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8BD0807B-8476-4076-8E00-4AFD026B500B}" dt="2023-01-31T13:01:00.735" v="63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8BD0807B-8476-4076-8E00-4AFD026B500B}" dt="2023-01-31T13:01:08.721" v="64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8BD0807B-8476-4076-8E00-4AFD026B500B}" dt="2023-01-31T13:03:44.827" v="117" actId="1076"/>
          <ac:spMkLst>
            <pc:docMk/>
            <pc:sldMk cId="2933068165" sldId="2147470200"/>
            <ac:spMk id="11" creationId="{86E57EE3-B51F-AC07-C8BE-019F175B4F2D}"/>
          </ac:spMkLst>
        </pc:spChg>
        <pc:picChg chg="add mod">
          <ac:chgData name="Akshay Dixit" userId="be3c0e0c-cbf0-46d8-ae58-75dcc3b3cc2d" providerId="ADAL" clId="{8BD0807B-8476-4076-8E00-4AFD026B500B}" dt="2023-01-31T13:03:36.067" v="116" actId="14100"/>
          <ac:picMkLst>
            <pc:docMk/>
            <pc:sldMk cId="2933068165" sldId="2147470200"/>
            <ac:picMk id="13" creationId="{0BA566C8-3B5B-15CD-B1F4-BA8E0B67CDC9}"/>
          </ac:picMkLst>
        </pc:picChg>
        <pc:picChg chg="add mod">
          <ac:chgData name="Akshay Dixit" userId="be3c0e0c-cbf0-46d8-ae58-75dcc3b3cc2d" providerId="ADAL" clId="{8BD0807B-8476-4076-8E00-4AFD026B500B}" dt="2023-01-31T13:00:54.113" v="62" actId="1076"/>
          <ac:picMkLst>
            <pc:docMk/>
            <pc:sldMk cId="2933068165" sldId="2147470200"/>
            <ac:picMk id="15" creationId="{0EF46521-0DA3-C2C1-7614-CFD771E04A51}"/>
          </ac:picMkLst>
        </pc:picChg>
        <pc:picChg chg="del">
          <ac:chgData name="Akshay Dixit" userId="be3c0e0c-cbf0-46d8-ae58-75dcc3b3cc2d" providerId="ADAL" clId="{8BD0807B-8476-4076-8E00-4AFD026B500B}" dt="2023-01-31T13:00:01.108" v="47" actId="478"/>
          <ac:picMkLst>
            <pc:docMk/>
            <pc:sldMk cId="2933068165" sldId="2147470200"/>
            <ac:picMk id="16" creationId="{D1DD47FE-4895-4A56-FC40-B8391C167682}"/>
          </ac:picMkLst>
        </pc:picChg>
      </pc:sldChg>
    </pc:docChg>
  </pc:docChgLst>
  <pc:docChgLst>
    <pc:chgData name="Akshay Dixit" userId="be3c0e0c-cbf0-46d8-ae58-75dcc3b3cc2d" providerId="ADAL" clId="{5A5F9F97-E542-40C3-AA23-615E0ED66EDA}"/>
    <pc:docChg chg="undo custSel modSld">
      <pc:chgData name="Akshay Dixit" userId="be3c0e0c-cbf0-46d8-ae58-75dcc3b3cc2d" providerId="ADAL" clId="{5A5F9F97-E542-40C3-AA23-615E0ED66EDA}" dt="2023-02-02T17:15:11.782" v="88" actId="20577"/>
      <pc:docMkLst>
        <pc:docMk/>
      </pc:docMkLst>
      <pc:sldChg chg="addSp delSp modSp mod">
        <pc:chgData name="Akshay Dixit" userId="be3c0e0c-cbf0-46d8-ae58-75dcc3b3cc2d" providerId="ADAL" clId="{5A5F9F97-E542-40C3-AA23-615E0ED66EDA}" dt="2023-02-02T17:15:11.782" v="88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5A5F9F97-E542-40C3-AA23-615E0ED66EDA}" dt="2023-02-02T17:12:18.091" v="33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5A5F9F97-E542-40C3-AA23-615E0ED66EDA}" dt="2023-02-02T17:11:23.336" v="20" actId="20577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5A5F9F97-E542-40C3-AA23-615E0ED66EDA}" dt="2023-02-02T17:12:14.558" v="31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5A5F9F97-E542-40C3-AA23-615E0ED66EDA}" dt="2023-02-02T17:15:11.782" v="88" actId="20577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5A5F9F97-E542-40C3-AA23-615E0ED66EDA}" dt="2023-02-02T17:14:27.250" v="80" actId="1076"/>
          <ac:spMkLst>
            <pc:docMk/>
            <pc:sldMk cId="2933068165" sldId="2147470200"/>
            <ac:spMk id="11" creationId="{86E57EE3-B51F-AC07-C8BE-019F175B4F2D}"/>
          </ac:spMkLst>
        </pc:spChg>
        <pc:picChg chg="add mod">
          <ac:chgData name="Akshay Dixit" userId="be3c0e0c-cbf0-46d8-ae58-75dcc3b3cc2d" providerId="ADAL" clId="{5A5F9F97-E542-40C3-AA23-615E0ED66EDA}" dt="2023-02-02T17:12:10.940" v="30" actId="1076"/>
          <ac:picMkLst>
            <pc:docMk/>
            <pc:sldMk cId="2933068165" sldId="2147470200"/>
            <ac:picMk id="13" creationId="{6E005221-7B99-5BE8-2FC3-8587D7AE3562}"/>
          </ac:picMkLst>
        </pc:picChg>
        <pc:picChg chg="del">
          <ac:chgData name="Akshay Dixit" userId="be3c0e0c-cbf0-46d8-ae58-75dcc3b3cc2d" providerId="ADAL" clId="{5A5F9F97-E542-40C3-AA23-615E0ED66EDA}" dt="2023-02-02T17:11:27.481" v="21" actId="478"/>
          <ac:picMkLst>
            <pc:docMk/>
            <pc:sldMk cId="2933068165" sldId="2147470200"/>
            <ac:picMk id="17" creationId="{6AB6BA9B-83B4-7AFB-1C26-E335DE8A5AA5}"/>
          </ac:picMkLst>
        </pc:picChg>
      </pc:sldChg>
    </pc:docChg>
  </pc:docChgLst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58EFDCF1-C5D9-4BDB-ABFA-276E542A38D4}"/>
    <pc:docChg chg="undo custSel addSld delSld modSld">
      <pc:chgData name="Akshay Dixit" userId="be3c0e0c-cbf0-46d8-ae58-75dcc3b3cc2d" providerId="ADAL" clId="{58EFDCF1-C5D9-4BDB-ABFA-276E542A38D4}" dt="2023-01-25T14:34:01.922" v="231"/>
      <pc:docMkLst>
        <pc:docMk/>
      </pc:docMkLst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438892547" sldId="2147470199"/>
        </pc:sldMkLst>
      </pc:sldChg>
      <pc:sldChg chg="addSp delSp modSp mod modAnim">
        <pc:chgData name="Akshay Dixit" userId="be3c0e0c-cbf0-46d8-ae58-75dcc3b3cc2d" providerId="ADAL" clId="{58EFDCF1-C5D9-4BDB-ABFA-276E542A38D4}" dt="2023-01-25T14:19:02.380" v="13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58EFDCF1-C5D9-4BDB-ABFA-276E542A38D4}" dt="2023-01-25T14:03:13.799" v="1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58EFDCF1-C5D9-4BDB-ABFA-276E542A38D4}" dt="2023-01-25T14:19:02.380" v="134" actId="1076"/>
          <ac:spMkLst>
            <pc:docMk/>
            <pc:sldMk cId="2933068165" sldId="2147470200"/>
            <ac:spMk id="7" creationId="{1713ED12-95C6-B133-8B6A-19D3C71A5084}"/>
          </ac:spMkLst>
        </pc:spChg>
        <pc:spChg chg="del">
          <ac:chgData name="Akshay Dixit" userId="be3c0e0c-cbf0-46d8-ae58-75dcc3b3cc2d" providerId="ADAL" clId="{58EFDCF1-C5D9-4BDB-ABFA-276E542A38D4}" dt="2023-01-25T14:15:28.430" v="108" actId="478"/>
          <ac:spMkLst>
            <pc:docMk/>
            <pc:sldMk cId="2933068165" sldId="2147470200"/>
            <ac:spMk id="13" creationId="{0A16A859-B7B7-7D5F-9A6B-423B11B83276}"/>
          </ac:spMkLst>
        </pc:spChg>
        <pc:spChg chg="del">
          <ac:chgData name="Akshay Dixit" userId="be3c0e0c-cbf0-46d8-ae58-75dcc3b3cc2d" providerId="ADAL" clId="{58EFDCF1-C5D9-4BDB-ABFA-276E542A38D4}" dt="2023-01-25T14:15:30.528" v="109" actId="478"/>
          <ac:spMkLst>
            <pc:docMk/>
            <pc:sldMk cId="2933068165" sldId="2147470200"/>
            <ac:spMk id="14" creationId="{CF53B4F2-E163-B1A8-C8B6-3E15D7E1E801}"/>
          </ac:spMkLst>
        </pc:spChg>
        <pc:picChg chg="add del mod">
          <ac:chgData name="Akshay Dixit" userId="be3c0e0c-cbf0-46d8-ae58-75dcc3b3cc2d" providerId="ADAL" clId="{58EFDCF1-C5D9-4BDB-ABFA-276E542A38D4}" dt="2023-01-25T14:05:31.289" v="33" actId="478"/>
          <ac:picMkLst>
            <pc:docMk/>
            <pc:sldMk cId="2933068165" sldId="2147470200"/>
            <ac:picMk id="8" creationId="{FB05671B-D03A-F057-8742-CD7110233E42}"/>
          </ac:picMkLst>
        </pc:picChg>
        <pc:picChg chg="add mod">
          <ac:chgData name="Akshay Dixit" userId="be3c0e0c-cbf0-46d8-ae58-75dcc3b3cc2d" providerId="ADAL" clId="{58EFDCF1-C5D9-4BDB-ABFA-276E542A38D4}" dt="2023-01-25T14:15:53.568" v="118" actId="1076"/>
          <ac:picMkLst>
            <pc:docMk/>
            <pc:sldMk cId="2933068165" sldId="2147470200"/>
            <ac:picMk id="1026" creationId="{7AD7E04B-4DC6-C59B-A363-F17150097305}"/>
          </ac:picMkLst>
        </pc:picChg>
        <pc:picChg chg="del">
          <ac:chgData name="Akshay Dixit" userId="be3c0e0c-cbf0-46d8-ae58-75dcc3b3cc2d" providerId="ADAL" clId="{58EFDCF1-C5D9-4BDB-ABFA-276E542A38D4}" dt="2023-01-25T14:02:35.969" v="1" actId="478"/>
          <ac:picMkLst>
            <pc:docMk/>
            <pc:sldMk cId="2933068165" sldId="2147470200"/>
            <ac:picMk id="1042" creationId="{25860DB4-17D9-89B2-F6B8-3FAE477B8C7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0" creationId="{383EE9D3-9235-4B2E-04E7-EA7AB33F633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2" creationId="{42A07689-6435-19AC-8B85-493E991C22C3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4" creationId="{63547294-43D3-D42E-95D6-D576F0A0758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6" creationId="{46DADA7D-A10F-289F-1E08-732A3646123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8" creationId="{14FECBB9-9AB7-25DA-D267-6AFC380768F1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366008190" sldId="2147470201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857762438" sldId="2147470202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469173378" sldId="2147470203"/>
        </pc:sldMkLst>
      </pc:sldChg>
      <pc:sldChg chg="addSp delSp modSp add mod modTransition modAnim">
        <pc:chgData name="Akshay Dixit" userId="be3c0e0c-cbf0-46d8-ae58-75dcc3b3cc2d" providerId="ADAL" clId="{58EFDCF1-C5D9-4BDB-ABFA-276E542A38D4}" dt="2023-01-25T14:34:01.922" v="231"/>
        <pc:sldMkLst>
          <pc:docMk/>
          <pc:sldMk cId="2550838842" sldId="2147470205"/>
        </pc:sldMkLst>
        <pc:spChg chg="mod">
          <ac:chgData name="Akshay Dixit" userId="be3c0e0c-cbf0-46d8-ae58-75dcc3b3cc2d" providerId="ADAL" clId="{58EFDCF1-C5D9-4BDB-ABFA-276E542A38D4}" dt="2023-01-25T14:18:53.777" v="133" actId="1076"/>
          <ac:spMkLst>
            <pc:docMk/>
            <pc:sldMk cId="2550838842" sldId="214747020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58EFDCF1-C5D9-4BDB-ABFA-276E542A38D4}" dt="2023-01-25T14:09:44.211" v="48" actId="478"/>
          <ac:spMkLst>
            <pc:docMk/>
            <pc:sldMk cId="2550838842" sldId="2147470205"/>
            <ac:spMk id="8" creationId="{869AA980-8ACC-4EB4-E28A-E3D301DE37B5}"/>
          </ac:spMkLst>
        </pc:spChg>
        <pc:spChg chg="mod">
          <ac:chgData name="Akshay Dixit" userId="be3c0e0c-cbf0-46d8-ae58-75dcc3b3cc2d" providerId="ADAL" clId="{58EFDCF1-C5D9-4BDB-ABFA-276E542A38D4}" dt="2023-01-25T14:21:52.992" v="144" actId="14100"/>
          <ac:spMkLst>
            <pc:docMk/>
            <pc:sldMk cId="2550838842" sldId="2147470205"/>
            <ac:spMk id="9" creationId="{FEBDE3A1-2998-A26D-B341-C1D6233CAB78}"/>
          </ac:spMkLst>
        </pc:spChg>
        <pc:spChg chg="add mod">
          <ac:chgData name="Akshay Dixit" userId="be3c0e0c-cbf0-46d8-ae58-75dcc3b3cc2d" providerId="ADAL" clId="{58EFDCF1-C5D9-4BDB-ABFA-276E542A38D4}" dt="2023-01-25T14:26:44.937" v="185" actId="767"/>
          <ac:spMkLst>
            <pc:docMk/>
            <pc:sldMk cId="2550838842" sldId="2147470205"/>
            <ac:spMk id="12" creationId="{26D4F66A-4036-B925-405B-40DD593D9888}"/>
          </ac:spMkLst>
        </pc:spChg>
        <pc:spChg chg="mod">
          <ac:chgData name="Akshay Dixit" userId="be3c0e0c-cbf0-46d8-ae58-75dcc3b3cc2d" providerId="ADAL" clId="{58EFDCF1-C5D9-4BDB-ABFA-276E542A38D4}" dt="2023-01-25T14:14:17.518" v="99" actId="1076"/>
          <ac:spMkLst>
            <pc:docMk/>
            <pc:sldMk cId="2550838842" sldId="2147470205"/>
            <ac:spMk id="13" creationId="{0A16A859-B7B7-7D5F-9A6B-423B11B83276}"/>
          </ac:spMkLst>
        </pc:spChg>
        <pc:spChg chg="mod">
          <ac:chgData name="Akshay Dixit" userId="be3c0e0c-cbf0-46d8-ae58-75dcc3b3cc2d" providerId="ADAL" clId="{58EFDCF1-C5D9-4BDB-ABFA-276E542A38D4}" dt="2023-01-25T14:29:23.970" v="225" actId="14100"/>
          <ac:spMkLst>
            <pc:docMk/>
            <pc:sldMk cId="2550838842" sldId="2147470205"/>
            <ac:spMk id="14" creationId="{CF53B4F2-E163-B1A8-C8B6-3E15D7E1E801}"/>
          </ac:spMkLst>
        </pc:spChg>
        <pc:picChg chg="add mod">
          <ac:chgData name="Akshay Dixit" userId="be3c0e0c-cbf0-46d8-ae58-75dcc3b3cc2d" providerId="ADAL" clId="{58EFDCF1-C5D9-4BDB-ABFA-276E542A38D4}" dt="2023-01-25T14:14:59.875" v="107" actId="1076"/>
          <ac:picMkLst>
            <pc:docMk/>
            <pc:sldMk cId="2550838842" sldId="2147470205"/>
            <ac:picMk id="10" creationId="{95BF3388-1017-B454-96BA-7E934B953585}"/>
          </ac:picMkLst>
        </pc:picChg>
        <pc:picChg chg="add del mod">
          <ac:chgData name="Akshay Dixit" userId="be3c0e0c-cbf0-46d8-ae58-75dcc3b3cc2d" providerId="ADAL" clId="{58EFDCF1-C5D9-4BDB-ABFA-276E542A38D4}" dt="2023-01-25T14:20:22.005" v="143" actId="478"/>
          <ac:picMkLst>
            <pc:docMk/>
            <pc:sldMk cId="2550838842" sldId="2147470205"/>
            <ac:picMk id="11" creationId="{130BEE45-F803-3238-C46C-9B2B75C22753}"/>
          </ac:picMkLst>
        </pc:picChg>
        <pc:picChg chg="del">
          <ac:chgData name="Akshay Dixit" userId="be3c0e0c-cbf0-46d8-ae58-75dcc3b3cc2d" providerId="ADAL" clId="{58EFDCF1-C5D9-4BDB-ABFA-276E542A38D4}" dt="2023-01-25T14:09:24.299" v="44" actId="478"/>
          <ac:picMkLst>
            <pc:docMk/>
            <pc:sldMk cId="2550838842" sldId="2147470205"/>
            <ac:picMk id="1026" creationId="{7AD7E04B-4DC6-C59B-A363-F17150097305}"/>
          </ac:picMkLst>
        </pc:picChg>
        <pc:picChg chg="add mod">
          <ac:chgData name="Akshay Dixit" userId="be3c0e0c-cbf0-46d8-ae58-75dcc3b3cc2d" providerId="ADAL" clId="{58EFDCF1-C5D9-4BDB-ABFA-276E542A38D4}" dt="2023-01-25T14:17:16.622" v="128" actId="14100"/>
          <ac:picMkLst>
            <pc:docMk/>
            <pc:sldMk cId="2550838842" sldId="2147470205"/>
            <ac:picMk id="2050" creationId="{15E15A0E-EC5B-636E-B1B6-35294224D7F3}"/>
          </ac:picMkLst>
        </pc:picChg>
      </pc:sldChg>
    </pc:docChg>
  </pc:docChgLst>
  <pc:docChgLst>
    <pc:chgData name="Akshay Dixit" userId="be3c0e0c-cbf0-46d8-ae58-75dcc3b3cc2d" providerId="ADAL" clId="{83FC69F8-FC4C-4B81-BCF0-470369E85C00}"/>
    <pc:docChg chg="delSld modSld">
      <pc:chgData name="Akshay Dixit" userId="be3c0e0c-cbf0-46d8-ae58-75dcc3b3cc2d" providerId="ADAL" clId="{83FC69F8-FC4C-4B81-BCF0-470369E85C00}" dt="2023-01-26T16:19:40.691" v="105" actId="20577"/>
      <pc:docMkLst>
        <pc:docMk/>
      </pc:docMkLst>
      <pc:sldChg chg="addSp delSp modSp mod modAnim">
        <pc:chgData name="Akshay Dixit" userId="be3c0e0c-cbf0-46d8-ae58-75dcc3b3cc2d" providerId="ADAL" clId="{83FC69F8-FC4C-4B81-BCF0-470369E85C00}" dt="2023-01-26T16:19:40.691" v="105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83FC69F8-FC4C-4B81-BCF0-470369E85C00}" dt="2023-01-26T16:06:04.478" v="25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83FC69F8-FC4C-4B81-BCF0-470369E85C00}" dt="2023-01-26T16:19:40.691" v="105" actId="20577"/>
          <ac:spMkLst>
            <pc:docMk/>
            <pc:sldMk cId="2933068165" sldId="2147470200"/>
            <ac:spMk id="7" creationId="{1713ED12-95C6-B133-8B6A-19D3C71A5084}"/>
          </ac:spMkLst>
        </pc:spChg>
        <pc:spChg chg="add mod">
          <ac:chgData name="Akshay Dixit" userId="be3c0e0c-cbf0-46d8-ae58-75dcc3b3cc2d" providerId="ADAL" clId="{83FC69F8-FC4C-4B81-BCF0-470369E85C00}" dt="2023-01-26T16:16:23.481" v="47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83FC69F8-FC4C-4B81-BCF0-470369E85C00}" dt="2023-01-26T16:16:08.325" v="44" actId="14100"/>
          <ac:spMkLst>
            <pc:docMk/>
            <pc:sldMk cId="2933068165" sldId="2147470200"/>
            <ac:spMk id="9" creationId="{FEBDE3A1-2998-A26D-B341-C1D6233CAB78}"/>
          </ac:spMkLst>
        </pc:spChg>
        <pc:spChg chg="add mod">
          <ac:chgData name="Akshay Dixit" userId="be3c0e0c-cbf0-46d8-ae58-75dcc3b3cc2d" providerId="ADAL" clId="{83FC69F8-FC4C-4B81-BCF0-470369E85C00}" dt="2023-01-26T16:18:51.392" v="85" actId="113"/>
          <ac:spMkLst>
            <pc:docMk/>
            <pc:sldMk cId="2933068165" sldId="2147470200"/>
            <ac:spMk id="10" creationId="{84675880-A3D4-B034-5227-307EF588D314}"/>
          </ac:spMkLst>
        </pc:spChg>
        <pc:spChg chg="add del mod">
          <ac:chgData name="Akshay Dixit" userId="be3c0e0c-cbf0-46d8-ae58-75dcc3b3cc2d" providerId="ADAL" clId="{83FC69F8-FC4C-4B81-BCF0-470369E85C00}" dt="2023-01-26T16:19:23.694" v="92" actId="478"/>
          <ac:spMkLst>
            <pc:docMk/>
            <pc:sldMk cId="2933068165" sldId="2147470200"/>
            <ac:spMk id="13" creationId="{36F0B741-C3F1-BA1E-D547-B28C57FE8B15}"/>
          </ac:spMkLst>
        </pc:spChg>
        <pc:spChg chg="add del mod">
          <ac:chgData name="Akshay Dixit" userId="be3c0e0c-cbf0-46d8-ae58-75dcc3b3cc2d" providerId="ADAL" clId="{83FC69F8-FC4C-4B81-BCF0-470369E85C00}" dt="2023-01-26T16:19:07.528" v="87" actId="478"/>
          <ac:spMkLst>
            <pc:docMk/>
            <pc:sldMk cId="2933068165" sldId="2147470200"/>
            <ac:spMk id="14" creationId="{E8C5A2E6-9C6F-8192-7B67-8271A53C0A0E}"/>
          </ac:spMkLst>
        </pc:spChg>
        <pc:picChg chg="add mod">
          <ac:chgData name="Akshay Dixit" userId="be3c0e0c-cbf0-46d8-ae58-75dcc3b3cc2d" providerId="ADAL" clId="{83FC69F8-FC4C-4B81-BCF0-470369E85C00}" dt="2023-01-26T16:16:17.552" v="46" actId="1076"/>
          <ac:picMkLst>
            <pc:docMk/>
            <pc:sldMk cId="2933068165" sldId="2147470200"/>
            <ac:picMk id="12" creationId="{1E330034-784E-3290-A6F4-584150AA4F9C}"/>
          </ac:picMkLst>
        </pc:picChg>
        <pc:picChg chg="del">
          <ac:chgData name="Akshay Dixit" userId="be3c0e0c-cbf0-46d8-ae58-75dcc3b3cc2d" providerId="ADAL" clId="{83FC69F8-FC4C-4B81-BCF0-470369E85C00}" dt="2023-01-26T16:05:44.611" v="20" actId="478"/>
          <ac:picMkLst>
            <pc:docMk/>
            <pc:sldMk cId="2933068165" sldId="2147470200"/>
            <ac:picMk id="1026" creationId="{7AD7E04B-4DC6-C59B-A363-F17150097305}"/>
          </ac:picMkLst>
        </pc:picChg>
      </pc:sldChg>
      <pc:sldChg chg="del">
        <pc:chgData name="Akshay Dixit" userId="be3c0e0c-cbf0-46d8-ae58-75dcc3b3cc2d" providerId="ADAL" clId="{83FC69F8-FC4C-4B81-BCF0-470369E85C00}" dt="2023-01-26T16:06:00.616" v="23" actId="47"/>
        <pc:sldMkLst>
          <pc:docMk/>
          <pc:sldMk cId="1693846077" sldId="2147470204"/>
        </pc:sldMkLst>
      </pc:sldChg>
      <pc:sldChg chg="del">
        <pc:chgData name="Akshay Dixit" userId="be3c0e0c-cbf0-46d8-ae58-75dcc3b3cc2d" providerId="ADAL" clId="{83FC69F8-FC4C-4B81-BCF0-470369E85C00}" dt="2023-01-26T16:05:58.144" v="22" actId="47"/>
        <pc:sldMkLst>
          <pc:docMk/>
          <pc:sldMk cId="2550838842" sldId="21474702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34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03555" y="888505"/>
            <a:ext cx="6775974" cy="547054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210656" y="62932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374" y="94511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198026" y="859067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Bar Charts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558669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93679" y="6814592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</a:t>
            </a:r>
            <a:r>
              <a:rPr lang="en-IN" dirty="0">
                <a:solidFill>
                  <a:schemeClr val="bg1"/>
                </a:solidFill>
                <a:latin typeface="Segoe UI Semibold"/>
              </a:rPr>
              <a:t>34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/365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662CF-C3E6-052C-3471-85801970DA7C}"/>
              </a:ext>
            </a:extLst>
          </p:cNvPr>
          <p:cNvSpPr/>
          <p:nvPr/>
        </p:nvSpPr>
        <p:spPr>
          <a:xfrm>
            <a:off x="203555" y="1435559"/>
            <a:ext cx="6775973" cy="1318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75880-A3D4-B034-5227-307EF588D314}"/>
              </a:ext>
            </a:extLst>
          </p:cNvPr>
          <p:cNvSpPr txBox="1"/>
          <p:nvPr/>
        </p:nvSpPr>
        <p:spPr>
          <a:xfrm>
            <a:off x="229524" y="1473280"/>
            <a:ext cx="671297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Bar charts are often used for comparing numeric and nominal discrete values, where the length of each line represents its value. The first column of query is used as y-axis in bar charts vs x-axis in column charts.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6E57EE3-B51F-AC07-C8BE-019F175B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24" y="2355757"/>
            <a:ext cx="677597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1400" b="1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Syntax:  </a:t>
            </a: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 | render </a:t>
            </a:r>
            <a:r>
              <a:rPr lang="en-US" alt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barchart</a:t>
            </a: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[with ( </a:t>
            </a:r>
            <a:r>
              <a:rPr lang="en-US" alt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PropertyName</a:t>
            </a: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alt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PropertyValue</a:t>
            </a: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[, ...] )]</a:t>
            </a:r>
            <a:endParaRPr lang="en-US" altLang="en-US" sz="1400" dirty="0">
              <a:latin typeface="SFMono-Regular"/>
            </a:endParaRPr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7AB4C3F-220F-55EE-4BD7-BB5CA86D7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6" y="2763139"/>
            <a:ext cx="6775973" cy="40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81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73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SFMono-Regular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2023-02-03T17:16:08Z</dcterms:modified>
</cp:coreProperties>
</file>