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
  </p:notesMasterIdLst>
  <p:sldIdLst>
    <p:sldId id="2147470200" r:id="rId2"/>
  </p:sldIdLst>
  <p:sldSz cx="7199313" cy="71993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0E6FF"/>
    <a:srgbClr val="208DDC"/>
    <a:srgbClr val="1E8BDB"/>
    <a:srgbClr val="4CA9ED"/>
    <a:srgbClr val="47A6EB"/>
    <a:srgbClr val="228EDD"/>
    <a:srgbClr val="50ABEE"/>
    <a:srgbClr val="4AA8EC"/>
    <a:srgbClr val="A6A5A6"/>
    <a:srgbClr val="1B89D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31B8DB-A869-4A9F-BED2-50A2426A4554}" v="6" dt="2023-02-01T16:55:45.0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59" autoAdjust="0"/>
    <p:restoredTop sz="93697" autoAdjust="0"/>
  </p:normalViewPr>
  <p:slideViewPr>
    <p:cSldViewPr snapToGrid="0">
      <p:cViewPr varScale="1">
        <p:scale>
          <a:sx n="99" d="100"/>
          <a:sy n="99" d="100"/>
        </p:scale>
        <p:origin x="2229" y="6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shay Dixit" userId="be3c0e0c-cbf0-46d8-ae58-75dcc3b3cc2d" providerId="ADAL" clId="{6431B8DB-A869-4A9F-BED2-50A2426A4554}"/>
    <pc:docChg chg="undo custSel modSld">
      <pc:chgData name="Akshay Dixit" userId="be3c0e0c-cbf0-46d8-ae58-75dcc3b3cc2d" providerId="ADAL" clId="{6431B8DB-A869-4A9F-BED2-50A2426A4554}" dt="2023-02-01T16:58:29.770" v="175" actId="1076"/>
      <pc:docMkLst>
        <pc:docMk/>
      </pc:docMkLst>
      <pc:sldChg chg="addSp delSp modSp mod">
        <pc:chgData name="Akshay Dixit" userId="be3c0e0c-cbf0-46d8-ae58-75dcc3b3cc2d" providerId="ADAL" clId="{6431B8DB-A869-4A9F-BED2-50A2426A4554}" dt="2023-02-01T16:58:29.770" v="175" actId="1076"/>
        <pc:sldMkLst>
          <pc:docMk/>
          <pc:sldMk cId="2933068165" sldId="2147470200"/>
        </pc:sldMkLst>
        <pc:spChg chg="mod">
          <ac:chgData name="Akshay Dixit" userId="be3c0e0c-cbf0-46d8-ae58-75dcc3b3cc2d" providerId="ADAL" clId="{6431B8DB-A869-4A9F-BED2-50A2426A4554}" dt="2023-02-01T16:55:27.247" v="103" actId="20577"/>
          <ac:spMkLst>
            <pc:docMk/>
            <pc:sldMk cId="2933068165" sldId="2147470200"/>
            <ac:spMk id="6" creationId="{28CC10FB-48C1-D19F-6764-67E2714F9105}"/>
          </ac:spMkLst>
        </pc:spChg>
        <pc:spChg chg="mod">
          <ac:chgData name="Akshay Dixit" userId="be3c0e0c-cbf0-46d8-ae58-75dcc3b3cc2d" providerId="ADAL" clId="{6431B8DB-A869-4A9F-BED2-50A2426A4554}" dt="2023-02-01T16:58:29.770" v="175" actId="1076"/>
          <ac:spMkLst>
            <pc:docMk/>
            <pc:sldMk cId="2933068165" sldId="2147470200"/>
            <ac:spMk id="7" creationId="{1713ED12-95C6-B133-8B6A-19D3C71A5084}"/>
          </ac:spMkLst>
        </pc:spChg>
        <pc:spChg chg="mod">
          <ac:chgData name="Akshay Dixit" userId="be3c0e0c-cbf0-46d8-ae58-75dcc3b3cc2d" providerId="ADAL" clId="{6431B8DB-A869-4A9F-BED2-50A2426A4554}" dt="2023-02-01T16:57:01.462" v="127" actId="14100"/>
          <ac:spMkLst>
            <pc:docMk/>
            <pc:sldMk cId="2933068165" sldId="2147470200"/>
            <ac:spMk id="8" creationId="{CA6662CF-C3E6-052C-3471-85801970DA7C}"/>
          </ac:spMkLst>
        </pc:spChg>
        <pc:spChg chg="mod">
          <ac:chgData name="Akshay Dixit" userId="be3c0e0c-cbf0-46d8-ae58-75dcc3b3cc2d" providerId="ADAL" clId="{6431B8DB-A869-4A9F-BED2-50A2426A4554}" dt="2023-02-01T16:57:25.747" v="129" actId="1076"/>
          <ac:spMkLst>
            <pc:docMk/>
            <pc:sldMk cId="2933068165" sldId="2147470200"/>
            <ac:spMk id="10" creationId="{84675880-A3D4-B034-5227-307EF588D314}"/>
          </ac:spMkLst>
        </pc:spChg>
        <pc:spChg chg="mod">
          <ac:chgData name="Akshay Dixit" userId="be3c0e0c-cbf0-46d8-ae58-75dcc3b3cc2d" providerId="ADAL" clId="{6431B8DB-A869-4A9F-BED2-50A2426A4554}" dt="2023-02-01T16:57:28.521" v="130" actId="1076"/>
          <ac:spMkLst>
            <pc:docMk/>
            <pc:sldMk cId="2933068165" sldId="2147470200"/>
            <ac:spMk id="11" creationId="{86E57EE3-B51F-AC07-C8BE-019F175B4F2D}"/>
          </ac:spMkLst>
        </pc:spChg>
        <pc:spChg chg="add del">
          <ac:chgData name="Akshay Dixit" userId="be3c0e0c-cbf0-46d8-ae58-75dcc3b3cc2d" providerId="ADAL" clId="{6431B8DB-A869-4A9F-BED2-50A2426A4554}" dt="2023-02-01T16:54:51.818" v="87"/>
          <ac:spMkLst>
            <pc:docMk/>
            <pc:sldMk cId="2933068165" sldId="2147470200"/>
            <ac:spMk id="12" creationId="{F805D6FF-70B5-624E-8437-99616AAEC3BC}"/>
          </ac:spMkLst>
        </pc:spChg>
        <pc:spChg chg="add del mod">
          <ac:chgData name="Akshay Dixit" userId="be3c0e0c-cbf0-46d8-ae58-75dcc3b3cc2d" providerId="ADAL" clId="{6431B8DB-A869-4A9F-BED2-50A2426A4554}" dt="2023-02-01T16:54:51.603" v="86"/>
          <ac:spMkLst>
            <pc:docMk/>
            <pc:sldMk cId="2933068165" sldId="2147470200"/>
            <ac:spMk id="14" creationId="{B56CFD47-CBAB-C85C-ED9B-52AD1626D6C6}"/>
          </ac:spMkLst>
        </pc:spChg>
        <pc:picChg chg="del">
          <ac:chgData name="Akshay Dixit" userId="be3c0e0c-cbf0-46d8-ae58-75dcc3b3cc2d" providerId="ADAL" clId="{6431B8DB-A869-4A9F-BED2-50A2426A4554}" dt="2023-02-01T16:55:22.632" v="100" actId="478"/>
          <ac:picMkLst>
            <pc:docMk/>
            <pc:sldMk cId="2933068165" sldId="2147470200"/>
            <ac:picMk id="13" creationId="{0BA566C8-3B5B-15CD-B1F4-BA8E0B67CDC9}"/>
          </ac:picMkLst>
        </pc:picChg>
        <pc:picChg chg="del">
          <ac:chgData name="Akshay Dixit" userId="be3c0e0c-cbf0-46d8-ae58-75dcc3b3cc2d" providerId="ADAL" clId="{6431B8DB-A869-4A9F-BED2-50A2426A4554}" dt="2023-02-01T16:55:24.070" v="101" actId="478"/>
          <ac:picMkLst>
            <pc:docMk/>
            <pc:sldMk cId="2933068165" sldId="2147470200"/>
            <ac:picMk id="15" creationId="{0EF46521-0DA3-C2C1-7614-CFD771E04A51}"/>
          </ac:picMkLst>
        </pc:picChg>
        <pc:picChg chg="add mod">
          <ac:chgData name="Akshay Dixit" userId="be3c0e0c-cbf0-46d8-ae58-75dcc3b3cc2d" providerId="ADAL" clId="{6431B8DB-A869-4A9F-BED2-50A2426A4554}" dt="2023-02-01T16:56:55.677" v="126" actId="14100"/>
          <ac:picMkLst>
            <pc:docMk/>
            <pc:sldMk cId="2933068165" sldId="2147470200"/>
            <ac:picMk id="17" creationId="{6AB6BA9B-83B4-7AFB-1C26-E335DE8A5AA5}"/>
          </ac:picMkLst>
        </pc:picChg>
      </pc:sldChg>
    </pc:docChg>
  </pc:docChgLst>
  <pc:docChgLst>
    <pc:chgData name="Akshay Dixit" userId="be3c0e0c-cbf0-46d8-ae58-75dcc3b3cc2d" providerId="ADAL" clId="{8BD0807B-8476-4076-8E00-4AFD026B500B}"/>
    <pc:docChg chg="undo redo custSel modSld">
      <pc:chgData name="Akshay Dixit" userId="be3c0e0c-cbf0-46d8-ae58-75dcc3b3cc2d" providerId="ADAL" clId="{8BD0807B-8476-4076-8E00-4AFD026B500B}" dt="2023-01-31T13:11:00.537" v="119" actId="20577"/>
      <pc:docMkLst>
        <pc:docMk/>
      </pc:docMkLst>
      <pc:sldChg chg="addSp delSp modSp mod">
        <pc:chgData name="Akshay Dixit" userId="be3c0e0c-cbf0-46d8-ae58-75dcc3b3cc2d" providerId="ADAL" clId="{8BD0807B-8476-4076-8E00-4AFD026B500B}" dt="2023-01-31T13:11:00.537" v="119" actId="20577"/>
        <pc:sldMkLst>
          <pc:docMk/>
          <pc:sldMk cId="2933068165" sldId="2147470200"/>
        </pc:sldMkLst>
        <pc:spChg chg="mod">
          <ac:chgData name="Akshay Dixit" userId="be3c0e0c-cbf0-46d8-ae58-75dcc3b3cc2d" providerId="ADAL" clId="{8BD0807B-8476-4076-8E00-4AFD026B500B}" dt="2023-01-31T13:11:00.537" v="119" actId="20577"/>
          <ac:spMkLst>
            <pc:docMk/>
            <pc:sldMk cId="2933068165" sldId="2147470200"/>
            <ac:spMk id="6" creationId="{28CC10FB-48C1-D19F-6764-67E2714F9105}"/>
          </ac:spMkLst>
        </pc:spChg>
        <pc:spChg chg="mod">
          <ac:chgData name="Akshay Dixit" userId="be3c0e0c-cbf0-46d8-ae58-75dcc3b3cc2d" providerId="ADAL" clId="{8BD0807B-8476-4076-8E00-4AFD026B500B}" dt="2023-01-31T13:02:27.719" v="115" actId="1076"/>
          <ac:spMkLst>
            <pc:docMk/>
            <pc:sldMk cId="2933068165" sldId="2147470200"/>
            <ac:spMk id="7" creationId="{1713ED12-95C6-B133-8B6A-19D3C71A5084}"/>
          </ac:spMkLst>
        </pc:spChg>
        <pc:spChg chg="mod">
          <ac:chgData name="Akshay Dixit" userId="be3c0e0c-cbf0-46d8-ae58-75dcc3b3cc2d" providerId="ADAL" clId="{8BD0807B-8476-4076-8E00-4AFD026B500B}" dt="2023-01-31T13:01:00.735" v="63" actId="14100"/>
          <ac:spMkLst>
            <pc:docMk/>
            <pc:sldMk cId="2933068165" sldId="2147470200"/>
            <ac:spMk id="8" creationId="{CA6662CF-C3E6-052C-3471-85801970DA7C}"/>
          </ac:spMkLst>
        </pc:spChg>
        <pc:spChg chg="mod">
          <ac:chgData name="Akshay Dixit" userId="be3c0e0c-cbf0-46d8-ae58-75dcc3b3cc2d" providerId="ADAL" clId="{8BD0807B-8476-4076-8E00-4AFD026B500B}" dt="2023-01-31T13:01:08.721" v="64" actId="1076"/>
          <ac:spMkLst>
            <pc:docMk/>
            <pc:sldMk cId="2933068165" sldId="2147470200"/>
            <ac:spMk id="10" creationId="{84675880-A3D4-B034-5227-307EF588D314}"/>
          </ac:spMkLst>
        </pc:spChg>
        <pc:spChg chg="mod">
          <ac:chgData name="Akshay Dixit" userId="be3c0e0c-cbf0-46d8-ae58-75dcc3b3cc2d" providerId="ADAL" clId="{8BD0807B-8476-4076-8E00-4AFD026B500B}" dt="2023-01-31T13:03:44.827" v="117" actId="1076"/>
          <ac:spMkLst>
            <pc:docMk/>
            <pc:sldMk cId="2933068165" sldId="2147470200"/>
            <ac:spMk id="11" creationId="{86E57EE3-B51F-AC07-C8BE-019F175B4F2D}"/>
          </ac:spMkLst>
        </pc:spChg>
        <pc:picChg chg="add mod">
          <ac:chgData name="Akshay Dixit" userId="be3c0e0c-cbf0-46d8-ae58-75dcc3b3cc2d" providerId="ADAL" clId="{8BD0807B-8476-4076-8E00-4AFD026B500B}" dt="2023-01-31T13:03:36.067" v="116" actId="14100"/>
          <ac:picMkLst>
            <pc:docMk/>
            <pc:sldMk cId="2933068165" sldId="2147470200"/>
            <ac:picMk id="13" creationId="{0BA566C8-3B5B-15CD-B1F4-BA8E0B67CDC9}"/>
          </ac:picMkLst>
        </pc:picChg>
        <pc:picChg chg="add mod">
          <ac:chgData name="Akshay Dixit" userId="be3c0e0c-cbf0-46d8-ae58-75dcc3b3cc2d" providerId="ADAL" clId="{8BD0807B-8476-4076-8E00-4AFD026B500B}" dt="2023-01-31T13:00:54.113" v="62" actId="1076"/>
          <ac:picMkLst>
            <pc:docMk/>
            <pc:sldMk cId="2933068165" sldId="2147470200"/>
            <ac:picMk id="15" creationId="{0EF46521-0DA3-C2C1-7614-CFD771E04A51}"/>
          </ac:picMkLst>
        </pc:picChg>
        <pc:picChg chg="del">
          <ac:chgData name="Akshay Dixit" userId="be3c0e0c-cbf0-46d8-ae58-75dcc3b3cc2d" providerId="ADAL" clId="{8BD0807B-8476-4076-8E00-4AFD026B500B}" dt="2023-01-31T13:00:01.108" v="47" actId="478"/>
          <ac:picMkLst>
            <pc:docMk/>
            <pc:sldMk cId="2933068165" sldId="2147470200"/>
            <ac:picMk id="16" creationId="{D1DD47FE-4895-4A56-FC40-B8391C167682}"/>
          </ac:picMkLst>
        </pc:picChg>
      </pc:sldChg>
    </pc:docChg>
  </pc:docChgLst>
  <pc:docChgLst>
    <pc:chgData name="Akshay Dixit" userId="be3c0e0c-cbf0-46d8-ae58-75dcc3b3cc2d" providerId="ADAL" clId="{F224E9E2-68F8-476E-A993-9B71E42B6E66}"/>
    <pc:docChg chg="undo custSel addSld delSld modSld sldOrd">
      <pc:chgData name="Akshay Dixit" userId="be3c0e0c-cbf0-46d8-ae58-75dcc3b3cc2d" providerId="ADAL" clId="{F224E9E2-68F8-476E-A993-9B71E42B6E66}" dt="2023-01-24T14:18:34.289" v="963" actId="20577"/>
      <pc:docMkLst>
        <pc:docMk/>
      </pc:docMkLst>
      <pc:sldChg chg="addSp delSp modSp mod ord modTransition modAnim">
        <pc:chgData name="Akshay Dixit" userId="be3c0e0c-cbf0-46d8-ae58-75dcc3b3cc2d" providerId="ADAL" clId="{F224E9E2-68F8-476E-A993-9B71E42B6E66}" dt="2023-01-24T14:16:25.506" v="959" actId="20577"/>
        <pc:sldMkLst>
          <pc:docMk/>
          <pc:sldMk cId="2438892547" sldId="2147470199"/>
        </pc:sldMkLst>
        <pc:spChg chg="mod">
          <ac:chgData name="Akshay Dixit" userId="be3c0e0c-cbf0-46d8-ae58-75dcc3b3cc2d" providerId="ADAL" clId="{F224E9E2-68F8-476E-A993-9B71E42B6E66}" dt="2023-01-24T13:43:31.998" v="156" actId="1076"/>
          <ac:spMkLst>
            <pc:docMk/>
            <pc:sldMk cId="2438892547" sldId="2147470199"/>
            <ac:spMk id="2" creationId="{646F414A-8CCC-F49B-0E97-327CAA9623E5}"/>
          </ac:spMkLst>
        </pc:spChg>
        <pc:spChg chg="mod">
          <ac:chgData name="Akshay Dixit" userId="be3c0e0c-cbf0-46d8-ae58-75dcc3b3cc2d" providerId="ADAL" clId="{F224E9E2-68F8-476E-A993-9B71E42B6E66}" dt="2023-01-24T13:40:43.878" v="128" actId="20577"/>
          <ac:spMkLst>
            <pc:docMk/>
            <pc:sldMk cId="2438892547" sldId="2147470199"/>
            <ac:spMk id="6" creationId="{28CC10FB-48C1-D19F-6764-67E2714F9105}"/>
          </ac:spMkLst>
        </pc:spChg>
        <pc:spChg chg="mod">
          <ac:chgData name="Akshay Dixit" userId="be3c0e0c-cbf0-46d8-ae58-75dcc3b3cc2d" providerId="ADAL" clId="{F224E9E2-68F8-476E-A993-9B71E42B6E66}" dt="2023-01-24T13:40:27.746" v="123" actId="1076"/>
          <ac:spMkLst>
            <pc:docMk/>
            <pc:sldMk cId="2438892547" sldId="2147470199"/>
            <ac:spMk id="7" creationId="{1713ED12-95C6-B133-8B6A-19D3C71A5084}"/>
          </ac:spMkLst>
        </pc:spChg>
        <pc:spChg chg="del">
          <ac:chgData name="Akshay Dixit" userId="be3c0e0c-cbf0-46d8-ae58-75dcc3b3cc2d" providerId="ADAL" clId="{F224E9E2-68F8-476E-A993-9B71E42B6E66}" dt="2023-01-24T13:36:52.786" v="70" actId="478"/>
          <ac:spMkLst>
            <pc:docMk/>
            <pc:sldMk cId="2438892547" sldId="2147470199"/>
            <ac:spMk id="8" creationId="{4D6AE409-0989-BDF8-75FF-7AA117C197DF}"/>
          </ac:spMkLst>
        </pc:spChg>
        <pc:spChg chg="add mod">
          <ac:chgData name="Akshay Dixit" userId="be3c0e0c-cbf0-46d8-ae58-75dcc3b3cc2d" providerId="ADAL" clId="{F224E9E2-68F8-476E-A993-9B71E42B6E66}" dt="2023-01-24T14:16:25.506" v="959" actId="20577"/>
          <ac:spMkLst>
            <pc:docMk/>
            <pc:sldMk cId="2438892547" sldId="2147470199"/>
            <ac:spMk id="10" creationId="{B3612500-C476-8DEA-0A5F-77BB29860030}"/>
          </ac:spMkLst>
        </pc:spChg>
        <pc:spChg chg="add mod">
          <ac:chgData name="Akshay Dixit" userId="be3c0e0c-cbf0-46d8-ae58-75dcc3b3cc2d" providerId="ADAL" clId="{F224E9E2-68F8-476E-A993-9B71E42B6E66}" dt="2023-01-24T14:01:35.946" v="769" actId="255"/>
          <ac:spMkLst>
            <pc:docMk/>
            <pc:sldMk cId="2438892547" sldId="2147470199"/>
            <ac:spMk id="11" creationId="{B2DECA47-E4AB-25B2-DE87-BEBAA2921AF6}"/>
          </ac:spMkLst>
        </pc:spChg>
        <pc:spChg chg="del mod">
          <ac:chgData name="Akshay Dixit" userId="be3c0e0c-cbf0-46d8-ae58-75dcc3b3cc2d" providerId="ADAL" clId="{F224E9E2-68F8-476E-A993-9B71E42B6E66}" dt="2023-01-24T13:56:26.704" v="536" actId="478"/>
          <ac:spMkLst>
            <pc:docMk/>
            <pc:sldMk cId="2438892547" sldId="2147470199"/>
            <ac:spMk id="13" creationId="{0A16A859-B7B7-7D5F-9A6B-423B11B83276}"/>
          </ac:spMkLst>
        </pc:spChg>
        <pc:spChg chg="mod">
          <ac:chgData name="Akshay Dixit" userId="be3c0e0c-cbf0-46d8-ae58-75dcc3b3cc2d" providerId="ADAL" clId="{F224E9E2-68F8-476E-A993-9B71E42B6E66}" dt="2023-01-24T13:40:59.232" v="131" actId="14100"/>
          <ac:spMkLst>
            <pc:docMk/>
            <pc:sldMk cId="2438892547" sldId="2147470199"/>
            <ac:spMk id="14" creationId="{CF53B4F2-E163-B1A8-C8B6-3E15D7E1E801}"/>
          </ac:spMkLst>
        </pc:spChg>
        <pc:picChg chg="mod">
          <ac:chgData name="Akshay Dixit" userId="be3c0e0c-cbf0-46d8-ae58-75dcc3b3cc2d" providerId="ADAL" clId="{F224E9E2-68F8-476E-A993-9B71E42B6E66}" dt="2023-01-24T13:43:19.345" v="152" actId="1076"/>
          <ac:picMkLst>
            <pc:docMk/>
            <pc:sldMk cId="2438892547" sldId="2147470199"/>
            <ac:picMk id="4" creationId="{5C874DDE-C696-B378-E9E0-46E6FEE99392}"/>
          </ac:picMkLst>
        </pc:picChg>
        <pc:picChg chg="del">
          <ac:chgData name="Akshay Dixit" userId="be3c0e0c-cbf0-46d8-ae58-75dcc3b3cc2d" providerId="ADAL" clId="{F224E9E2-68F8-476E-A993-9B71E42B6E66}" dt="2023-01-24T13:35:05.733" v="32" actId="478"/>
          <ac:picMkLst>
            <pc:docMk/>
            <pc:sldMk cId="2438892547" sldId="2147470199"/>
            <ac:picMk id="12" creationId="{E8A4AAE7-D345-5B71-CD07-8BFBA767F164}"/>
          </ac:picMkLst>
        </pc:picChg>
        <pc:picChg chg="add del mod">
          <ac:chgData name="Akshay Dixit" userId="be3c0e0c-cbf0-46d8-ae58-75dcc3b3cc2d" providerId="ADAL" clId="{F224E9E2-68F8-476E-A993-9B71E42B6E66}" dt="2023-01-24T13:59:38.089" v="550" actId="478"/>
          <ac:picMkLst>
            <pc:docMk/>
            <pc:sldMk cId="2438892547" sldId="2147470199"/>
            <ac:picMk id="1026" creationId="{09757DA1-BFEE-564C-A7BB-09D9F3350D4B}"/>
          </ac:picMkLst>
        </pc:picChg>
        <pc:picChg chg="add del mod">
          <ac:chgData name="Akshay Dixit" userId="be3c0e0c-cbf0-46d8-ae58-75dcc3b3cc2d" providerId="ADAL" clId="{F224E9E2-68F8-476E-A993-9B71E42B6E66}" dt="2023-01-24T13:59:38.089" v="550" actId="478"/>
          <ac:picMkLst>
            <pc:docMk/>
            <pc:sldMk cId="2438892547" sldId="2147470199"/>
            <ac:picMk id="1028" creationId="{1EDE3792-56D2-DF25-4AD3-8C7BC5DD537A}"/>
          </ac:picMkLst>
        </pc:picChg>
        <pc:picChg chg="add del mod">
          <ac:chgData name="Akshay Dixit" userId="be3c0e0c-cbf0-46d8-ae58-75dcc3b3cc2d" providerId="ADAL" clId="{F224E9E2-68F8-476E-A993-9B71E42B6E66}" dt="2023-01-24T13:35:40.024" v="46"/>
          <ac:picMkLst>
            <pc:docMk/>
            <pc:sldMk cId="2438892547" sldId="2147470199"/>
            <ac:picMk id="1030" creationId="{D9104766-2B6A-EB1A-B3A5-A8F60463ED54}"/>
          </ac:picMkLst>
        </pc:picChg>
        <pc:picChg chg="add del mod">
          <ac:chgData name="Akshay Dixit" userId="be3c0e0c-cbf0-46d8-ae58-75dcc3b3cc2d" providerId="ADAL" clId="{F224E9E2-68F8-476E-A993-9B71E42B6E66}" dt="2023-01-24T13:59:38.089" v="550" actId="478"/>
          <ac:picMkLst>
            <pc:docMk/>
            <pc:sldMk cId="2438892547" sldId="2147470199"/>
            <ac:picMk id="1032" creationId="{B3FBECBF-7642-57BC-3E7A-622D0BD95259}"/>
          </ac:picMkLst>
        </pc:picChg>
        <pc:picChg chg="add del mod">
          <ac:chgData name="Akshay Dixit" userId="be3c0e0c-cbf0-46d8-ae58-75dcc3b3cc2d" providerId="ADAL" clId="{F224E9E2-68F8-476E-A993-9B71E42B6E66}" dt="2023-01-24T13:59:38.089" v="550" actId="478"/>
          <ac:picMkLst>
            <pc:docMk/>
            <pc:sldMk cId="2438892547" sldId="2147470199"/>
            <ac:picMk id="1034" creationId="{F33F585B-5676-95DF-6CB9-EBF00ABE56A9}"/>
          </ac:picMkLst>
        </pc:picChg>
        <pc:picChg chg="add del mod">
          <ac:chgData name="Akshay Dixit" userId="be3c0e0c-cbf0-46d8-ae58-75dcc3b3cc2d" providerId="ADAL" clId="{F224E9E2-68F8-476E-A993-9B71E42B6E66}" dt="2023-01-24T13:36:09.783" v="58"/>
          <ac:picMkLst>
            <pc:docMk/>
            <pc:sldMk cId="2438892547" sldId="2147470199"/>
            <ac:picMk id="1036" creationId="{0E4CD817-42B6-A21F-AC85-36B1B66C7A34}"/>
          </ac:picMkLst>
        </pc:picChg>
        <pc:picChg chg="add del mod">
          <ac:chgData name="Akshay Dixit" userId="be3c0e0c-cbf0-46d8-ae58-75dcc3b3cc2d" providerId="ADAL" clId="{F224E9E2-68F8-476E-A993-9B71E42B6E66}" dt="2023-01-24T13:59:38.089" v="550" actId="478"/>
          <ac:picMkLst>
            <pc:docMk/>
            <pc:sldMk cId="2438892547" sldId="2147470199"/>
            <ac:picMk id="1038" creationId="{A194EF52-292A-A72F-EBDF-A2CAE6A08C5E}"/>
          </ac:picMkLst>
        </pc:picChg>
        <pc:picChg chg="add del mod">
          <ac:chgData name="Akshay Dixit" userId="be3c0e0c-cbf0-46d8-ae58-75dcc3b3cc2d" providerId="ADAL" clId="{F224E9E2-68F8-476E-A993-9B71E42B6E66}" dt="2023-01-24T13:59:38.089" v="550" actId="478"/>
          <ac:picMkLst>
            <pc:docMk/>
            <pc:sldMk cId="2438892547" sldId="2147470199"/>
            <ac:picMk id="1040" creationId="{8D9FA489-302A-67EF-140D-2E40E15808BA}"/>
          </ac:picMkLst>
        </pc:picChg>
        <pc:picChg chg="add mod">
          <ac:chgData name="Akshay Dixit" userId="be3c0e0c-cbf0-46d8-ae58-75dcc3b3cc2d" providerId="ADAL" clId="{F224E9E2-68F8-476E-A993-9B71E42B6E66}" dt="2023-01-24T13:40:22.686" v="122" actId="14100"/>
          <ac:picMkLst>
            <pc:docMk/>
            <pc:sldMk cId="2438892547" sldId="2147470199"/>
            <ac:picMk id="1042" creationId="{25860DB4-17D9-89B2-F6B8-3FAE477B8C78}"/>
          </ac:picMkLst>
        </pc:picChg>
        <pc:picChg chg="add mod">
          <ac:chgData name="Akshay Dixit" userId="be3c0e0c-cbf0-46d8-ae58-75dcc3b3cc2d" providerId="ADAL" clId="{F224E9E2-68F8-476E-A993-9B71E42B6E66}" dt="2023-01-24T13:43:47.276" v="159" actId="1076"/>
          <ac:picMkLst>
            <pc:docMk/>
            <pc:sldMk cId="2438892547" sldId="2147470199"/>
            <ac:picMk id="1044" creationId="{AAC90681-E2AE-CB33-64E4-3D013EE6F03A}"/>
          </ac:picMkLst>
        </pc:picChg>
        <pc:picChg chg="add del mod">
          <ac:chgData name="Akshay Dixit" userId="be3c0e0c-cbf0-46d8-ae58-75dcc3b3cc2d" providerId="ADAL" clId="{F224E9E2-68F8-476E-A993-9B71E42B6E66}" dt="2023-01-24T13:45:11.807" v="165" actId="478"/>
          <ac:picMkLst>
            <pc:docMk/>
            <pc:sldMk cId="2438892547" sldId="2147470199"/>
            <ac:picMk id="1046" creationId="{E595CF6D-7B36-CBBA-1FF2-2DD1D229DE80}"/>
          </ac:picMkLst>
        </pc:picChg>
      </pc:sldChg>
      <pc:sldChg chg="add del setBg">
        <pc:chgData name="Akshay Dixit" userId="be3c0e0c-cbf0-46d8-ae58-75dcc3b3cc2d" providerId="ADAL" clId="{F224E9E2-68F8-476E-A993-9B71E42B6E66}" dt="2023-01-24T13:45:17.053" v="167"/>
        <pc:sldMkLst>
          <pc:docMk/>
          <pc:sldMk cId="760679237" sldId="2147470200"/>
        </pc:sldMkLst>
      </pc:sldChg>
      <pc:sldChg chg="addSp delSp modSp add mod modAnim">
        <pc:chgData name="Akshay Dixit" userId="be3c0e0c-cbf0-46d8-ae58-75dcc3b3cc2d" providerId="ADAL" clId="{F224E9E2-68F8-476E-A993-9B71E42B6E66}" dt="2023-01-24T14:18:26.774" v="962" actId="20577"/>
        <pc:sldMkLst>
          <pc:docMk/>
          <pc:sldMk cId="2933068165" sldId="2147470200"/>
        </pc:sldMkLst>
        <pc:spChg chg="mod">
          <ac:chgData name="Akshay Dixit" userId="be3c0e0c-cbf0-46d8-ae58-75dcc3b3cc2d" providerId="ADAL" clId="{F224E9E2-68F8-476E-A993-9B71E42B6E66}" dt="2023-01-24T13:54:50.029" v="441" actId="1076"/>
          <ac:spMkLst>
            <pc:docMk/>
            <pc:sldMk cId="2933068165" sldId="2147470200"/>
            <ac:spMk id="7" creationId="{1713ED12-95C6-B133-8B6A-19D3C71A5084}"/>
          </ac:spMkLst>
        </pc:spChg>
        <pc:spChg chg="mod">
          <ac:chgData name="Akshay Dixit" userId="be3c0e0c-cbf0-46d8-ae58-75dcc3b3cc2d" providerId="ADAL" clId="{F224E9E2-68F8-476E-A993-9B71E42B6E66}" dt="2023-01-24T13:54:48.902" v="440" actId="14100"/>
          <ac:spMkLst>
            <pc:docMk/>
            <pc:sldMk cId="2933068165" sldId="2147470200"/>
            <ac:spMk id="9" creationId="{FEBDE3A1-2998-A26D-B341-C1D6233CAB78}"/>
          </ac:spMkLst>
        </pc:spChg>
        <pc:spChg chg="add del">
          <ac:chgData name="Akshay Dixit" userId="be3c0e0c-cbf0-46d8-ae58-75dcc3b3cc2d" providerId="ADAL" clId="{F224E9E2-68F8-476E-A993-9B71E42B6E66}" dt="2023-01-24T13:46:13.647" v="184" actId="22"/>
          <ac:spMkLst>
            <pc:docMk/>
            <pc:sldMk cId="2933068165" sldId="2147470200"/>
            <ac:spMk id="10" creationId="{C53D358A-0A9A-121A-0479-FE818B876277}"/>
          </ac:spMkLst>
        </pc:spChg>
        <pc:spChg chg="add del">
          <ac:chgData name="Akshay Dixit" userId="be3c0e0c-cbf0-46d8-ae58-75dcc3b3cc2d" providerId="ADAL" clId="{F224E9E2-68F8-476E-A993-9B71E42B6E66}" dt="2023-01-24T13:48:55.445" v="207" actId="22"/>
          <ac:spMkLst>
            <pc:docMk/>
            <pc:sldMk cId="2933068165" sldId="2147470200"/>
            <ac:spMk id="12" creationId="{32DC916B-08C3-7789-3236-608981462B0D}"/>
          </ac:spMkLst>
        </pc:spChg>
        <pc:spChg chg="mod">
          <ac:chgData name="Akshay Dixit" userId="be3c0e0c-cbf0-46d8-ae58-75dcc3b3cc2d" providerId="ADAL" clId="{F224E9E2-68F8-476E-A993-9B71E42B6E66}" dt="2023-01-24T14:18:26.774" v="962" actId="20577"/>
          <ac:spMkLst>
            <pc:docMk/>
            <pc:sldMk cId="2933068165" sldId="2147470200"/>
            <ac:spMk id="13" creationId="{0A16A859-B7B7-7D5F-9A6B-423B11B83276}"/>
          </ac:spMkLst>
        </pc:spChg>
        <pc:picChg chg="del">
          <ac:chgData name="Akshay Dixit" userId="be3c0e0c-cbf0-46d8-ae58-75dcc3b3cc2d" providerId="ADAL" clId="{F224E9E2-68F8-476E-A993-9B71E42B6E66}" dt="2023-01-24T13:48:51.884" v="205" actId="478"/>
          <ac:picMkLst>
            <pc:docMk/>
            <pc:sldMk cId="2933068165" sldId="2147470200"/>
            <ac:picMk id="1026" creationId="{09757DA1-BFEE-564C-A7BB-09D9F3350D4B}"/>
          </ac:picMkLst>
        </pc:picChg>
        <pc:picChg chg="del">
          <ac:chgData name="Akshay Dixit" userId="be3c0e0c-cbf0-46d8-ae58-75dcc3b3cc2d" providerId="ADAL" clId="{F224E9E2-68F8-476E-A993-9B71E42B6E66}" dt="2023-01-24T13:45:26.755" v="169" actId="478"/>
          <ac:picMkLst>
            <pc:docMk/>
            <pc:sldMk cId="2933068165" sldId="2147470200"/>
            <ac:picMk id="1028" creationId="{1EDE3792-56D2-DF25-4AD3-8C7BC5DD537A}"/>
          </ac:picMkLst>
        </pc:picChg>
        <pc:picChg chg="del">
          <ac:chgData name="Akshay Dixit" userId="be3c0e0c-cbf0-46d8-ae58-75dcc3b3cc2d" providerId="ADAL" clId="{F224E9E2-68F8-476E-A993-9B71E42B6E66}" dt="2023-01-24T13:45:54.689" v="177" actId="478"/>
          <ac:picMkLst>
            <pc:docMk/>
            <pc:sldMk cId="2933068165" sldId="2147470200"/>
            <ac:picMk id="1032" creationId="{B3FBECBF-7642-57BC-3E7A-622D0BD95259}"/>
          </ac:picMkLst>
        </pc:picChg>
        <pc:picChg chg="del">
          <ac:chgData name="Akshay Dixit" userId="be3c0e0c-cbf0-46d8-ae58-75dcc3b3cc2d" providerId="ADAL" clId="{F224E9E2-68F8-476E-A993-9B71E42B6E66}" dt="2023-01-24T13:46:52.824" v="196" actId="478"/>
          <ac:picMkLst>
            <pc:docMk/>
            <pc:sldMk cId="2933068165" sldId="2147470200"/>
            <ac:picMk id="1034" creationId="{F33F585B-5676-95DF-6CB9-EBF00ABE56A9}"/>
          </ac:picMkLst>
        </pc:picChg>
        <pc:picChg chg="del">
          <ac:chgData name="Akshay Dixit" userId="be3c0e0c-cbf0-46d8-ae58-75dcc3b3cc2d" providerId="ADAL" clId="{F224E9E2-68F8-476E-A993-9B71E42B6E66}" dt="2023-01-24T13:46:33.076" v="190" actId="478"/>
          <ac:picMkLst>
            <pc:docMk/>
            <pc:sldMk cId="2933068165" sldId="2147470200"/>
            <ac:picMk id="1038" creationId="{A194EF52-292A-A72F-EBDF-A2CAE6A08C5E}"/>
          </ac:picMkLst>
        </pc:picChg>
        <pc:picChg chg="del">
          <ac:chgData name="Akshay Dixit" userId="be3c0e0c-cbf0-46d8-ae58-75dcc3b3cc2d" providerId="ADAL" clId="{F224E9E2-68F8-476E-A993-9B71E42B6E66}" dt="2023-01-24T13:46:10.321" v="182" actId="478"/>
          <ac:picMkLst>
            <pc:docMk/>
            <pc:sldMk cId="2933068165" sldId="2147470200"/>
            <ac:picMk id="1040" creationId="{8D9FA489-302A-67EF-140D-2E40E15808BA}"/>
          </ac:picMkLst>
        </pc:picChg>
        <pc:picChg chg="del">
          <ac:chgData name="Akshay Dixit" userId="be3c0e0c-cbf0-46d8-ae58-75dcc3b3cc2d" providerId="ADAL" clId="{F224E9E2-68F8-476E-A993-9B71E42B6E66}" dt="2023-01-24T13:49:54.602" v="220" actId="478"/>
          <ac:picMkLst>
            <pc:docMk/>
            <pc:sldMk cId="2933068165" sldId="2147470200"/>
            <ac:picMk id="1044" creationId="{AAC90681-E2AE-CB33-64E4-3D013EE6F03A}"/>
          </ac:picMkLst>
        </pc:picChg>
        <pc:picChg chg="add mod">
          <ac:chgData name="Akshay Dixit" userId="be3c0e0c-cbf0-46d8-ae58-75dcc3b3cc2d" providerId="ADAL" clId="{F224E9E2-68F8-476E-A993-9B71E42B6E66}" dt="2023-01-24T13:45:48.710" v="176" actId="1076"/>
          <ac:picMkLst>
            <pc:docMk/>
            <pc:sldMk cId="2933068165" sldId="2147470200"/>
            <ac:picMk id="2050" creationId="{383EE9D3-9235-4B2E-04E7-EA7AB33F6338}"/>
          </ac:picMkLst>
        </pc:picChg>
        <pc:picChg chg="add mod">
          <ac:chgData name="Akshay Dixit" userId="be3c0e0c-cbf0-46d8-ae58-75dcc3b3cc2d" providerId="ADAL" clId="{F224E9E2-68F8-476E-A993-9B71E42B6E66}" dt="2023-01-24T13:46:03.215" v="181" actId="14100"/>
          <ac:picMkLst>
            <pc:docMk/>
            <pc:sldMk cId="2933068165" sldId="2147470200"/>
            <ac:picMk id="2052" creationId="{42A07689-6435-19AC-8B85-493E991C22C3}"/>
          </ac:picMkLst>
        </pc:picChg>
        <pc:picChg chg="add mod">
          <ac:chgData name="Akshay Dixit" userId="be3c0e0c-cbf0-46d8-ae58-75dcc3b3cc2d" providerId="ADAL" clId="{F224E9E2-68F8-476E-A993-9B71E42B6E66}" dt="2023-01-24T13:49:34.990" v="218" actId="1076"/>
          <ac:picMkLst>
            <pc:docMk/>
            <pc:sldMk cId="2933068165" sldId="2147470200"/>
            <ac:picMk id="2054" creationId="{63547294-43D3-D42E-95D6-D576F0A07587}"/>
          </ac:picMkLst>
        </pc:picChg>
        <pc:picChg chg="add mod">
          <ac:chgData name="Akshay Dixit" userId="be3c0e0c-cbf0-46d8-ae58-75dcc3b3cc2d" providerId="ADAL" clId="{F224E9E2-68F8-476E-A993-9B71E42B6E66}" dt="2023-01-24T13:49:38.314" v="219" actId="1076"/>
          <ac:picMkLst>
            <pc:docMk/>
            <pc:sldMk cId="2933068165" sldId="2147470200"/>
            <ac:picMk id="2056" creationId="{46DADA7D-A10F-289F-1E08-732A36461237}"/>
          </ac:picMkLst>
        </pc:picChg>
        <pc:picChg chg="add mod">
          <ac:chgData name="Akshay Dixit" userId="be3c0e0c-cbf0-46d8-ae58-75dcc3b3cc2d" providerId="ADAL" clId="{F224E9E2-68F8-476E-A993-9B71E42B6E66}" dt="2023-01-24T13:47:15.424" v="202" actId="14100"/>
          <ac:picMkLst>
            <pc:docMk/>
            <pc:sldMk cId="2933068165" sldId="2147470200"/>
            <ac:picMk id="2058" creationId="{14FECBB9-9AB7-25DA-D267-6AFC380768F1}"/>
          </ac:picMkLst>
        </pc:picChg>
        <pc:picChg chg="add mod">
          <ac:chgData name="Akshay Dixit" userId="be3c0e0c-cbf0-46d8-ae58-75dcc3b3cc2d" providerId="ADAL" clId="{F224E9E2-68F8-476E-A993-9B71E42B6E66}" dt="2023-01-24T13:49:32.941" v="217" actId="1076"/>
          <ac:picMkLst>
            <pc:docMk/>
            <pc:sldMk cId="2933068165" sldId="2147470200"/>
            <ac:picMk id="2060" creationId="{ADAB1DC0-B460-2F26-C80A-813437F8C0E3}"/>
          </ac:picMkLst>
        </pc:picChg>
      </pc:sldChg>
      <pc:sldChg chg="modSp add ord modAnim">
        <pc:chgData name="Akshay Dixit" userId="be3c0e0c-cbf0-46d8-ae58-75dcc3b3cc2d" providerId="ADAL" clId="{F224E9E2-68F8-476E-A993-9B71E42B6E66}" dt="2023-01-24T14:18:18.959" v="960" actId="20577"/>
        <pc:sldMkLst>
          <pc:docMk/>
          <pc:sldMk cId="2366008190" sldId="2147470201"/>
        </pc:sldMkLst>
        <pc:spChg chg="mod">
          <ac:chgData name="Akshay Dixit" userId="be3c0e0c-cbf0-46d8-ae58-75dcc3b3cc2d" providerId="ADAL" clId="{F224E9E2-68F8-476E-A993-9B71E42B6E66}" dt="2023-01-24T14:18:18.959" v="960" actId="20577"/>
          <ac:spMkLst>
            <pc:docMk/>
            <pc:sldMk cId="2366008190" sldId="2147470201"/>
            <ac:spMk id="10" creationId="{B3612500-C476-8DEA-0A5F-77BB29860030}"/>
          </ac:spMkLst>
        </pc:spChg>
      </pc:sldChg>
      <pc:sldChg chg="modSp add mod">
        <pc:chgData name="Akshay Dixit" userId="be3c0e0c-cbf0-46d8-ae58-75dcc3b3cc2d" providerId="ADAL" clId="{F224E9E2-68F8-476E-A993-9B71E42B6E66}" dt="2023-01-24T14:18:21.969" v="961" actId="20577"/>
        <pc:sldMkLst>
          <pc:docMk/>
          <pc:sldMk cId="857762438" sldId="2147470202"/>
        </pc:sldMkLst>
        <pc:spChg chg="mod">
          <ac:chgData name="Akshay Dixit" userId="be3c0e0c-cbf0-46d8-ae58-75dcc3b3cc2d" providerId="ADAL" clId="{F224E9E2-68F8-476E-A993-9B71E42B6E66}" dt="2023-01-24T14:18:21.969" v="961" actId="20577"/>
          <ac:spMkLst>
            <pc:docMk/>
            <pc:sldMk cId="857762438" sldId="2147470202"/>
            <ac:spMk id="10" creationId="{B3612500-C476-8DEA-0A5F-77BB29860030}"/>
          </ac:spMkLst>
        </pc:spChg>
        <pc:spChg chg="mod">
          <ac:chgData name="Akshay Dixit" userId="be3c0e0c-cbf0-46d8-ae58-75dcc3b3cc2d" providerId="ADAL" clId="{F224E9E2-68F8-476E-A993-9B71E42B6E66}" dt="2023-01-24T14:03:53.669" v="850" actId="207"/>
          <ac:spMkLst>
            <pc:docMk/>
            <pc:sldMk cId="857762438" sldId="2147470202"/>
            <ac:spMk id="11" creationId="{B2DECA47-E4AB-25B2-DE87-BEBAA2921AF6}"/>
          </ac:spMkLst>
        </pc:spChg>
      </pc:sldChg>
      <pc:sldChg chg="modSp add mod">
        <pc:chgData name="Akshay Dixit" userId="be3c0e0c-cbf0-46d8-ae58-75dcc3b3cc2d" providerId="ADAL" clId="{F224E9E2-68F8-476E-A993-9B71E42B6E66}" dt="2023-01-24T14:18:34.289" v="963" actId="20577"/>
        <pc:sldMkLst>
          <pc:docMk/>
          <pc:sldMk cId="469173378" sldId="2147470203"/>
        </pc:sldMkLst>
        <pc:spChg chg="mod">
          <ac:chgData name="Akshay Dixit" userId="be3c0e0c-cbf0-46d8-ae58-75dcc3b3cc2d" providerId="ADAL" clId="{F224E9E2-68F8-476E-A993-9B71E42B6E66}" dt="2023-01-24T14:18:34.289" v="963" actId="20577"/>
          <ac:spMkLst>
            <pc:docMk/>
            <pc:sldMk cId="469173378" sldId="2147470203"/>
            <ac:spMk id="10" creationId="{B3612500-C476-8DEA-0A5F-77BB29860030}"/>
          </ac:spMkLst>
        </pc:spChg>
        <pc:spChg chg="mod">
          <ac:chgData name="Akshay Dixit" userId="be3c0e0c-cbf0-46d8-ae58-75dcc3b3cc2d" providerId="ADAL" clId="{F224E9E2-68F8-476E-A993-9B71E42B6E66}" dt="2023-01-24T14:07:13.540" v="935" actId="20577"/>
          <ac:spMkLst>
            <pc:docMk/>
            <pc:sldMk cId="469173378" sldId="2147470203"/>
            <ac:spMk id="11" creationId="{B2DECA47-E4AB-25B2-DE87-BEBAA2921AF6}"/>
          </ac:spMkLst>
        </pc:spChg>
      </pc:sldChg>
      <pc:sldChg chg="add del setBg">
        <pc:chgData name="Akshay Dixit" userId="be3c0e0c-cbf0-46d8-ae58-75dcc3b3cc2d" providerId="ADAL" clId="{F224E9E2-68F8-476E-A993-9B71E42B6E66}" dt="2023-01-24T14:06:26.734" v="854"/>
        <pc:sldMkLst>
          <pc:docMk/>
          <pc:sldMk cId="3661935021" sldId="2147470203"/>
        </pc:sldMkLst>
      </pc:sldChg>
      <pc:sldChg chg="delSp modSp add mod modAnim">
        <pc:chgData name="Akshay Dixit" userId="be3c0e0c-cbf0-46d8-ae58-75dcc3b3cc2d" providerId="ADAL" clId="{F224E9E2-68F8-476E-A993-9B71E42B6E66}" dt="2023-01-24T14:09:57.226" v="954" actId="1076"/>
        <pc:sldMkLst>
          <pc:docMk/>
          <pc:sldMk cId="1693846077" sldId="2147470204"/>
        </pc:sldMkLst>
        <pc:spChg chg="mod">
          <ac:chgData name="Akshay Dixit" userId="be3c0e0c-cbf0-46d8-ae58-75dcc3b3cc2d" providerId="ADAL" clId="{F224E9E2-68F8-476E-A993-9B71E42B6E66}" dt="2023-01-24T14:09:57.226" v="954" actId="1076"/>
          <ac:spMkLst>
            <pc:docMk/>
            <pc:sldMk cId="1693846077" sldId="2147470204"/>
            <ac:spMk id="2" creationId="{646F414A-8CCC-F49B-0E97-327CAA9623E5}"/>
          </ac:spMkLst>
        </pc:spChg>
        <pc:spChg chg="del">
          <ac:chgData name="Akshay Dixit" userId="be3c0e0c-cbf0-46d8-ae58-75dcc3b3cc2d" providerId="ADAL" clId="{F224E9E2-68F8-476E-A993-9B71E42B6E66}" dt="2023-01-24T14:09:21.967" v="943" actId="478"/>
          <ac:spMkLst>
            <pc:docMk/>
            <pc:sldMk cId="1693846077" sldId="2147470204"/>
            <ac:spMk id="3" creationId="{AD6819EC-742F-B85B-7CE2-B028E01B7F9B}"/>
          </ac:spMkLst>
        </pc:spChg>
        <pc:spChg chg="del">
          <ac:chgData name="Akshay Dixit" userId="be3c0e0c-cbf0-46d8-ae58-75dcc3b3cc2d" providerId="ADAL" clId="{F224E9E2-68F8-476E-A993-9B71E42B6E66}" dt="2023-01-24T14:09:21.967" v="943" actId="478"/>
          <ac:spMkLst>
            <pc:docMk/>
            <pc:sldMk cId="1693846077" sldId="2147470204"/>
            <ac:spMk id="5" creationId="{56C689AD-9209-E571-5062-7DAE6ED26FDA}"/>
          </ac:spMkLst>
        </pc:spChg>
        <pc:spChg chg="del">
          <ac:chgData name="Akshay Dixit" userId="be3c0e0c-cbf0-46d8-ae58-75dcc3b3cc2d" providerId="ADAL" clId="{F224E9E2-68F8-476E-A993-9B71E42B6E66}" dt="2023-01-24T14:09:21.967" v="943" actId="478"/>
          <ac:spMkLst>
            <pc:docMk/>
            <pc:sldMk cId="1693846077" sldId="2147470204"/>
            <ac:spMk id="6" creationId="{28CC10FB-48C1-D19F-6764-67E2714F9105}"/>
          </ac:spMkLst>
        </pc:spChg>
        <pc:spChg chg="del">
          <ac:chgData name="Akshay Dixit" userId="be3c0e0c-cbf0-46d8-ae58-75dcc3b3cc2d" providerId="ADAL" clId="{F224E9E2-68F8-476E-A993-9B71E42B6E66}" dt="2023-01-24T14:09:09.803" v="941" actId="478"/>
          <ac:spMkLst>
            <pc:docMk/>
            <pc:sldMk cId="1693846077" sldId="2147470204"/>
            <ac:spMk id="9" creationId="{FEBDE3A1-2998-A26D-B341-C1D6233CAB78}"/>
          </ac:spMkLst>
        </pc:spChg>
        <pc:spChg chg="del">
          <ac:chgData name="Akshay Dixit" userId="be3c0e0c-cbf0-46d8-ae58-75dcc3b3cc2d" providerId="ADAL" clId="{F224E9E2-68F8-476E-A993-9B71E42B6E66}" dt="2023-01-24T14:09:09.803" v="941" actId="478"/>
          <ac:spMkLst>
            <pc:docMk/>
            <pc:sldMk cId="1693846077" sldId="2147470204"/>
            <ac:spMk id="10" creationId="{B3612500-C476-8DEA-0A5F-77BB29860030}"/>
          </ac:spMkLst>
        </pc:spChg>
        <pc:spChg chg="del">
          <ac:chgData name="Akshay Dixit" userId="be3c0e0c-cbf0-46d8-ae58-75dcc3b3cc2d" providerId="ADAL" clId="{F224E9E2-68F8-476E-A993-9B71E42B6E66}" dt="2023-01-24T14:09:09.803" v="941" actId="478"/>
          <ac:spMkLst>
            <pc:docMk/>
            <pc:sldMk cId="1693846077" sldId="2147470204"/>
            <ac:spMk id="14" creationId="{CF53B4F2-E163-B1A8-C8B6-3E15D7E1E801}"/>
          </ac:spMkLst>
        </pc:spChg>
        <pc:picChg chg="mod">
          <ac:chgData name="Akshay Dixit" userId="be3c0e0c-cbf0-46d8-ae58-75dcc3b3cc2d" providerId="ADAL" clId="{F224E9E2-68F8-476E-A993-9B71E42B6E66}" dt="2023-01-24T14:09:47.802" v="952" actId="1076"/>
          <ac:picMkLst>
            <pc:docMk/>
            <pc:sldMk cId="1693846077" sldId="2147470204"/>
            <ac:picMk id="4" creationId="{5C874DDE-C696-B378-E9E0-46E6FEE99392}"/>
          </ac:picMkLst>
        </pc:picChg>
        <pc:picChg chg="del">
          <ac:chgData name="Akshay Dixit" userId="be3c0e0c-cbf0-46d8-ae58-75dcc3b3cc2d" providerId="ADAL" clId="{F224E9E2-68F8-476E-A993-9B71E42B6E66}" dt="2023-01-24T14:09:09.803" v="941" actId="478"/>
          <ac:picMkLst>
            <pc:docMk/>
            <pc:sldMk cId="1693846077" sldId="2147470204"/>
            <ac:picMk id="1026" creationId="{09757DA1-BFEE-564C-A7BB-09D9F3350D4B}"/>
          </ac:picMkLst>
        </pc:picChg>
        <pc:picChg chg="del">
          <ac:chgData name="Akshay Dixit" userId="be3c0e0c-cbf0-46d8-ae58-75dcc3b3cc2d" providerId="ADAL" clId="{F224E9E2-68F8-476E-A993-9B71E42B6E66}" dt="2023-01-24T14:09:09.803" v="941" actId="478"/>
          <ac:picMkLst>
            <pc:docMk/>
            <pc:sldMk cId="1693846077" sldId="2147470204"/>
            <ac:picMk id="1028" creationId="{1EDE3792-56D2-DF25-4AD3-8C7BC5DD537A}"/>
          </ac:picMkLst>
        </pc:picChg>
        <pc:picChg chg="del">
          <ac:chgData name="Akshay Dixit" userId="be3c0e0c-cbf0-46d8-ae58-75dcc3b3cc2d" providerId="ADAL" clId="{F224E9E2-68F8-476E-A993-9B71E42B6E66}" dt="2023-01-24T14:09:09.803" v="941" actId="478"/>
          <ac:picMkLst>
            <pc:docMk/>
            <pc:sldMk cId="1693846077" sldId="2147470204"/>
            <ac:picMk id="1032" creationId="{B3FBECBF-7642-57BC-3E7A-622D0BD95259}"/>
          </ac:picMkLst>
        </pc:picChg>
        <pc:picChg chg="del">
          <ac:chgData name="Akshay Dixit" userId="be3c0e0c-cbf0-46d8-ae58-75dcc3b3cc2d" providerId="ADAL" clId="{F224E9E2-68F8-476E-A993-9B71E42B6E66}" dt="2023-01-24T14:09:16.241" v="942" actId="478"/>
          <ac:picMkLst>
            <pc:docMk/>
            <pc:sldMk cId="1693846077" sldId="2147470204"/>
            <ac:picMk id="1034" creationId="{F33F585B-5676-95DF-6CB9-EBF00ABE56A9}"/>
          </ac:picMkLst>
        </pc:picChg>
        <pc:picChg chg="del">
          <ac:chgData name="Akshay Dixit" userId="be3c0e0c-cbf0-46d8-ae58-75dcc3b3cc2d" providerId="ADAL" clId="{F224E9E2-68F8-476E-A993-9B71E42B6E66}" dt="2023-01-24T14:09:16.241" v="942" actId="478"/>
          <ac:picMkLst>
            <pc:docMk/>
            <pc:sldMk cId="1693846077" sldId="2147470204"/>
            <ac:picMk id="1038" creationId="{A194EF52-292A-A72F-EBDF-A2CAE6A08C5E}"/>
          </ac:picMkLst>
        </pc:picChg>
        <pc:picChg chg="del">
          <ac:chgData name="Akshay Dixit" userId="be3c0e0c-cbf0-46d8-ae58-75dcc3b3cc2d" providerId="ADAL" clId="{F224E9E2-68F8-476E-A993-9B71E42B6E66}" dt="2023-01-24T14:09:16.241" v="942" actId="478"/>
          <ac:picMkLst>
            <pc:docMk/>
            <pc:sldMk cId="1693846077" sldId="2147470204"/>
            <ac:picMk id="1040" creationId="{8D9FA489-302A-67EF-140D-2E40E15808BA}"/>
          </ac:picMkLst>
        </pc:picChg>
        <pc:picChg chg="del">
          <ac:chgData name="Akshay Dixit" userId="be3c0e0c-cbf0-46d8-ae58-75dcc3b3cc2d" providerId="ADAL" clId="{F224E9E2-68F8-476E-A993-9B71E42B6E66}" dt="2023-01-24T14:09:09.803" v="941" actId="478"/>
          <ac:picMkLst>
            <pc:docMk/>
            <pc:sldMk cId="1693846077" sldId="2147470204"/>
            <ac:picMk id="1042" creationId="{25860DB4-17D9-89B2-F6B8-3FAE477B8C78}"/>
          </ac:picMkLst>
        </pc:picChg>
        <pc:picChg chg="del">
          <ac:chgData name="Akshay Dixit" userId="be3c0e0c-cbf0-46d8-ae58-75dcc3b3cc2d" providerId="ADAL" clId="{F224E9E2-68F8-476E-A993-9B71E42B6E66}" dt="2023-01-24T14:09:24.362" v="944" actId="478"/>
          <ac:picMkLst>
            <pc:docMk/>
            <pc:sldMk cId="1693846077" sldId="2147470204"/>
            <ac:picMk id="1044" creationId="{AAC90681-E2AE-CB33-64E4-3D013EE6F03A}"/>
          </ac:picMkLst>
        </pc:picChg>
      </pc:sldChg>
    </pc:docChg>
  </pc:docChgLst>
  <pc:docChgLst>
    <pc:chgData name="Akshay Dixit" userId="be3c0e0c-cbf0-46d8-ae58-75dcc3b3cc2d" providerId="ADAL" clId="{F392C3BE-F0EE-47C4-BCA4-AECF91B13C09}"/>
    <pc:docChg chg="undo custSel modSld">
      <pc:chgData name="Akshay Dixit" userId="be3c0e0c-cbf0-46d8-ae58-75dcc3b3cc2d" providerId="ADAL" clId="{F392C3BE-F0EE-47C4-BCA4-AECF91B13C09}" dt="2023-01-20T13:38:44.088" v="138" actId="14100"/>
      <pc:docMkLst>
        <pc:docMk/>
      </pc:docMkLst>
      <pc:sldChg chg="addSp delSp modSp mod">
        <pc:chgData name="Akshay Dixit" userId="be3c0e0c-cbf0-46d8-ae58-75dcc3b3cc2d" providerId="ADAL" clId="{F392C3BE-F0EE-47C4-BCA4-AECF91B13C09}" dt="2023-01-20T13:38:44.088" v="138" actId="14100"/>
        <pc:sldMkLst>
          <pc:docMk/>
          <pc:sldMk cId="2438892547" sldId="2147470199"/>
        </pc:sldMkLst>
        <pc:spChg chg="mod">
          <ac:chgData name="Akshay Dixit" userId="be3c0e0c-cbf0-46d8-ae58-75dcc3b3cc2d" providerId="ADAL" clId="{F392C3BE-F0EE-47C4-BCA4-AECF91B13C09}" dt="2023-01-20T05:23:19.174" v="126" actId="1076"/>
          <ac:spMkLst>
            <pc:docMk/>
            <pc:sldMk cId="2438892547" sldId="2147470199"/>
            <ac:spMk id="2" creationId="{646F414A-8CCC-F49B-0E97-327CAA9623E5}"/>
          </ac:spMkLst>
        </pc:spChg>
        <pc:spChg chg="mod">
          <ac:chgData name="Akshay Dixit" userId="be3c0e0c-cbf0-46d8-ae58-75dcc3b3cc2d" providerId="ADAL" clId="{F392C3BE-F0EE-47C4-BCA4-AECF91B13C09}" dt="2023-01-20T05:23:27.440" v="130" actId="20577"/>
          <ac:spMkLst>
            <pc:docMk/>
            <pc:sldMk cId="2438892547" sldId="2147470199"/>
            <ac:spMk id="6" creationId="{28CC10FB-48C1-D19F-6764-67E2714F9105}"/>
          </ac:spMkLst>
        </pc:spChg>
        <pc:spChg chg="mod">
          <ac:chgData name="Akshay Dixit" userId="be3c0e0c-cbf0-46d8-ae58-75dcc3b3cc2d" providerId="ADAL" clId="{F392C3BE-F0EE-47C4-BCA4-AECF91B13C09}" dt="2023-01-20T05:22:46.406" v="123" actId="1076"/>
          <ac:spMkLst>
            <pc:docMk/>
            <pc:sldMk cId="2438892547" sldId="2147470199"/>
            <ac:spMk id="7" creationId="{1713ED12-95C6-B133-8B6A-19D3C71A5084}"/>
          </ac:spMkLst>
        </pc:spChg>
        <pc:spChg chg="add del mod">
          <ac:chgData name="Akshay Dixit" userId="be3c0e0c-cbf0-46d8-ae58-75dcc3b3cc2d" providerId="ADAL" clId="{F392C3BE-F0EE-47C4-BCA4-AECF91B13C09}" dt="2023-01-20T05:22:11.915" v="120" actId="14100"/>
          <ac:spMkLst>
            <pc:docMk/>
            <pc:sldMk cId="2438892547" sldId="2147470199"/>
            <ac:spMk id="8" creationId="{4D6AE409-0989-BDF8-75FF-7AA117C197DF}"/>
          </ac:spMkLst>
        </pc:spChg>
        <pc:spChg chg="mod">
          <ac:chgData name="Akshay Dixit" userId="be3c0e0c-cbf0-46d8-ae58-75dcc3b3cc2d" providerId="ADAL" clId="{F392C3BE-F0EE-47C4-BCA4-AECF91B13C09}" dt="2023-01-20T05:21:50.801" v="116" actId="1076"/>
          <ac:spMkLst>
            <pc:docMk/>
            <pc:sldMk cId="2438892547" sldId="2147470199"/>
            <ac:spMk id="14" creationId="{CF53B4F2-E163-B1A8-C8B6-3E15D7E1E801}"/>
          </ac:spMkLst>
        </pc:spChg>
        <pc:spChg chg="mod">
          <ac:chgData name="Akshay Dixit" userId="be3c0e0c-cbf0-46d8-ae58-75dcc3b3cc2d" providerId="ADAL" clId="{F392C3BE-F0EE-47C4-BCA4-AECF91B13C09}" dt="2023-01-20T05:22:17.532" v="121" actId="1076"/>
          <ac:spMkLst>
            <pc:docMk/>
            <pc:sldMk cId="2438892547" sldId="2147470199"/>
            <ac:spMk id="20" creationId="{945F26C3-B745-6CF6-EB7A-3242A09C6360}"/>
          </ac:spMkLst>
        </pc:spChg>
        <pc:picChg chg="mod">
          <ac:chgData name="Akshay Dixit" userId="be3c0e0c-cbf0-46d8-ae58-75dcc3b3cc2d" providerId="ADAL" clId="{F392C3BE-F0EE-47C4-BCA4-AECF91B13C09}" dt="2023-01-20T05:23:08.450" v="125" actId="1076"/>
          <ac:picMkLst>
            <pc:docMk/>
            <pc:sldMk cId="2438892547" sldId="2147470199"/>
            <ac:picMk id="4" creationId="{5C874DDE-C696-B378-E9E0-46E6FEE99392}"/>
          </ac:picMkLst>
        </pc:picChg>
        <pc:picChg chg="add mod">
          <ac:chgData name="Akshay Dixit" userId="be3c0e0c-cbf0-46d8-ae58-75dcc3b3cc2d" providerId="ADAL" clId="{F392C3BE-F0EE-47C4-BCA4-AECF91B13C09}" dt="2023-01-20T13:38:44.088" v="138" actId="14100"/>
          <ac:picMkLst>
            <pc:docMk/>
            <pc:sldMk cId="2438892547" sldId="2147470199"/>
            <ac:picMk id="11" creationId="{63F6093C-031C-FEA2-A819-075AE9AB1479}"/>
          </ac:picMkLst>
        </pc:picChg>
        <pc:picChg chg="del">
          <ac:chgData name="Akshay Dixit" userId="be3c0e0c-cbf0-46d8-ae58-75dcc3b3cc2d" providerId="ADAL" clId="{F392C3BE-F0EE-47C4-BCA4-AECF91B13C09}" dt="2023-01-20T13:38:03.979" v="131" actId="478"/>
          <ac:picMkLst>
            <pc:docMk/>
            <pc:sldMk cId="2438892547" sldId="2147470199"/>
            <ac:picMk id="12" creationId="{8E5D12B3-BA5D-0F9A-D633-6AAE99CA5A99}"/>
          </ac:picMkLst>
        </pc:picChg>
      </pc:sldChg>
    </pc:docChg>
  </pc:docChgLst>
  <pc:docChgLst>
    <pc:chgData name="Akshay Dixit" userId="be3c0e0c-cbf0-46d8-ae58-75dcc3b3cc2d" providerId="ADAL" clId="{81BC2751-FD0A-4BE3-B87E-AF50CFFF4C73}"/>
    <pc:docChg chg="undo custSel modSld">
      <pc:chgData name="Akshay Dixit" userId="be3c0e0c-cbf0-46d8-ae58-75dcc3b3cc2d" providerId="ADAL" clId="{81BC2751-FD0A-4BE3-B87E-AF50CFFF4C73}" dt="2023-01-21T14:46:39.793" v="193" actId="14100"/>
      <pc:docMkLst>
        <pc:docMk/>
      </pc:docMkLst>
      <pc:sldChg chg="addSp delSp modSp mod">
        <pc:chgData name="Akshay Dixit" userId="be3c0e0c-cbf0-46d8-ae58-75dcc3b3cc2d" providerId="ADAL" clId="{81BC2751-FD0A-4BE3-B87E-AF50CFFF4C73}" dt="2023-01-21T14:46:39.793" v="193" actId="14100"/>
        <pc:sldMkLst>
          <pc:docMk/>
          <pc:sldMk cId="2438892547" sldId="2147470199"/>
        </pc:sldMkLst>
        <pc:spChg chg="mod">
          <ac:chgData name="Akshay Dixit" userId="be3c0e0c-cbf0-46d8-ae58-75dcc3b3cc2d" providerId="ADAL" clId="{81BC2751-FD0A-4BE3-B87E-AF50CFFF4C73}" dt="2023-01-21T14:23:33.896" v="1" actId="20577"/>
          <ac:spMkLst>
            <pc:docMk/>
            <pc:sldMk cId="2438892547" sldId="2147470199"/>
            <ac:spMk id="6" creationId="{28CC10FB-48C1-D19F-6764-67E2714F9105}"/>
          </ac:spMkLst>
        </pc:spChg>
        <pc:spChg chg="mod">
          <ac:chgData name="Akshay Dixit" userId="be3c0e0c-cbf0-46d8-ae58-75dcc3b3cc2d" providerId="ADAL" clId="{81BC2751-FD0A-4BE3-B87E-AF50CFFF4C73}" dt="2023-01-21T14:28:15.909" v="32" actId="20577"/>
          <ac:spMkLst>
            <pc:docMk/>
            <pc:sldMk cId="2438892547" sldId="2147470199"/>
            <ac:spMk id="7" creationId="{1713ED12-95C6-B133-8B6A-19D3C71A5084}"/>
          </ac:spMkLst>
        </pc:spChg>
        <pc:spChg chg="mod">
          <ac:chgData name="Akshay Dixit" userId="be3c0e0c-cbf0-46d8-ae58-75dcc3b3cc2d" providerId="ADAL" clId="{81BC2751-FD0A-4BE3-B87E-AF50CFFF4C73}" dt="2023-01-21T14:39:52.199" v="175" actId="20577"/>
          <ac:spMkLst>
            <pc:docMk/>
            <pc:sldMk cId="2438892547" sldId="2147470199"/>
            <ac:spMk id="8" creationId="{4D6AE409-0989-BDF8-75FF-7AA117C197DF}"/>
          </ac:spMkLst>
        </pc:spChg>
        <pc:spChg chg="add del">
          <ac:chgData name="Akshay Dixit" userId="be3c0e0c-cbf0-46d8-ae58-75dcc3b3cc2d" providerId="ADAL" clId="{81BC2751-FD0A-4BE3-B87E-AF50CFFF4C73}" dt="2023-01-21T14:28:35.161" v="34"/>
          <ac:spMkLst>
            <pc:docMk/>
            <pc:sldMk cId="2438892547" sldId="2147470199"/>
            <ac:spMk id="10" creationId="{6DC7F120-1B05-A0D9-08D4-4810AC2327A9}"/>
          </ac:spMkLst>
        </pc:spChg>
        <pc:spChg chg="mod">
          <ac:chgData name="Akshay Dixit" userId="be3c0e0c-cbf0-46d8-ae58-75dcc3b3cc2d" providerId="ADAL" clId="{81BC2751-FD0A-4BE3-B87E-AF50CFFF4C73}" dt="2023-01-21T14:45:15.208" v="187" actId="313"/>
          <ac:spMkLst>
            <pc:docMk/>
            <pc:sldMk cId="2438892547" sldId="2147470199"/>
            <ac:spMk id="20" creationId="{945F26C3-B745-6CF6-EB7A-3242A09C6360}"/>
          </ac:spMkLst>
        </pc:spChg>
        <pc:picChg chg="del">
          <ac:chgData name="Akshay Dixit" userId="be3c0e0c-cbf0-46d8-ae58-75dcc3b3cc2d" providerId="ADAL" clId="{81BC2751-FD0A-4BE3-B87E-AF50CFFF4C73}" dt="2023-01-21T14:44:26.786" v="176" actId="478"/>
          <ac:picMkLst>
            <pc:docMk/>
            <pc:sldMk cId="2438892547" sldId="2147470199"/>
            <ac:picMk id="11" creationId="{63F6093C-031C-FEA2-A819-075AE9AB1479}"/>
          </ac:picMkLst>
        </pc:picChg>
        <pc:picChg chg="add mod">
          <ac:chgData name="Akshay Dixit" userId="be3c0e0c-cbf0-46d8-ae58-75dcc3b3cc2d" providerId="ADAL" clId="{81BC2751-FD0A-4BE3-B87E-AF50CFFF4C73}" dt="2023-01-21T14:46:39.793" v="193" actId="14100"/>
          <ac:picMkLst>
            <pc:docMk/>
            <pc:sldMk cId="2438892547" sldId="2147470199"/>
            <ac:picMk id="12" creationId="{827D3C22-5C5D-4245-6D7E-11806E7BB831}"/>
          </ac:picMkLst>
        </pc:picChg>
      </pc:sldChg>
    </pc:docChg>
  </pc:docChgLst>
  <pc:docChgLst>
    <pc:chgData name="Akshay Dixit" userId="be3c0e0c-cbf0-46d8-ae58-75dcc3b3cc2d" providerId="ADAL" clId="{4DC994E6-24C3-4CC4-8665-E8FB94B72FC8}"/>
    <pc:docChg chg="undo custSel modSld">
      <pc:chgData name="Akshay Dixit" userId="be3c0e0c-cbf0-46d8-ae58-75dcc3b3cc2d" providerId="ADAL" clId="{4DC994E6-24C3-4CC4-8665-E8FB94B72FC8}" dt="2023-01-27T13:21:04.541" v="263" actId="1076"/>
      <pc:docMkLst>
        <pc:docMk/>
      </pc:docMkLst>
      <pc:sldChg chg="addSp delSp modSp mod modAnim">
        <pc:chgData name="Akshay Dixit" userId="be3c0e0c-cbf0-46d8-ae58-75dcc3b3cc2d" providerId="ADAL" clId="{4DC994E6-24C3-4CC4-8665-E8FB94B72FC8}" dt="2023-01-27T13:21:04.541" v="263" actId="1076"/>
        <pc:sldMkLst>
          <pc:docMk/>
          <pc:sldMk cId="2933068165" sldId="2147470200"/>
        </pc:sldMkLst>
        <pc:spChg chg="mod">
          <ac:chgData name="Akshay Dixit" userId="be3c0e0c-cbf0-46d8-ae58-75dcc3b3cc2d" providerId="ADAL" clId="{4DC994E6-24C3-4CC4-8665-E8FB94B72FC8}" dt="2023-01-27T13:21:01.311" v="262" actId="1076"/>
          <ac:spMkLst>
            <pc:docMk/>
            <pc:sldMk cId="2933068165" sldId="2147470200"/>
            <ac:spMk id="5" creationId="{56C689AD-9209-E571-5062-7DAE6ED26FDA}"/>
          </ac:spMkLst>
        </pc:spChg>
        <pc:spChg chg="mod">
          <ac:chgData name="Akshay Dixit" userId="be3c0e0c-cbf0-46d8-ae58-75dcc3b3cc2d" providerId="ADAL" clId="{4DC994E6-24C3-4CC4-8665-E8FB94B72FC8}" dt="2023-01-27T13:21:04.541" v="263" actId="1076"/>
          <ac:spMkLst>
            <pc:docMk/>
            <pc:sldMk cId="2933068165" sldId="2147470200"/>
            <ac:spMk id="6" creationId="{28CC10FB-48C1-D19F-6764-67E2714F9105}"/>
          </ac:spMkLst>
        </pc:spChg>
        <pc:spChg chg="mod">
          <ac:chgData name="Akshay Dixit" userId="be3c0e0c-cbf0-46d8-ae58-75dcc3b3cc2d" providerId="ADAL" clId="{4DC994E6-24C3-4CC4-8665-E8FB94B72FC8}" dt="2023-01-27T12:58:56.422" v="15" actId="20577"/>
          <ac:spMkLst>
            <pc:docMk/>
            <pc:sldMk cId="2933068165" sldId="2147470200"/>
            <ac:spMk id="7" creationId="{1713ED12-95C6-B133-8B6A-19D3C71A5084}"/>
          </ac:spMkLst>
        </pc:spChg>
        <pc:spChg chg="mod">
          <ac:chgData name="Akshay Dixit" userId="be3c0e0c-cbf0-46d8-ae58-75dcc3b3cc2d" providerId="ADAL" clId="{4DC994E6-24C3-4CC4-8665-E8FB94B72FC8}" dt="2023-01-27T13:19:44.126" v="174" actId="1076"/>
          <ac:spMkLst>
            <pc:docMk/>
            <pc:sldMk cId="2933068165" sldId="2147470200"/>
            <ac:spMk id="8" creationId="{CA6662CF-C3E6-052C-3471-85801970DA7C}"/>
          </ac:spMkLst>
        </pc:spChg>
        <pc:spChg chg="mod">
          <ac:chgData name="Akshay Dixit" userId="be3c0e0c-cbf0-46d8-ae58-75dcc3b3cc2d" providerId="ADAL" clId="{4DC994E6-24C3-4CC4-8665-E8FB94B72FC8}" dt="2023-01-27T13:15:07.132" v="108" actId="1076"/>
          <ac:spMkLst>
            <pc:docMk/>
            <pc:sldMk cId="2933068165" sldId="2147470200"/>
            <ac:spMk id="9" creationId="{FEBDE3A1-2998-A26D-B341-C1D6233CAB78}"/>
          </ac:spMkLst>
        </pc:spChg>
        <pc:spChg chg="mod">
          <ac:chgData name="Akshay Dixit" userId="be3c0e0c-cbf0-46d8-ae58-75dcc3b3cc2d" providerId="ADAL" clId="{4DC994E6-24C3-4CC4-8665-E8FB94B72FC8}" dt="2023-01-27T13:19:40.896" v="172" actId="1076"/>
          <ac:spMkLst>
            <pc:docMk/>
            <pc:sldMk cId="2933068165" sldId="2147470200"/>
            <ac:spMk id="10" creationId="{84675880-A3D4-B034-5227-307EF588D314}"/>
          </ac:spMkLst>
        </pc:spChg>
        <pc:spChg chg="add mod">
          <ac:chgData name="Akshay Dixit" userId="be3c0e0c-cbf0-46d8-ae58-75dcc3b3cc2d" providerId="ADAL" clId="{4DC994E6-24C3-4CC4-8665-E8FB94B72FC8}" dt="2023-01-27T13:20:17.112" v="260" actId="1076"/>
          <ac:spMkLst>
            <pc:docMk/>
            <pc:sldMk cId="2933068165" sldId="2147470200"/>
            <ac:spMk id="11" creationId="{86E57EE3-B51F-AC07-C8BE-019F175B4F2D}"/>
          </ac:spMkLst>
        </pc:spChg>
        <pc:picChg chg="del">
          <ac:chgData name="Akshay Dixit" userId="be3c0e0c-cbf0-46d8-ae58-75dcc3b3cc2d" providerId="ADAL" clId="{4DC994E6-24C3-4CC4-8665-E8FB94B72FC8}" dt="2023-01-27T13:12:39.026" v="94" actId="478"/>
          <ac:picMkLst>
            <pc:docMk/>
            <pc:sldMk cId="2933068165" sldId="2147470200"/>
            <ac:picMk id="12" creationId="{1E330034-784E-3290-A6F4-584150AA4F9C}"/>
          </ac:picMkLst>
        </pc:picChg>
        <pc:picChg chg="add mod modCrop">
          <ac:chgData name="Akshay Dixit" userId="be3c0e0c-cbf0-46d8-ae58-75dcc3b3cc2d" providerId="ADAL" clId="{4DC994E6-24C3-4CC4-8665-E8FB94B72FC8}" dt="2023-01-27T13:19:56.180" v="177" actId="14100"/>
          <ac:picMkLst>
            <pc:docMk/>
            <pc:sldMk cId="2933068165" sldId="2147470200"/>
            <ac:picMk id="14" creationId="{18C55B30-F276-4BD7-44DD-98E2DD8529B3}"/>
          </ac:picMkLst>
        </pc:picChg>
      </pc:sldChg>
    </pc:docChg>
  </pc:docChgLst>
  <pc:docChgLst>
    <pc:chgData name="Akshay Dixit" userId="be3c0e0c-cbf0-46d8-ae58-75dcc3b3cc2d" providerId="ADAL" clId="{9EC4F13D-17B8-45A7-A6C9-574F11780A25}"/>
    <pc:docChg chg="undo custSel modSld">
      <pc:chgData name="Akshay Dixit" userId="be3c0e0c-cbf0-46d8-ae58-75dcc3b3cc2d" providerId="ADAL" clId="{9EC4F13D-17B8-45A7-A6C9-574F11780A25}" dt="2023-01-19T11:34:12.053" v="107" actId="14100"/>
      <pc:docMkLst>
        <pc:docMk/>
      </pc:docMkLst>
      <pc:sldChg chg="addSp delSp modSp mod">
        <pc:chgData name="Akshay Dixit" userId="be3c0e0c-cbf0-46d8-ae58-75dcc3b3cc2d" providerId="ADAL" clId="{9EC4F13D-17B8-45A7-A6C9-574F11780A25}" dt="2023-01-19T11:34:12.053" v="107" actId="14100"/>
        <pc:sldMkLst>
          <pc:docMk/>
          <pc:sldMk cId="2438892547" sldId="2147470199"/>
        </pc:sldMkLst>
        <pc:spChg chg="mod">
          <ac:chgData name="Akshay Dixit" userId="be3c0e0c-cbf0-46d8-ae58-75dcc3b3cc2d" providerId="ADAL" clId="{9EC4F13D-17B8-45A7-A6C9-574F11780A25}" dt="2023-01-19T11:33:36.722" v="100" actId="20577"/>
          <ac:spMkLst>
            <pc:docMk/>
            <pc:sldMk cId="2438892547" sldId="2147470199"/>
            <ac:spMk id="6" creationId="{28CC10FB-48C1-D19F-6764-67E2714F9105}"/>
          </ac:spMkLst>
        </pc:spChg>
        <pc:spChg chg="mod">
          <ac:chgData name="Akshay Dixit" userId="be3c0e0c-cbf0-46d8-ae58-75dcc3b3cc2d" providerId="ADAL" clId="{9EC4F13D-17B8-45A7-A6C9-574F11780A25}" dt="2023-01-19T11:30:36.267" v="39" actId="14100"/>
          <ac:spMkLst>
            <pc:docMk/>
            <pc:sldMk cId="2438892547" sldId="2147470199"/>
            <ac:spMk id="7" creationId="{1713ED12-95C6-B133-8B6A-19D3C71A5084}"/>
          </ac:spMkLst>
        </pc:spChg>
        <pc:spChg chg="mod">
          <ac:chgData name="Akshay Dixit" userId="be3c0e0c-cbf0-46d8-ae58-75dcc3b3cc2d" providerId="ADAL" clId="{9EC4F13D-17B8-45A7-A6C9-574F11780A25}" dt="2023-01-19T11:32:29.470" v="76" actId="20577"/>
          <ac:spMkLst>
            <pc:docMk/>
            <pc:sldMk cId="2438892547" sldId="2147470199"/>
            <ac:spMk id="8" creationId="{4D6AE409-0989-BDF8-75FF-7AA117C197DF}"/>
          </ac:spMkLst>
        </pc:spChg>
        <pc:spChg chg="mod">
          <ac:chgData name="Akshay Dixit" userId="be3c0e0c-cbf0-46d8-ae58-75dcc3b3cc2d" providerId="ADAL" clId="{9EC4F13D-17B8-45A7-A6C9-574F11780A25}" dt="2023-01-19T11:33:28.504" v="97" actId="20577"/>
          <ac:spMkLst>
            <pc:docMk/>
            <pc:sldMk cId="2438892547" sldId="2147470199"/>
            <ac:spMk id="20" creationId="{945F26C3-B745-6CF6-EB7A-3242A09C6360}"/>
          </ac:spMkLst>
        </pc:spChg>
        <pc:picChg chg="del">
          <ac:chgData name="Akshay Dixit" userId="be3c0e0c-cbf0-46d8-ae58-75dcc3b3cc2d" providerId="ADAL" clId="{9EC4F13D-17B8-45A7-A6C9-574F11780A25}" dt="2023-01-19T11:33:33.054" v="98" actId="478"/>
          <ac:picMkLst>
            <pc:docMk/>
            <pc:sldMk cId="2438892547" sldId="2147470199"/>
            <ac:picMk id="11" creationId="{684C18F3-7C69-85BC-95E5-4B1B2A423810}"/>
          </ac:picMkLst>
        </pc:picChg>
        <pc:picChg chg="add mod">
          <ac:chgData name="Akshay Dixit" userId="be3c0e0c-cbf0-46d8-ae58-75dcc3b3cc2d" providerId="ADAL" clId="{9EC4F13D-17B8-45A7-A6C9-574F11780A25}" dt="2023-01-19T11:34:12.053" v="107" actId="14100"/>
          <ac:picMkLst>
            <pc:docMk/>
            <pc:sldMk cId="2438892547" sldId="2147470199"/>
            <ac:picMk id="12" creationId="{8E5D12B3-BA5D-0F9A-D633-6AAE99CA5A99}"/>
          </ac:picMkLst>
        </pc:picChg>
      </pc:sldChg>
    </pc:docChg>
  </pc:docChgLst>
  <pc:docChgLst>
    <pc:chgData name="Akshay Dixit" userId="be3c0e0c-cbf0-46d8-ae58-75dcc3b3cc2d" providerId="ADAL" clId="{4BF85F77-4D9A-4FC1-86C1-BCF93CCDC34F}"/>
    <pc:docChg chg="undo custSel modSld">
      <pc:chgData name="Akshay Dixit" userId="be3c0e0c-cbf0-46d8-ae58-75dcc3b3cc2d" providerId="ADAL" clId="{4BF85F77-4D9A-4FC1-86C1-BCF93CCDC34F}" dt="2023-01-28T17:02:03.911" v="114" actId="1076"/>
      <pc:docMkLst>
        <pc:docMk/>
      </pc:docMkLst>
      <pc:sldChg chg="addSp delSp modSp mod modAnim">
        <pc:chgData name="Akshay Dixit" userId="be3c0e0c-cbf0-46d8-ae58-75dcc3b3cc2d" providerId="ADAL" clId="{4BF85F77-4D9A-4FC1-86C1-BCF93CCDC34F}" dt="2023-01-28T17:02:03.911" v="114" actId="1076"/>
        <pc:sldMkLst>
          <pc:docMk/>
          <pc:sldMk cId="2933068165" sldId="2147470200"/>
        </pc:sldMkLst>
        <pc:spChg chg="mod">
          <ac:chgData name="Akshay Dixit" userId="be3c0e0c-cbf0-46d8-ae58-75dcc3b3cc2d" providerId="ADAL" clId="{4BF85F77-4D9A-4FC1-86C1-BCF93CCDC34F}" dt="2023-01-28T17:02:03.911" v="114" actId="1076"/>
          <ac:spMkLst>
            <pc:docMk/>
            <pc:sldMk cId="2933068165" sldId="2147470200"/>
            <ac:spMk id="2" creationId="{646F414A-8CCC-F49B-0E97-327CAA9623E5}"/>
          </ac:spMkLst>
        </pc:spChg>
        <pc:spChg chg="mod">
          <ac:chgData name="Akshay Dixit" userId="be3c0e0c-cbf0-46d8-ae58-75dcc3b3cc2d" providerId="ADAL" clId="{4BF85F77-4D9A-4FC1-86C1-BCF93CCDC34F}" dt="2023-01-28T16:55:55.086" v="7" actId="20577"/>
          <ac:spMkLst>
            <pc:docMk/>
            <pc:sldMk cId="2933068165" sldId="2147470200"/>
            <ac:spMk id="6" creationId="{28CC10FB-48C1-D19F-6764-67E2714F9105}"/>
          </ac:spMkLst>
        </pc:spChg>
        <pc:spChg chg="mod">
          <ac:chgData name="Akshay Dixit" userId="be3c0e0c-cbf0-46d8-ae58-75dcc3b3cc2d" providerId="ADAL" clId="{4BF85F77-4D9A-4FC1-86C1-BCF93CCDC34F}" dt="2023-01-28T17:01:06.632" v="108" actId="1076"/>
          <ac:spMkLst>
            <pc:docMk/>
            <pc:sldMk cId="2933068165" sldId="2147470200"/>
            <ac:spMk id="7" creationId="{1713ED12-95C6-B133-8B6A-19D3C71A5084}"/>
          </ac:spMkLst>
        </pc:spChg>
        <pc:spChg chg="mod">
          <ac:chgData name="Akshay Dixit" userId="be3c0e0c-cbf0-46d8-ae58-75dcc3b3cc2d" providerId="ADAL" clId="{4BF85F77-4D9A-4FC1-86C1-BCF93CCDC34F}" dt="2023-01-28T16:58:50.491" v="34" actId="1076"/>
          <ac:spMkLst>
            <pc:docMk/>
            <pc:sldMk cId="2933068165" sldId="2147470200"/>
            <ac:spMk id="8" creationId="{CA6662CF-C3E6-052C-3471-85801970DA7C}"/>
          </ac:spMkLst>
        </pc:spChg>
        <pc:spChg chg="mod">
          <ac:chgData name="Akshay Dixit" userId="be3c0e0c-cbf0-46d8-ae58-75dcc3b3cc2d" providerId="ADAL" clId="{4BF85F77-4D9A-4FC1-86C1-BCF93CCDC34F}" dt="2023-01-28T17:01:29.065" v="110" actId="1076"/>
          <ac:spMkLst>
            <pc:docMk/>
            <pc:sldMk cId="2933068165" sldId="2147470200"/>
            <ac:spMk id="10" creationId="{84675880-A3D4-B034-5227-307EF588D314}"/>
          </ac:spMkLst>
        </pc:spChg>
        <pc:spChg chg="mod">
          <ac:chgData name="Akshay Dixit" userId="be3c0e0c-cbf0-46d8-ae58-75dcc3b3cc2d" providerId="ADAL" clId="{4BF85F77-4D9A-4FC1-86C1-BCF93CCDC34F}" dt="2023-01-28T17:01:23.258" v="109" actId="1076"/>
          <ac:spMkLst>
            <pc:docMk/>
            <pc:sldMk cId="2933068165" sldId="2147470200"/>
            <ac:spMk id="11" creationId="{86E57EE3-B51F-AC07-C8BE-019F175B4F2D}"/>
          </ac:spMkLst>
        </pc:spChg>
        <pc:spChg chg="add del">
          <ac:chgData name="Akshay Dixit" userId="be3c0e0c-cbf0-46d8-ae58-75dcc3b3cc2d" providerId="ADAL" clId="{4BF85F77-4D9A-4FC1-86C1-BCF93CCDC34F}" dt="2023-01-28T16:56:44.393" v="13"/>
          <ac:spMkLst>
            <pc:docMk/>
            <pc:sldMk cId="2933068165" sldId="2147470200"/>
            <ac:spMk id="12" creationId="{7F866E36-C1C5-0E9E-EECC-B9DFF6D8000C}"/>
          </ac:spMkLst>
        </pc:spChg>
        <pc:picChg chg="mod">
          <ac:chgData name="Akshay Dixit" userId="be3c0e0c-cbf0-46d8-ae58-75dcc3b3cc2d" providerId="ADAL" clId="{4BF85F77-4D9A-4FC1-86C1-BCF93CCDC34F}" dt="2023-01-28T17:00:55.505" v="107" actId="1076"/>
          <ac:picMkLst>
            <pc:docMk/>
            <pc:sldMk cId="2933068165" sldId="2147470200"/>
            <ac:picMk id="4" creationId="{5C874DDE-C696-B378-E9E0-46E6FEE99392}"/>
          </ac:picMkLst>
        </pc:picChg>
        <pc:picChg chg="del">
          <ac:chgData name="Akshay Dixit" userId="be3c0e0c-cbf0-46d8-ae58-75dcc3b3cc2d" providerId="ADAL" clId="{4BF85F77-4D9A-4FC1-86C1-BCF93CCDC34F}" dt="2023-01-28T16:57:38.926" v="21" actId="478"/>
          <ac:picMkLst>
            <pc:docMk/>
            <pc:sldMk cId="2933068165" sldId="2147470200"/>
            <ac:picMk id="14" creationId="{18C55B30-F276-4BD7-44DD-98E2DD8529B3}"/>
          </ac:picMkLst>
        </pc:picChg>
        <pc:picChg chg="add mod">
          <ac:chgData name="Akshay Dixit" userId="be3c0e0c-cbf0-46d8-ae58-75dcc3b3cc2d" providerId="ADAL" clId="{4BF85F77-4D9A-4FC1-86C1-BCF93CCDC34F}" dt="2023-01-28T17:01:37.959" v="111" actId="14100"/>
          <ac:picMkLst>
            <pc:docMk/>
            <pc:sldMk cId="2933068165" sldId="2147470200"/>
            <ac:picMk id="15" creationId="{2EBAAEBA-D074-0C4F-EA83-36F3AFEBF812}"/>
          </ac:picMkLst>
        </pc:picChg>
      </pc:sldChg>
    </pc:docChg>
  </pc:docChgLst>
  <pc:docChgLst>
    <pc:chgData name="Akshay Dixit" userId="be3c0e0c-cbf0-46d8-ae58-75dcc3b3cc2d" providerId="ADAL" clId="{40D97C26-C175-4682-BD3F-447F6A21ED86}"/>
    <pc:docChg chg="undo custSel modSld">
      <pc:chgData name="Akshay Dixit" userId="be3c0e0c-cbf0-46d8-ae58-75dcc3b3cc2d" providerId="ADAL" clId="{40D97C26-C175-4682-BD3F-447F6A21ED86}" dt="2023-01-23T14:32:15.334" v="486" actId="20577"/>
      <pc:docMkLst>
        <pc:docMk/>
      </pc:docMkLst>
      <pc:sldChg chg="addSp delSp modSp mod">
        <pc:chgData name="Akshay Dixit" userId="be3c0e0c-cbf0-46d8-ae58-75dcc3b3cc2d" providerId="ADAL" clId="{40D97C26-C175-4682-BD3F-447F6A21ED86}" dt="2023-01-23T14:32:15.334" v="486" actId="20577"/>
        <pc:sldMkLst>
          <pc:docMk/>
          <pc:sldMk cId="2438892547" sldId="2147470199"/>
        </pc:sldMkLst>
        <pc:spChg chg="mod">
          <ac:chgData name="Akshay Dixit" userId="be3c0e0c-cbf0-46d8-ae58-75dcc3b3cc2d" providerId="ADAL" clId="{40D97C26-C175-4682-BD3F-447F6A21ED86}" dt="2023-01-23T14:32:15.334" v="486" actId="20577"/>
          <ac:spMkLst>
            <pc:docMk/>
            <pc:sldMk cId="2438892547" sldId="2147470199"/>
            <ac:spMk id="6" creationId="{28CC10FB-48C1-D19F-6764-67E2714F9105}"/>
          </ac:spMkLst>
        </pc:spChg>
        <pc:spChg chg="mod">
          <ac:chgData name="Akshay Dixit" userId="be3c0e0c-cbf0-46d8-ae58-75dcc3b3cc2d" providerId="ADAL" clId="{40D97C26-C175-4682-BD3F-447F6A21ED86}" dt="2023-01-23T14:18:34.806" v="438" actId="1076"/>
          <ac:spMkLst>
            <pc:docMk/>
            <pc:sldMk cId="2438892547" sldId="2147470199"/>
            <ac:spMk id="7" creationId="{1713ED12-95C6-B133-8B6A-19D3C71A5084}"/>
          </ac:spMkLst>
        </pc:spChg>
        <pc:spChg chg="mod">
          <ac:chgData name="Akshay Dixit" userId="be3c0e0c-cbf0-46d8-ae58-75dcc3b3cc2d" providerId="ADAL" clId="{40D97C26-C175-4682-BD3F-447F6A21ED86}" dt="2023-01-23T14:31:36.102" v="484" actId="115"/>
          <ac:spMkLst>
            <pc:docMk/>
            <pc:sldMk cId="2438892547" sldId="2147470199"/>
            <ac:spMk id="8" creationId="{4D6AE409-0989-BDF8-75FF-7AA117C197DF}"/>
          </ac:spMkLst>
        </pc:spChg>
        <pc:spChg chg="add mod">
          <ac:chgData name="Akshay Dixit" userId="be3c0e0c-cbf0-46d8-ae58-75dcc3b3cc2d" providerId="ADAL" clId="{40D97C26-C175-4682-BD3F-447F6A21ED86}" dt="2023-01-23T14:29:54.177" v="475" actId="1076"/>
          <ac:spMkLst>
            <pc:docMk/>
            <pc:sldMk cId="2438892547" sldId="2147470199"/>
            <ac:spMk id="13" creationId="{0A16A859-B7B7-7D5F-9A6B-423B11B83276}"/>
          </ac:spMkLst>
        </pc:spChg>
        <pc:spChg chg="mod">
          <ac:chgData name="Akshay Dixit" userId="be3c0e0c-cbf0-46d8-ae58-75dcc3b3cc2d" providerId="ADAL" clId="{40D97C26-C175-4682-BD3F-447F6A21ED86}" dt="2023-01-23T14:29:43.784" v="473" actId="14100"/>
          <ac:spMkLst>
            <pc:docMk/>
            <pc:sldMk cId="2438892547" sldId="2147470199"/>
            <ac:spMk id="14" creationId="{CF53B4F2-E163-B1A8-C8B6-3E15D7E1E801}"/>
          </ac:spMkLst>
        </pc:spChg>
        <pc:spChg chg="add del">
          <ac:chgData name="Akshay Dixit" userId="be3c0e0c-cbf0-46d8-ae58-75dcc3b3cc2d" providerId="ADAL" clId="{40D97C26-C175-4682-BD3F-447F6A21ED86}" dt="2023-01-23T14:15:18.156" v="348"/>
          <ac:spMkLst>
            <pc:docMk/>
            <pc:sldMk cId="2438892547" sldId="2147470199"/>
            <ac:spMk id="15" creationId="{15E174DC-DEF5-B508-42DF-B399C4531FB9}"/>
          </ac:spMkLst>
        </pc:spChg>
        <pc:spChg chg="del">
          <ac:chgData name="Akshay Dixit" userId="be3c0e0c-cbf0-46d8-ae58-75dcc3b3cc2d" providerId="ADAL" clId="{40D97C26-C175-4682-BD3F-447F6A21ED86}" dt="2023-01-23T14:02:05.389" v="32" actId="478"/>
          <ac:spMkLst>
            <pc:docMk/>
            <pc:sldMk cId="2438892547" sldId="2147470199"/>
            <ac:spMk id="20" creationId="{945F26C3-B745-6CF6-EB7A-3242A09C6360}"/>
          </ac:spMkLst>
        </pc:spChg>
        <pc:picChg chg="del">
          <ac:chgData name="Akshay Dixit" userId="be3c0e0c-cbf0-46d8-ae58-75dcc3b3cc2d" providerId="ADAL" clId="{40D97C26-C175-4682-BD3F-447F6A21ED86}" dt="2023-01-23T14:01:25.581" v="23" actId="478"/>
          <ac:picMkLst>
            <pc:docMk/>
            <pc:sldMk cId="2438892547" sldId="2147470199"/>
            <ac:picMk id="11" creationId="{20D8F427-E53A-1AAC-9825-5A228E22948A}"/>
          </ac:picMkLst>
        </pc:picChg>
        <pc:picChg chg="add mod modCrop">
          <ac:chgData name="Akshay Dixit" userId="be3c0e0c-cbf0-46d8-ae58-75dcc3b3cc2d" providerId="ADAL" clId="{40D97C26-C175-4682-BD3F-447F6A21ED86}" dt="2023-01-23T14:29:36.583" v="472" actId="14100"/>
          <ac:picMkLst>
            <pc:docMk/>
            <pc:sldMk cId="2438892547" sldId="2147470199"/>
            <ac:picMk id="12" creationId="{E8A4AAE7-D345-5B71-CD07-8BFBA767F164}"/>
          </ac:picMkLst>
        </pc:picChg>
      </pc:sldChg>
    </pc:docChg>
  </pc:docChgLst>
  <pc:docChgLst>
    <pc:chgData name="Akshay Dixit" userId="be3c0e0c-cbf0-46d8-ae58-75dcc3b3cc2d" providerId="ADAL" clId="{B0967788-2613-4DA7-A79F-D2D80FABE08F}"/>
    <pc:docChg chg="undo custSel modSld">
      <pc:chgData name="Akshay Dixit" userId="be3c0e0c-cbf0-46d8-ae58-75dcc3b3cc2d" providerId="ADAL" clId="{B0967788-2613-4DA7-A79F-D2D80FABE08F}" dt="2023-01-29T17:50:11.522" v="62" actId="114"/>
      <pc:docMkLst>
        <pc:docMk/>
      </pc:docMkLst>
      <pc:sldChg chg="addSp delSp modSp mod">
        <pc:chgData name="Akshay Dixit" userId="be3c0e0c-cbf0-46d8-ae58-75dcc3b3cc2d" providerId="ADAL" clId="{B0967788-2613-4DA7-A79F-D2D80FABE08F}" dt="2023-01-29T17:50:11.522" v="62" actId="114"/>
        <pc:sldMkLst>
          <pc:docMk/>
          <pc:sldMk cId="2933068165" sldId="2147470200"/>
        </pc:sldMkLst>
        <pc:spChg chg="mod">
          <ac:chgData name="Akshay Dixit" userId="be3c0e0c-cbf0-46d8-ae58-75dcc3b3cc2d" providerId="ADAL" clId="{B0967788-2613-4DA7-A79F-D2D80FABE08F}" dt="2023-01-29T17:40:37.455" v="3" actId="20577"/>
          <ac:spMkLst>
            <pc:docMk/>
            <pc:sldMk cId="2933068165" sldId="2147470200"/>
            <ac:spMk id="6" creationId="{28CC10FB-48C1-D19F-6764-67E2714F9105}"/>
          </ac:spMkLst>
        </pc:spChg>
        <pc:spChg chg="mod">
          <ac:chgData name="Akshay Dixit" userId="be3c0e0c-cbf0-46d8-ae58-75dcc3b3cc2d" providerId="ADAL" clId="{B0967788-2613-4DA7-A79F-D2D80FABE08F}" dt="2023-01-29T17:41:24.915" v="20" actId="20577"/>
          <ac:spMkLst>
            <pc:docMk/>
            <pc:sldMk cId="2933068165" sldId="2147470200"/>
            <ac:spMk id="7" creationId="{1713ED12-95C6-B133-8B6A-19D3C71A5084}"/>
          </ac:spMkLst>
        </pc:spChg>
        <pc:spChg chg="mod">
          <ac:chgData name="Akshay Dixit" userId="be3c0e0c-cbf0-46d8-ae58-75dcc3b3cc2d" providerId="ADAL" clId="{B0967788-2613-4DA7-A79F-D2D80FABE08F}" dt="2023-01-29T17:50:00.295" v="59" actId="14100"/>
          <ac:spMkLst>
            <pc:docMk/>
            <pc:sldMk cId="2933068165" sldId="2147470200"/>
            <ac:spMk id="8" creationId="{CA6662CF-C3E6-052C-3471-85801970DA7C}"/>
          </ac:spMkLst>
        </pc:spChg>
        <pc:spChg chg="mod">
          <ac:chgData name="Akshay Dixit" userId="be3c0e0c-cbf0-46d8-ae58-75dcc3b3cc2d" providerId="ADAL" clId="{B0967788-2613-4DA7-A79F-D2D80FABE08F}" dt="2023-01-29T17:50:07.676" v="61" actId="1076"/>
          <ac:spMkLst>
            <pc:docMk/>
            <pc:sldMk cId="2933068165" sldId="2147470200"/>
            <ac:spMk id="10" creationId="{84675880-A3D4-B034-5227-307EF588D314}"/>
          </ac:spMkLst>
        </pc:spChg>
        <pc:spChg chg="mod">
          <ac:chgData name="Akshay Dixit" userId="be3c0e0c-cbf0-46d8-ae58-75dcc3b3cc2d" providerId="ADAL" clId="{B0967788-2613-4DA7-A79F-D2D80FABE08F}" dt="2023-01-29T17:50:11.522" v="62" actId="114"/>
          <ac:spMkLst>
            <pc:docMk/>
            <pc:sldMk cId="2933068165" sldId="2147470200"/>
            <ac:spMk id="11" creationId="{86E57EE3-B51F-AC07-C8BE-019F175B4F2D}"/>
          </ac:spMkLst>
        </pc:spChg>
        <pc:picChg chg="add mod modCrop">
          <ac:chgData name="Akshay Dixit" userId="be3c0e0c-cbf0-46d8-ae58-75dcc3b3cc2d" providerId="ADAL" clId="{B0967788-2613-4DA7-A79F-D2D80FABE08F}" dt="2023-01-29T17:49:51.692" v="57" actId="1076"/>
          <ac:picMkLst>
            <pc:docMk/>
            <pc:sldMk cId="2933068165" sldId="2147470200"/>
            <ac:picMk id="13" creationId="{45DAE390-253C-B558-0DD5-27F955CCE081}"/>
          </ac:picMkLst>
        </pc:picChg>
        <pc:picChg chg="del">
          <ac:chgData name="Akshay Dixit" userId="be3c0e0c-cbf0-46d8-ae58-75dcc3b3cc2d" providerId="ADAL" clId="{B0967788-2613-4DA7-A79F-D2D80FABE08F}" dt="2023-01-29T17:40:39.176" v="4" actId="478"/>
          <ac:picMkLst>
            <pc:docMk/>
            <pc:sldMk cId="2933068165" sldId="2147470200"/>
            <ac:picMk id="15" creationId="{2EBAAEBA-D074-0C4F-EA83-36F3AFEBF812}"/>
          </ac:picMkLst>
        </pc:picChg>
        <pc:picChg chg="add mod">
          <ac:chgData name="Akshay Dixit" userId="be3c0e0c-cbf0-46d8-ae58-75dcc3b3cc2d" providerId="ADAL" clId="{B0967788-2613-4DA7-A79F-D2D80FABE08F}" dt="2023-01-29T17:49:56.628" v="58" actId="14100"/>
          <ac:picMkLst>
            <pc:docMk/>
            <pc:sldMk cId="2933068165" sldId="2147470200"/>
            <ac:picMk id="1026" creationId="{537041A9-E389-DFAD-1FBC-C9BD11855A65}"/>
          </ac:picMkLst>
        </pc:picChg>
      </pc:sldChg>
    </pc:docChg>
  </pc:docChgLst>
  <pc:docChgLst>
    <pc:chgData name="Akshay Dixit" userId="be3c0e0c-cbf0-46d8-ae58-75dcc3b3cc2d" providerId="ADAL" clId="{83FC69F8-FC4C-4B81-BCF0-470369E85C00}"/>
    <pc:docChg chg="delSld modSld">
      <pc:chgData name="Akshay Dixit" userId="be3c0e0c-cbf0-46d8-ae58-75dcc3b3cc2d" providerId="ADAL" clId="{83FC69F8-FC4C-4B81-BCF0-470369E85C00}" dt="2023-01-26T16:19:40.691" v="105" actId="20577"/>
      <pc:docMkLst>
        <pc:docMk/>
      </pc:docMkLst>
      <pc:sldChg chg="addSp delSp modSp mod modAnim">
        <pc:chgData name="Akshay Dixit" userId="be3c0e0c-cbf0-46d8-ae58-75dcc3b3cc2d" providerId="ADAL" clId="{83FC69F8-FC4C-4B81-BCF0-470369E85C00}" dt="2023-01-26T16:19:40.691" v="105" actId="20577"/>
        <pc:sldMkLst>
          <pc:docMk/>
          <pc:sldMk cId="2933068165" sldId="2147470200"/>
        </pc:sldMkLst>
        <pc:spChg chg="mod">
          <ac:chgData name="Akshay Dixit" userId="be3c0e0c-cbf0-46d8-ae58-75dcc3b3cc2d" providerId="ADAL" clId="{83FC69F8-FC4C-4B81-BCF0-470369E85C00}" dt="2023-01-26T16:06:04.478" v="25" actId="20577"/>
          <ac:spMkLst>
            <pc:docMk/>
            <pc:sldMk cId="2933068165" sldId="2147470200"/>
            <ac:spMk id="6" creationId="{28CC10FB-48C1-D19F-6764-67E2714F9105}"/>
          </ac:spMkLst>
        </pc:spChg>
        <pc:spChg chg="mod">
          <ac:chgData name="Akshay Dixit" userId="be3c0e0c-cbf0-46d8-ae58-75dcc3b3cc2d" providerId="ADAL" clId="{83FC69F8-FC4C-4B81-BCF0-470369E85C00}" dt="2023-01-26T16:19:40.691" v="105" actId="20577"/>
          <ac:spMkLst>
            <pc:docMk/>
            <pc:sldMk cId="2933068165" sldId="2147470200"/>
            <ac:spMk id="7" creationId="{1713ED12-95C6-B133-8B6A-19D3C71A5084}"/>
          </ac:spMkLst>
        </pc:spChg>
        <pc:spChg chg="add mod">
          <ac:chgData name="Akshay Dixit" userId="be3c0e0c-cbf0-46d8-ae58-75dcc3b3cc2d" providerId="ADAL" clId="{83FC69F8-FC4C-4B81-BCF0-470369E85C00}" dt="2023-01-26T16:16:23.481" v="47" actId="14100"/>
          <ac:spMkLst>
            <pc:docMk/>
            <pc:sldMk cId="2933068165" sldId="2147470200"/>
            <ac:spMk id="8" creationId="{CA6662CF-C3E6-052C-3471-85801970DA7C}"/>
          </ac:spMkLst>
        </pc:spChg>
        <pc:spChg chg="mod">
          <ac:chgData name="Akshay Dixit" userId="be3c0e0c-cbf0-46d8-ae58-75dcc3b3cc2d" providerId="ADAL" clId="{83FC69F8-FC4C-4B81-BCF0-470369E85C00}" dt="2023-01-26T16:16:08.325" v="44" actId="14100"/>
          <ac:spMkLst>
            <pc:docMk/>
            <pc:sldMk cId="2933068165" sldId="2147470200"/>
            <ac:spMk id="9" creationId="{FEBDE3A1-2998-A26D-B341-C1D6233CAB78}"/>
          </ac:spMkLst>
        </pc:spChg>
        <pc:spChg chg="add mod">
          <ac:chgData name="Akshay Dixit" userId="be3c0e0c-cbf0-46d8-ae58-75dcc3b3cc2d" providerId="ADAL" clId="{83FC69F8-FC4C-4B81-BCF0-470369E85C00}" dt="2023-01-26T16:18:51.392" v="85" actId="113"/>
          <ac:spMkLst>
            <pc:docMk/>
            <pc:sldMk cId="2933068165" sldId="2147470200"/>
            <ac:spMk id="10" creationId="{84675880-A3D4-B034-5227-307EF588D314}"/>
          </ac:spMkLst>
        </pc:spChg>
        <pc:spChg chg="add del mod">
          <ac:chgData name="Akshay Dixit" userId="be3c0e0c-cbf0-46d8-ae58-75dcc3b3cc2d" providerId="ADAL" clId="{83FC69F8-FC4C-4B81-BCF0-470369E85C00}" dt="2023-01-26T16:19:23.694" v="92" actId="478"/>
          <ac:spMkLst>
            <pc:docMk/>
            <pc:sldMk cId="2933068165" sldId="2147470200"/>
            <ac:spMk id="13" creationId="{36F0B741-C3F1-BA1E-D547-B28C57FE8B15}"/>
          </ac:spMkLst>
        </pc:spChg>
        <pc:spChg chg="add del mod">
          <ac:chgData name="Akshay Dixit" userId="be3c0e0c-cbf0-46d8-ae58-75dcc3b3cc2d" providerId="ADAL" clId="{83FC69F8-FC4C-4B81-BCF0-470369E85C00}" dt="2023-01-26T16:19:07.528" v="87" actId="478"/>
          <ac:spMkLst>
            <pc:docMk/>
            <pc:sldMk cId="2933068165" sldId="2147470200"/>
            <ac:spMk id="14" creationId="{E8C5A2E6-9C6F-8192-7B67-8271A53C0A0E}"/>
          </ac:spMkLst>
        </pc:spChg>
        <pc:picChg chg="add mod">
          <ac:chgData name="Akshay Dixit" userId="be3c0e0c-cbf0-46d8-ae58-75dcc3b3cc2d" providerId="ADAL" clId="{83FC69F8-FC4C-4B81-BCF0-470369E85C00}" dt="2023-01-26T16:16:17.552" v="46" actId="1076"/>
          <ac:picMkLst>
            <pc:docMk/>
            <pc:sldMk cId="2933068165" sldId="2147470200"/>
            <ac:picMk id="12" creationId="{1E330034-784E-3290-A6F4-584150AA4F9C}"/>
          </ac:picMkLst>
        </pc:picChg>
        <pc:picChg chg="del">
          <ac:chgData name="Akshay Dixit" userId="be3c0e0c-cbf0-46d8-ae58-75dcc3b3cc2d" providerId="ADAL" clId="{83FC69F8-FC4C-4B81-BCF0-470369E85C00}" dt="2023-01-26T16:05:44.611" v="20" actId="478"/>
          <ac:picMkLst>
            <pc:docMk/>
            <pc:sldMk cId="2933068165" sldId="2147470200"/>
            <ac:picMk id="1026" creationId="{7AD7E04B-4DC6-C59B-A363-F17150097305}"/>
          </ac:picMkLst>
        </pc:picChg>
      </pc:sldChg>
      <pc:sldChg chg="del">
        <pc:chgData name="Akshay Dixit" userId="be3c0e0c-cbf0-46d8-ae58-75dcc3b3cc2d" providerId="ADAL" clId="{83FC69F8-FC4C-4B81-BCF0-470369E85C00}" dt="2023-01-26T16:06:00.616" v="23" actId="47"/>
        <pc:sldMkLst>
          <pc:docMk/>
          <pc:sldMk cId="1693846077" sldId="2147470204"/>
        </pc:sldMkLst>
      </pc:sldChg>
      <pc:sldChg chg="del">
        <pc:chgData name="Akshay Dixit" userId="be3c0e0c-cbf0-46d8-ae58-75dcc3b3cc2d" providerId="ADAL" clId="{83FC69F8-FC4C-4B81-BCF0-470369E85C00}" dt="2023-01-26T16:05:58.144" v="22" actId="47"/>
        <pc:sldMkLst>
          <pc:docMk/>
          <pc:sldMk cId="2550838842" sldId="2147470205"/>
        </pc:sldMkLst>
      </pc:sldChg>
    </pc:docChg>
  </pc:docChgLst>
  <pc:docChgLst>
    <pc:chgData name="Akshay Dixit" userId="be3c0e0c-cbf0-46d8-ae58-75dcc3b3cc2d" providerId="ADAL" clId="{4801D86A-BBB1-49AE-A49D-DFD7C4B2EF89}"/>
    <pc:docChg chg="undo custSel modSld">
      <pc:chgData name="Akshay Dixit" userId="be3c0e0c-cbf0-46d8-ae58-75dcc3b3cc2d" providerId="ADAL" clId="{4801D86A-BBB1-49AE-A49D-DFD7C4B2EF89}" dt="2023-01-30T17:21:30.446" v="108" actId="20577"/>
      <pc:docMkLst>
        <pc:docMk/>
      </pc:docMkLst>
      <pc:sldChg chg="addSp delSp modSp mod">
        <pc:chgData name="Akshay Dixit" userId="be3c0e0c-cbf0-46d8-ae58-75dcc3b3cc2d" providerId="ADAL" clId="{4801D86A-BBB1-49AE-A49D-DFD7C4B2EF89}" dt="2023-01-30T17:21:30.446" v="108" actId="20577"/>
        <pc:sldMkLst>
          <pc:docMk/>
          <pc:sldMk cId="2933068165" sldId="2147470200"/>
        </pc:sldMkLst>
        <pc:spChg chg="mod">
          <ac:chgData name="Akshay Dixit" userId="be3c0e0c-cbf0-46d8-ae58-75dcc3b3cc2d" providerId="ADAL" clId="{4801D86A-BBB1-49AE-A49D-DFD7C4B2EF89}" dt="2023-01-30T16:57:36.187" v="16" actId="20577"/>
          <ac:spMkLst>
            <pc:docMk/>
            <pc:sldMk cId="2933068165" sldId="2147470200"/>
            <ac:spMk id="6" creationId="{28CC10FB-48C1-D19F-6764-67E2714F9105}"/>
          </ac:spMkLst>
        </pc:spChg>
        <pc:spChg chg="mod">
          <ac:chgData name="Akshay Dixit" userId="be3c0e0c-cbf0-46d8-ae58-75dcc3b3cc2d" providerId="ADAL" clId="{4801D86A-BBB1-49AE-A49D-DFD7C4B2EF89}" dt="2023-01-30T17:21:30.446" v="108" actId="20577"/>
          <ac:spMkLst>
            <pc:docMk/>
            <pc:sldMk cId="2933068165" sldId="2147470200"/>
            <ac:spMk id="7" creationId="{1713ED12-95C6-B133-8B6A-19D3C71A5084}"/>
          </ac:spMkLst>
        </pc:spChg>
        <pc:spChg chg="add del mod">
          <ac:chgData name="Akshay Dixit" userId="be3c0e0c-cbf0-46d8-ae58-75dcc3b3cc2d" providerId="ADAL" clId="{4801D86A-BBB1-49AE-A49D-DFD7C4B2EF89}" dt="2023-01-30T17:13:42.986" v="98" actId="1076"/>
          <ac:spMkLst>
            <pc:docMk/>
            <pc:sldMk cId="2933068165" sldId="2147470200"/>
            <ac:spMk id="8" creationId="{CA6662CF-C3E6-052C-3471-85801970DA7C}"/>
          </ac:spMkLst>
        </pc:spChg>
        <pc:spChg chg="mod">
          <ac:chgData name="Akshay Dixit" userId="be3c0e0c-cbf0-46d8-ae58-75dcc3b3cc2d" providerId="ADAL" clId="{4801D86A-BBB1-49AE-A49D-DFD7C4B2EF89}" dt="2023-01-30T17:13:52.550" v="100" actId="1076"/>
          <ac:spMkLst>
            <pc:docMk/>
            <pc:sldMk cId="2933068165" sldId="2147470200"/>
            <ac:spMk id="10" creationId="{84675880-A3D4-B034-5227-307EF588D314}"/>
          </ac:spMkLst>
        </pc:spChg>
        <pc:spChg chg="mod">
          <ac:chgData name="Akshay Dixit" userId="be3c0e0c-cbf0-46d8-ae58-75dcc3b3cc2d" providerId="ADAL" clId="{4801D86A-BBB1-49AE-A49D-DFD7C4B2EF89}" dt="2023-01-30T17:13:45.920" v="99" actId="1076"/>
          <ac:spMkLst>
            <pc:docMk/>
            <pc:sldMk cId="2933068165" sldId="2147470200"/>
            <ac:spMk id="11" creationId="{86E57EE3-B51F-AC07-C8BE-019F175B4F2D}"/>
          </ac:spMkLst>
        </pc:spChg>
        <pc:spChg chg="add del">
          <ac:chgData name="Akshay Dixit" userId="be3c0e0c-cbf0-46d8-ae58-75dcc3b3cc2d" providerId="ADAL" clId="{4801D86A-BBB1-49AE-A49D-DFD7C4B2EF89}" dt="2023-01-30T16:59:05.491" v="48"/>
          <ac:spMkLst>
            <pc:docMk/>
            <pc:sldMk cId="2933068165" sldId="2147470200"/>
            <ac:spMk id="12" creationId="{F31BF3DA-85A2-0507-BDAA-7C0B45703402}"/>
          </ac:spMkLst>
        </pc:spChg>
        <pc:spChg chg="add del mod">
          <ac:chgData name="Akshay Dixit" userId="be3c0e0c-cbf0-46d8-ae58-75dcc3b3cc2d" providerId="ADAL" clId="{4801D86A-BBB1-49AE-A49D-DFD7C4B2EF89}" dt="2023-01-30T16:59:05.256" v="47"/>
          <ac:spMkLst>
            <pc:docMk/>
            <pc:sldMk cId="2933068165" sldId="2147470200"/>
            <ac:spMk id="14" creationId="{99886B34-21D2-995C-26D4-F8F15868CC38}"/>
          </ac:spMkLst>
        </pc:spChg>
        <pc:picChg chg="del">
          <ac:chgData name="Akshay Dixit" userId="be3c0e0c-cbf0-46d8-ae58-75dcc3b3cc2d" providerId="ADAL" clId="{4801D86A-BBB1-49AE-A49D-DFD7C4B2EF89}" dt="2023-01-30T16:57:22.679" v="5" actId="478"/>
          <ac:picMkLst>
            <pc:docMk/>
            <pc:sldMk cId="2933068165" sldId="2147470200"/>
            <ac:picMk id="13" creationId="{45DAE390-253C-B558-0DD5-27F955CCE081}"/>
          </ac:picMkLst>
        </pc:picChg>
        <pc:picChg chg="add mod modCrop">
          <ac:chgData name="Akshay Dixit" userId="be3c0e0c-cbf0-46d8-ae58-75dcc3b3cc2d" providerId="ADAL" clId="{4801D86A-BBB1-49AE-A49D-DFD7C4B2EF89}" dt="2023-01-30T17:13:08.593" v="91" actId="1076"/>
          <ac:picMkLst>
            <pc:docMk/>
            <pc:sldMk cId="2933068165" sldId="2147470200"/>
            <ac:picMk id="16" creationId="{D1DD47FE-4895-4A56-FC40-B8391C167682}"/>
          </ac:picMkLst>
        </pc:picChg>
        <pc:picChg chg="del">
          <ac:chgData name="Akshay Dixit" userId="be3c0e0c-cbf0-46d8-ae58-75dcc3b3cc2d" providerId="ADAL" clId="{4801D86A-BBB1-49AE-A49D-DFD7C4B2EF89}" dt="2023-01-30T16:57:24.408" v="6" actId="478"/>
          <ac:picMkLst>
            <pc:docMk/>
            <pc:sldMk cId="2933068165" sldId="2147470200"/>
            <ac:picMk id="1026" creationId="{537041A9-E389-DFAD-1FBC-C9BD11855A65}"/>
          </ac:picMkLst>
        </pc:picChg>
      </pc:sldChg>
    </pc:docChg>
  </pc:docChgLst>
  <pc:docChgLst>
    <pc:chgData name="Akshay Dixit" userId="be3c0e0c-cbf0-46d8-ae58-75dcc3b3cc2d" providerId="ADAL" clId="{58EFDCF1-C5D9-4BDB-ABFA-276E542A38D4}"/>
    <pc:docChg chg="undo custSel addSld delSld modSld">
      <pc:chgData name="Akshay Dixit" userId="be3c0e0c-cbf0-46d8-ae58-75dcc3b3cc2d" providerId="ADAL" clId="{58EFDCF1-C5D9-4BDB-ABFA-276E542A38D4}" dt="2023-01-25T14:34:01.922" v="231"/>
      <pc:docMkLst>
        <pc:docMk/>
      </pc:docMkLst>
      <pc:sldChg chg="del">
        <pc:chgData name="Akshay Dixit" userId="be3c0e0c-cbf0-46d8-ae58-75dcc3b3cc2d" providerId="ADAL" clId="{58EFDCF1-C5D9-4BDB-ABFA-276E542A38D4}" dt="2023-01-25T14:02:21.212" v="0" actId="47"/>
        <pc:sldMkLst>
          <pc:docMk/>
          <pc:sldMk cId="2438892547" sldId="2147470199"/>
        </pc:sldMkLst>
      </pc:sldChg>
      <pc:sldChg chg="addSp delSp modSp mod modAnim">
        <pc:chgData name="Akshay Dixit" userId="be3c0e0c-cbf0-46d8-ae58-75dcc3b3cc2d" providerId="ADAL" clId="{58EFDCF1-C5D9-4BDB-ABFA-276E542A38D4}" dt="2023-01-25T14:19:02.380" v="134" actId="1076"/>
        <pc:sldMkLst>
          <pc:docMk/>
          <pc:sldMk cId="2933068165" sldId="2147470200"/>
        </pc:sldMkLst>
        <pc:spChg chg="mod">
          <ac:chgData name="Akshay Dixit" userId="be3c0e0c-cbf0-46d8-ae58-75dcc3b3cc2d" providerId="ADAL" clId="{58EFDCF1-C5D9-4BDB-ABFA-276E542A38D4}" dt="2023-01-25T14:03:13.799" v="17" actId="20577"/>
          <ac:spMkLst>
            <pc:docMk/>
            <pc:sldMk cId="2933068165" sldId="2147470200"/>
            <ac:spMk id="6" creationId="{28CC10FB-48C1-D19F-6764-67E2714F9105}"/>
          </ac:spMkLst>
        </pc:spChg>
        <pc:spChg chg="mod">
          <ac:chgData name="Akshay Dixit" userId="be3c0e0c-cbf0-46d8-ae58-75dcc3b3cc2d" providerId="ADAL" clId="{58EFDCF1-C5D9-4BDB-ABFA-276E542A38D4}" dt="2023-01-25T14:19:02.380" v="134" actId="1076"/>
          <ac:spMkLst>
            <pc:docMk/>
            <pc:sldMk cId="2933068165" sldId="2147470200"/>
            <ac:spMk id="7" creationId="{1713ED12-95C6-B133-8B6A-19D3C71A5084}"/>
          </ac:spMkLst>
        </pc:spChg>
        <pc:spChg chg="del">
          <ac:chgData name="Akshay Dixit" userId="be3c0e0c-cbf0-46d8-ae58-75dcc3b3cc2d" providerId="ADAL" clId="{58EFDCF1-C5D9-4BDB-ABFA-276E542A38D4}" dt="2023-01-25T14:15:28.430" v="108" actId="478"/>
          <ac:spMkLst>
            <pc:docMk/>
            <pc:sldMk cId="2933068165" sldId="2147470200"/>
            <ac:spMk id="13" creationId="{0A16A859-B7B7-7D5F-9A6B-423B11B83276}"/>
          </ac:spMkLst>
        </pc:spChg>
        <pc:spChg chg="del">
          <ac:chgData name="Akshay Dixit" userId="be3c0e0c-cbf0-46d8-ae58-75dcc3b3cc2d" providerId="ADAL" clId="{58EFDCF1-C5D9-4BDB-ABFA-276E542A38D4}" dt="2023-01-25T14:15:30.528" v="109" actId="478"/>
          <ac:spMkLst>
            <pc:docMk/>
            <pc:sldMk cId="2933068165" sldId="2147470200"/>
            <ac:spMk id="14" creationId="{CF53B4F2-E163-B1A8-C8B6-3E15D7E1E801}"/>
          </ac:spMkLst>
        </pc:spChg>
        <pc:picChg chg="add del mod">
          <ac:chgData name="Akshay Dixit" userId="be3c0e0c-cbf0-46d8-ae58-75dcc3b3cc2d" providerId="ADAL" clId="{58EFDCF1-C5D9-4BDB-ABFA-276E542A38D4}" dt="2023-01-25T14:05:31.289" v="33" actId="478"/>
          <ac:picMkLst>
            <pc:docMk/>
            <pc:sldMk cId="2933068165" sldId="2147470200"/>
            <ac:picMk id="8" creationId="{FB05671B-D03A-F057-8742-CD7110233E42}"/>
          </ac:picMkLst>
        </pc:picChg>
        <pc:picChg chg="add mod">
          <ac:chgData name="Akshay Dixit" userId="be3c0e0c-cbf0-46d8-ae58-75dcc3b3cc2d" providerId="ADAL" clId="{58EFDCF1-C5D9-4BDB-ABFA-276E542A38D4}" dt="2023-01-25T14:15:53.568" v="118" actId="1076"/>
          <ac:picMkLst>
            <pc:docMk/>
            <pc:sldMk cId="2933068165" sldId="2147470200"/>
            <ac:picMk id="1026" creationId="{7AD7E04B-4DC6-C59B-A363-F17150097305}"/>
          </ac:picMkLst>
        </pc:picChg>
        <pc:picChg chg="del">
          <ac:chgData name="Akshay Dixit" userId="be3c0e0c-cbf0-46d8-ae58-75dcc3b3cc2d" providerId="ADAL" clId="{58EFDCF1-C5D9-4BDB-ABFA-276E542A38D4}" dt="2023-01-25T14:02:35.969" v="1" actId="478"/>
          <ac:picMkLst>
            <pc:docMk/>
            <pc:sldMk cId="2933068165" sldId="2147470200"/>
            <ac:picMk id="1042" creationId="{25860DB4-17D9-89B2-F6B8-3FAE477B8C78}"/>
          </ac:picMkLst>
        </pc:picChg>
        <pc:picChg chg="del">
          <ac:chgData name="Akshay Dixit" userId="be3c0e0c-cbf0-46d8-ae58-75dcc3b3cc2d" providerId="ADAL" clId="{58EFDCF1-C5D9-4BDB-ABFA-276E542A38D4}" dt="2023-01-25T14:03:10.804" v="15" actId="478"/>
          <ac:picMkLst>
            <pc:docMk/>
            <pc:sldMk cId="2933068165" sldId="2147470200"/>
            <ac:picMk id="2050" creationId="{383EE9D3-9235-4B2E-04E7-EA7AB33F6338}"/>
          </ac:picMkLst>
        </pc:picChg>
        <pc:picChg chg="del">
          <ac:chgData name="Akshay Dixit" userId="be3c0e0c-cbf0-46d8-ae58-75dcc3b3cc2d" providerId="ADAL" clId="{58EFDCF1-C5D9-4BDB-ABFA-276E542A38D4}" dt="2023-01-25T14:03:10.804" v="15" actId="478"/>
          <ac:picMkLst>
            <pc:docMk/>
            <pc:sldMk cId="2933068165" sldId="2147470200"/>
            <ac:picMk id="2052" creationId="{42A07689-6435-19AC-8B85-493E991C22C3}"/>
          </ac:picMkLst>
        </pc:picChg>
        <pc:picChg chg="del">
          <ac:chgData name="Akshay Dixit" userId="be3c0e0c-cbf0-46d8-ae58-75dcc3b3cc2d" providerId="ADAL" clId="{58EFDCF1-C5D9-4BDB-ABFA-276E542A38D4}" dt="2023-01-25T14:03:10.804" v="15" actId="478"/>
          <ac:picMkLst>
            <pc:docMk/>
            <pc:sldMk cId="2933068165" sldId="2147470200"/>
            <ac:picMk id="2054" creationId="{63547294-43D3-D42E-95D6-D576F0A07587}"/>
          </ac:picMkLst>
        </pc:picChg>
        <pc:picChg chg="del">
          <ac:chgData name="Akshay Dixit" userId="be3c0e0c-cbf0-46d8-ae58-75dcc3b3cc2d" providerId="ADAL" clId="{58EFDCF1-C5D9-4BDB-ABFA-276E542A38D4}" dt="2023-01-25T14:03:10.804" v="15" actId="478"/>
          <ac:picMkLst>
            <pc:docMk/>
            <pc:sldMk cId="2933068165" sldId="2147470200"/>
            <ac:picMk id="2056" creationId="{46DADA7D-A10F-289F-1E08-732A36461237}"/>
          </ac:picMkLst>
        </pc:picChg>
        <pc:picChg chg="del">
          <ac:chgData name="Akshay Dixit" userId="be3c0e0c-cbf0-46d8-ae58-75dcc3b3cc2d" providerId="ADAL" clId="{58EFDCF1-C5D9-4BDB-ABFA-276E542A38D4}" dt="2023-01-25T14:03:10.804" v="15" actId="478"/>
          <ac:picMkLst>
            <pc:docMk/>
            <pc:sldMk cId="2933068165" sldId="2147470200"/>
            <ac:picMk id="2058" creationId="{14FECBB9-9AB7-25DA-D267-6AFC380768F1}"/>
          </ac:picMkLst>
        </pc:picChg>
        <pc:picChg chg="del">
          <ac:chgData name="Akshay Dixit" userId="be3c0e0c-cbf0-46d8-ae58-75dcc3b3cc2d" providerId="ADAL" clId="{58EFDCF1-C5D9-4BDB-ABFA-276E542A38D4}" dt="2023-01-25T14:03:10.804" v="15" actId="478"/>
          <ac:picMkLst>
            <pc:docMk/>
            <pc:sldMk cId="2933068165" sldId="2147470200"/>
            <ac:picMk id="2060" creationId="{ADAB1DC0-B460-2F26-C80A-813437F8C0E3}"/>
          </ac:picMkLst>
        </pc:picChg>
      </pc:sldChg>
      <pc:sldChg chg="del">
        <pc:chgData name="Akshay Dixit" userId="be3c0e0c-cbf0-46d8-ae58-75dcc3b3cc2d" providerId="ADAL" clId="{58EFDCF1-C5D9-4BDB-ABFA-276E542A38D4}" dt="2023-01-25T14:02:21.212" v="0" actId="47"/>
        <pc:sldMkLst>
          <pc:docMk/>
          <pc:sldMk cId="2366008190" sldId="2147470201"/>
        </pc:sldMkLst>
      </pc:sldChg>
      <pc:sldChg chg="del">
        <pc:chgData name="Akshay Dixit" userId="be3c0e0c-cbf0-46d8-ae58-75dcc3b3cc2d" providerId="ADAL" clId="{58EFDCF1-C5D9-4BDB-ABFA-276E542A38D4}" dt="2023-01-25T14:02:21.212" v="0" actId="47"/>
        <pc:sldMkLst>
          <pc:docMk/>
          <pc:sldMk cId="857762438" sldId="2147470202"/>
        </pc:sldMkLst>
      </pc:sldChg>
      <pc:sldChg chg="del">
        <pc:chgData name="Akshay Dixit" userId="be3c0e0c-cbf0-46d8-ae58-75dcc3b3cc2d" providerId="ADAL" clId="{58EFDCF1-C5D9-4BDB-ABFA-276E542A38D4}" dt="2023-01-25T14:02:21.212" v="0" actId="47"/>
        <pc:sldMkLst>
          <pc:docMk/>
          <pc:sldMk cId="469173378" sldId="2147470203"/>
        </pc:sldMkLst>
      </pc:sldChg>
      <pc:sldChg chg="addSp delSp modSp add mod modTransition modAnim">
        <pc:chgData name="Akshay Dixit" userId="be3c0e0c-cbf0-46d8-ae58-75dcc3b3cc2d" providerId="ADAL" clId="{58EFDCF1-C5D9-4BDB-ABFA-276E542A38D4}" dt="2023-01-25T14:34:01.922" v="231"/>
        <pc:sldMkLst>
          <pc:docMk/>
          <pc:sldMk cId="2550838842" sldId="2147470205"/>
        </pc:sldMkLst>
        <pc:spChg chg="mod">
          <ac:chgData name="Akshay Dixit" userId="be3c0e0c-cbf0-46d8-ae58-75dcc3b3cc2d" providerId="ADAL" clId="{58EFDCF1-C5D9-4BDB-ABFA-276E542A38D4}" dt="2023-01-25T14:18:53.777" v="133" actId="1076"/>
          <ac:spMkLst>
            <pc:docMk/>
            <pc:sldMk cId="2550838842" sldId="2147470205"/>
            <ac:spMk id="7" creationId="{1713ED12-95C6-B133-8B6A-19D3C71A5084}"/>
          </ac:spMkLst>
        </pc:spChg>
        <pc:spChg chg="add del mod">
          <ac:chgData name="Akshay Dixit" userId="be3c0e0c-cbf0-46d8-ae58-75dcc3b3cc2d" providerId="ADAL" clId="{58EFDCF1-C5D9-4BDB-ABFA-276E542A38D4}" dt="2023-01-25T14:09:44.211" v="48" actId="478"/>
          <ac:spMkLst>
            <pc:docMk/>
            <pc:sldMk cId="2550838842" sldId="2147470205"/>
            <ac:spMk id="8" creationId="{869AA980-8ACC-4EB4-E28A-E3D301DE37B5}"/>
          </ac:spMkLst>
        </pc:spChg>
        <pc:spChg chg="mod">
          <ac:chgData name="Akshay Dixit" userId="be3c0e0c-cbf0-46d8-ae58-75dcc3b3cc2d" providerId="ADAL" clId="{58EFDCF1-C5D9-4BDB-ABFA-276E542A38D4}" dt="2023-01-25T14:21:52.992" v="144" actId="14100"/>
          <ac:spMkLst>
            <pc:docMk/>
            <pc:sldMk cId="2550838842" sldId="2147470205"/>
            <ac:spMk id="9" creationId="{FEBDE3A1-2998-A26D-B341-C1D6233CAB78}"/>
          </ac:spMkLst>
        </pc:spChg>
        <pc:spChg chg="add mod">
          <ac:chgData name="Akshay Dixit" userId="be3c0e0c-cbf0-46d8-ae58-75dcc3b3cc2d" providerId="ADAL" clId="{58EFDCF1-C5D9-4BDB-ABFA-276E542A38D4}" dt="2023-01-25T14:26:44.937" v="185" actId="767"/>
          <ac:spMkLst>
            <pc:docMk/>
            <pc:sldMk cId="2550838842" sldId="2147470205"/>
            <ac:spMk id="12" creationId="{26D4F66A-4036-B925-405B-40DD593D9888}"/>
          </ac:spMkLst>
        </pc:spChg>
        <pc:spChg chg="mod">
          <ac:chgData name="Akshay Dixit" userId="be3c0e0c-cbf0-46d8-ae58-75dcc3b3cc2d" providerId="ADAL" clId="{58EFDCF1-C5D9-4BDB-ABFA-276E542A38D4}" dt="2023-01-25T14:14:17.518" v="99" actId="1076"/>
          <ac:spMkLst>
            <pc:docMk/>
            <pc:sldMk cId="2550838842" sldId="2147470205"/>
            <ac:spMk id="13" creationId="{0A16A859-B7B7-7D5F-9A6B-423B11B83276}"/>
          </ac:spMkLst>
        </pc:spChg>
        <pc:spChg chg="mod">
          <ac:chgData name="Akshay Dixit" userId="be3c0e0c-cbf0-46d8-ae58-75dcc3b3cc2d" providerId="ADAL" clId="{58EFDCF1-C5D9-4BDB-ABFA-276E542A38D4}" dt="2023-01-25T14:29:23.970" v="225" actId="14100"/>
          <ac:spMkLst>
            <pc:docMk/>
            <pc:sldMk cId="2550838842" sldId="2147470205"/>
            <ac:spMk id="14" creationId="{CF53B4F2-E163-B1A8-C8B6-3E15D7E1E801}"/>
          </ac:spMkLst>
        </pc:spChg>
        <pc:picChg chg="add mod">
          <ac:chgData name="Akshay Dixit" userId="be3c0e0c-cbf0-46d8-ae58-75dcc3b3cc2d" providerId="ADAL" clId="{58EFDCF1-C5D9-4BDB-ABFA-276E542A38D4}" dt="2023-01-25T14:14:59.875" v="107" actId="1076"/>
          <ac:picMkLst>
            <pc:docMk/>
            <pc:sldMk cId="2550838842" sldId="2147470205"/>
            <ac:picMk id="10" creationId="{95BF3388-1017-B454-96BA-7E934B953585}"/>
          </ac:picMkLst>
        </pc:picChg>
        <pc:picChg chg="add del mod">
          <ac:chgData name="Akshay Dixit" userId="be3c0e0c-cbf0-46d8-ae58-75dcc3b3cc2d" providerId="ADAL" clId="{58EFDCF1-C5D9-4BDB-ABFA-276E542A38D4}" dt="2023-01-25T14:20:22.005" v="143" actId="478"/>
          <ac:picMkLst>
            <pc:docMk/>
            <pc:sldMk cId="2550838842" sldId="2147470205"/>
            <ac:picMk id="11" creationId="{130BEE45-F803-3238-C46C-9B2B75C22753}"/>
          </ac:picMkLst>
        </pc:picChg>
        <pc:picChg chg="del">
          <ac:chgData name="Akshay Dixit" userId="be3c0e0c-cbf0-46d8-ae58-75dcc3b3cc2d" providerId="ADAL" clId="{58EFDCF1-C5D9-4BDB-ABFA-276E542A38D4}" dt="2023-01-25T14:09:24.299" v="44" actId="478"/>
          <ac:picMkLst>
            <pc:docMk/>
            <pc:sldMk cId="2550838842" sldId="2147470205"/>
            <ac:picMk id="1026" creationId="{7AD7E04B-4DC6-C59B-A363-F17150097305}"/>
          </ac:picMkLst>
        </pc:picChg>
        <pc:picChg chg="add mod">
          <ac:chgData name="Akshay Dixit" userId="be3c0e0c-cbf0-46d8-ae58-75dcc3b3cc2d" providerId="ADAL" clId="{58EFDCF1-C5D9-4BDB-ABFA-276E542A38D4}" dt="2023-01-25T14:17:16.622" v="128" actId="14100"/>
          <ac:picMkLst>
            <pc:docMk/>
            <pc:sldMk cId="2550838842" sldId="2147470205"/>
            <ac:picMk id="2050" creationId="{15E15A0E-EC5B-636E-B1B6-35294224D7F3}"/>
          </ac:picMkLst>
        </pc:picChg>
      </pc:sldChg>
    </pc:docChg>
  </pc:docChgLst>
  <pc:docChgLst>
    <pc:chgData name="Akshay Dixit" userId="be3c0e0c-cbf0-46d8-ae58-75dcc3b3cc2d" providerId="ADAL" clId="{19EE9E83-DF83-4F2F-BA23-B9E5EBB670F4}"/>
    <pc:docChg chg="custSel modSld">
      <pc:chgData name="Akshay Dixit" userId="be3c0e0c-cbf0-46d8-ae58-75dcc3b3cc2d" providerId="ADAL" clId="{19EE9E83-DF83-4F2F-BA23-B9E5EBB670F4}" dt="2023-01-22T12:03:45.358" v="102" actId="20577"/>
      <pc:docMkLst>
        <pc:docMk/>
      </pc:docMkLst>
      <pc:sldChg chg="addSp delSp modSp mod">
        <pc:chgData name="Akshay Dixit" userId="be3c0e0c-cbf0-46d8-ae58-75dcc3b3cc2d" providerId="ADAL" clId="{19EE9E83-DF83-4F2F-BA23-B9E5EBB670F4}" dt="2023-01-22T12:03:45.358" v="102" actId="20577"/>
        <pc:sldMkLst>
          <pc:docMk/>
          <pc:sldMk cId="2438892547" sldId="2147470199"/>
        </pc:sldMkLst>
        <pc:spChg chg="mod">
          <ac:chgData name="Akshay Dixit" userId="be3c0e0c-cbf0-46d8-ae58-75dcc3b3cc2d" providerId="ADAL" clId="{19EE9E83-DF83-4F2F-BA23-B9E5EBB670F4}" dt="2023-01-22T12:00:31.474" v="68" actId="20577"/>
          <ac:spMkLst>
            <pc:docMk/>
            <pc:sldMk cId="2438892547" sldId="2147470199"/>
            <ac:spMk id="6" creationId="{28CC10FB-48C1-D19F-6764-67E2714F9105}"/>
          </ac:spMkLst>
        </pc:spChg>
        <pc:spChg chg="mod">
          <ac:chgData name="Akshay Dixit" userId="be3c0e0c-cbf0-46d8-ae58-75dcc3b3cc2d" providerId="ADAL" clId="{19EE9E83-DF83-4F2F-BA23-B9E5EBB670F4}" dt="2023-01-22T12:01:42.485" v="100" actId="1076"/>
          <ac:spMkLst>
            <pc:docMk/>
            <pc:sldMk cId="2438892547" sldId="2147470199"/>
            <ac:spMk id="7" creationId="{1713ED12-95C6-B133-8B6A-19D3C71A5084}"/>
          </ac:spMkLst>
        </pc:spChg>
        <pc:spChg chg="mod">
          <ac:chgData name="Akshay Dixit" userId="be3c0e0c-cbf0-46d8-ae58-75dcc3b3cc2d" providerId="ADAL" clId="{19EE9E83-DF83-4F2F-BA23-B9E5EBB670F4}" dt="2023-01-22T12:01:44.340" v="101" actId="20577"/>
          <ac:spMkLst>
            <pc:docMk/>
            <pc:sldMk cId="2438892547" sldId="2147470199"/>
            <ac:spMk id="8" creationId="{4D6AE409-0989-BDF8-75FF-7AA117C197DF}"/>
          </ac:spMkLst>
        </pc:spChg>
        <pc:spChg chg="mod">
          <ac:chgData name="Akshay Dixit" userId="be3c0e0c-cbf0-46d8-ae58-75dcc3b3cc2d" providerId="ADAL" clId="{19EE9E83-DF83-4F2F-BA23-B9E5EBB670F4}" dt="2023-01-22T12:03:45.358" v="102" actId="20577"/>
          <ac:spMkLst>
            <pc:docMk/>
            <pc:sldMk cId="2438892547" sldId="2147470199"/>
            <ac:spMk id="20" creationId="{945F26C3-B745-6CF6-EB7A-3242A09C6360}"/>
          </ac:spMkLst>
        </pc:spChg>
        <pc:picChg chg="add mod">
          <ac:chgData name="Akshay Dixit" userId="be3c0e0c-cbf0-46d8-ae58-75dcc3b3cc2d" providerId="ADAL" clId="{19EE9E83-DF83-4F2F-BA23-B9E5EBB670F4}" dt="2023-01-22T12:00:55.677" v="75" actId="14100"/>
          <ac:picMkLst>
            <pc:docMk/>
            <pc:sldMk cId="2438892547" sldId="2147470199"/>
            <ac:picMk id="11" creationId="{20D8F427-E53A-1AAC-9825-5A228E22948A}"/>
          </ac:picMkLst>
        </pc:picChg>
        <pc:picChg chg="del">
          <ac:chgData name="Akshay Dixit" userId="be3c0e0c-cbf0-46d8-ae58-75dcc3b3cc2d" providerId="ADAL" clId="{19EE9E83-DF83-4F2F-BA23-B9E5EBB670F4}" dt="2023-01-22T12:00:28.461" v="66" actId="478"/>
          <ac:picMkLst>
            <pc:docMk/>
            <pc:sldMk cId="2438892547" sldId="2147470199"/>
            <ac:picMk id="12" creationId="{827D3C22-5C5D-4245-6D7E-11806E7BB83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CEFA3E-9977-4944-A7C1-2638B7D3EF0C}" type="datetimeFigureOut">
              <a:rPr lang="en-IN" smtClean="0"/>
              <a:t>01-02-2023</a:t>
            </a:fld>
            <a:endParaRPr lang="en-IN"/>
          </a:p>
        </p:txBody>
      </p:sp>
      <p:sp>
        <p:nvSpPr>
          <p:cNvPr id="4" name="Slide Image Placeholder 3"/>
          <p:cNvSpPr>
            <a:spLocks noGrp="1" noRot="1" noChangeAspect="1"/>
          </p:cNvSpPr>
          <p:nvPr>
            <p:ph type="sldImg" idx="2"/>
          </p:nvPr>
        </p:nvSpPr>
        <p:spPr>
          <a:xfrm>
            <a:off x="1885950" y="1143000"/>
            <a:ext cx="30861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CAF20E-A3C7-4BA1-919E-26F058F4652D}" type="slidenum">
              <a:rPr lang="en-IN" smtClean="0"/>
              <a:t>‹#›</a:t>
            </a:fld>
            <a:endParaRPr lang="en-IN"/>
          </a:p>
        </p:txBody>
      </p:sp>
    </p:spTree>
    <p:extLst>
      <p:ext uri="{BB962C8B-B14F-4D97-AF65-F5344CB8AC3E}">
        <p14:creationId xmlns:p14="http://schemas.microsoft.com/office/powerpoint/2010/main" val="2455246406"/>
      </p:ext>
    </p:extLst>
  </p:cSld>
  <p:clrMap bg1="lt1" tx1="dk1" bg2="lt2" tx2="dk2" accent1="accent1" accent2="accent2" accent3="accent3" accent4="accent4" accent5="accent5" accent6="accent6" hlink="hlink" folHlink="folHlink"/>
  <p:notesStyle>
    <a:lvl1pPr marL="0" algn="l" defTabSz="914353" rtl="0" eaLnBrk="1" latinLnBrk="0" hangingPunct="1">
      <a:defRPr sz="1200" kern="1200">
        <a:solidFill>
          <a:schemeClr val="tx1"/>
        </a:solidFill>
        <a:latin typeface="+mn-lt"/>
        <a:ea typeface="+mn-ea"/>
        <a:cs typeface="+mn-cs"/>
      </a:defRPr>
    </a:lvl1pPr>
    <a:lvl2pPr marL="457178" algn="l" defTabSz="914353" rtl="0" eaLnBrk="1" latinLnBrk="0" hangingPunct="1">
      <a:defRPr sz="1200" kern="1200">
        <a:solidFill>
          <a:schemeClr val="tx1"/>
        </a:solidFill>
        <a:latin typeface="+mn-lt"/>
        <a:ea typeface="+mn-ea"/>
        <a:cs typeface="+mn-cs"/>
      </a:defRPr>
    </a:lvl2pPr>
    <a:lvl3pPr marL="914353" algn="l" defTabSz="914353" rtl="0" eaLnBrk="1" latinLnBrk="0" hangingPunct="1">
      <a:defRPr sz="1200" kern="1200">
        <a:solidFill>
          <a:schemeClr val="tx1"/>
        </a:solidFill>
        <a:latin typeface="+mn-lt"/>
        <a:ea typeface="+mn-ea"/>
        <a:cs typeface="+mn-cs"/>
      </a:defRPr>
    </a:lvl3pPr>
    <a:lvl4pPr marL="1371531" algn="l" defTabSz="914353" rtl="0" eaLnBrk="1" latinLnBrk="0" hangingPunct="1">
      <a:defRPr sz="1200" kern="1200">
        <a:solidFill>
          <a:schemeClr val="tx1"/>
        </a:solidFill>
        <a:latin typeface="+mn-lt"/>
        <a:ea typeface="+mn-ea"/>
        <a:cs typeface="+mn-cs"/>
      </a:defRPr>
    </a:lvl4pPr>
    <a:lvl5pPr marL="1828709" algn="l" defTabSz="914353" rtl="0" eaLnBrk="1" latinLnBrk="0" hangingPunct="1">
      <a:defRPr sz="1200" kern="1200">
        <a:solidFill>
          <a:schemeClr val="tx1"/>
        </a:solidFill>
        <a:latin typeface="+mn-lt"/>
        <a:ea typeface="+mn-ea"/>
        <a:cs typeface="+mn-cs"/>
      </a:defRPr>
    </a:lvl5pPr>
    <a:lvl6pPr marL="2285886" algn="l" defTabSz="914353" rtl="0" eaLnBrk="1" latinLnBrk="0" hangingPunct="1">
      <a:defRPr sz="1200" kern="1200">
        <a:solidFill>
          <a:schemeClr val="tx1"/>
        </a:solidFill>
        <a:latin typeface="+mn-lt"/>
        <a:ea typeface="+mn-ea"/>
        <a:cs typeface="+mn-cs"/>
      </a:defRPr>
    </a:lvl6pPr>
    <a:lvl7pPr marL="2743062" algn="l" defTabSz="914353" rtl="0" eaLnBrk="1" latinLnBrk="0" hangingPunct="1">
      <a:defRPr sz="1200" kern="1200">
        <a:solidFill>
          <a:schemeClr val="tx1"/>
        </a:solidFill>
        <a:latin typeface="+mn-lt"/>
        <a:ea typeface="+mn-ea"/>
        <a:cs typeface="+mn-cs"/>
      </a:defRPr>
    </a:lvl7pPr>
    <a:lvl8pPr marL="3200240" algn="l" defTabSz="914353" rtl="0" eaLnBrk="1" latinLnBrk="0" hangingPunct="1">
      <a:defRPr sz="1200" kern="1200">
        <a:solidFill>
          <a:schemeClr val="tx1"/>
        </a:solidFill>
        <a:latin typeface="+mn-lt"/>
        <a:ea typeface="+mn-ea"/>
        <a:cs typeface="+mn-cs"/>
      </a:defRPr>
    </a:lvl8pPr>
    <a:lvl9pPr marL="3657417" algn="l" defTabSz="91435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4500" y="685800"/>
            <a:ext cx="3429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FA48B32-FE2B-440D-B735-C729DAFD592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753420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FF45A-91E9-4984-90FF-9F00CADEBD9E}"/>
              </a:ext>
            </a:extLst>
          </p:cNvPr>
          <p:cNvSpPr>
            <a:spLocks noGrp="1"/>
          </p:cNvSpPr>
          <p:nvPr>
            <p:ph type="ctrTitle"/>
          </p:nvPr>
        </p:nvSpPr>
        <p:spPr>
          <a:xfrm>
            <a:off x="899915" y="1178223"/>
            <a:ext cx="5399486" cy="2506427"/>
          </a:xfrm>
        </p:spPr>
        <p:txBody>
          <a:bodyPr anchor="b"/>
          <a:lstStyle>
            <a:lvl1pPr algn="ctr">
              <a:defRPr sz="3543"/>
            </a:lvl1pPr>
          </a:lstStyle>
          <a:p>
            <a:r>
              <a:rPr lang="en-US"/>
              <a:t>Click to edit Master title style</a:t>
            </a:r>
          </a:p>
        </p:txBody>
      </p:sp>
      <p:sp>
        <p:nvSpPr>
          <p:cNvPr id="3" name="Subtitle 2">
            <a:extLst>
              <a:ext uri="{FF2B5EF4-FFF2-40B4-BE49-F238E27FC236}">
                <a16:creationId xmlns:a16="http://schemas.microsoft.com/office/drawing/2014/main" id="{AF080CF3-2FEB-47E2-96DC-3F45D3C05987}"/>
              </a:ext>
            </a:extLst>
          </p:cNvPr>
          <p:cNvSpPr>
            <a:spLocks noGrp="1"/>
          </p:cNvSpPr>
          <p:nvPr>
            <p:ph type="subTitle" idx="1"/>
          </p:nvPr>
        </p:nvSpPr>
        <p:spPr>
          <a:xfrm>
            <a:off x="899915" y="3781307"/>
            <a:ext cx="5399486" cy="1738167"/>
          </a:xfrm>
        </p:spPr>
        <p:txBody>
          <a:bodyPr/>
          <a:lstStyle>
            <a:lvl1pPr marL="0" indent="0" algn="ctr">
              <a:buNone/>
              <a:defRPr sz="1418"/>
            </a:lvl1pPr>
            <a:lvl2pPr marL="269990" indent="0" algn="ctr">
              <a:buNone/>
              <a:defRPr sz="1182"/>
            </a:lvl2pPr>
            <a:lvl3pPr marL="539980" indent="0" algn="ctr">
              <a:buNone/>
              <a:defRPr sz="1064"/>
            </a:lvl3pPr>
            <a:lvl4pPr marL="809968" indent="0" algn="ctr">
              <a:buNone/>
              <a:defRPr sz="946"/>
            </a:lvl4pPr>
            <a:lvl5pPr marL="1079958" indent="0" algn="ctr">
              <a:buNone/>
              <a:defRPr sz="946"/>
            </a:lvl5pPr>
            <a:lvl6pPr marL="1349948" indent="0" algn="ctr">
              <a:buNone/>
              <a:defRPr sz="946"/>
            </a:lvl6pPr>
            <a:lvl7pPr marL="1619938" indent="0" algn="ctr">
              <a:buNone/>
              <a:defRPr sz="946"/>
            </a:lvl7pPr>
            <a:lvl8pPr marL="1889928" indent="0" algn="ctr">
              <a:buNone/>
              <a:defRPr sz="946"/>
            </a:lvl8pPr>
            <a:lvl9pPr marL="2159916" indent="0" algn="ctr">
              <a:buNone/>
              <a:defRPr sz="946"/>
            </a:lvl9pPr>
          </a:lstStyle>
          <a:p>
            <a:r>
              <a:rPr lang="en-US"/>
              <a:t>Click to edit Master subtitle style</a:t>
            </a:r>
          </a:p>
        </p:txBody>
      </p:sp>
      <p:sp>
        <p:nvSpPr>
          <p:cNvPr id="4" name="Date Placeholder 3">
            <a:extLst>
              <a:ext uri="{FF2B5EF4-FFF2-40B4-BE49-F238E27FC236}">
                <a16:creationId xmlns:a16="http://schemas.microsoft.com/office/drawing/2014/main" id="{04927207-7FD5-4E37-AE9E-A57411F8939D}"/>
              </a:ext>
            </a:extLst>
          </p:cNvPr>
          <p:cNvSpPr>
            <a:spLocks noGrp="1"/>
          </p:cNvSpPr>
          <p:nvPr>
            <p:ph type="dt" sz="half" idx="10"/>
          </p:nvPr>
        </p:nvSpPr>
        <p:spPr/>
        <p:txBody>
          <a:bodyPr/>
          <a:lstStyle/>
          <a:p>
            <a:fld id="{1DB94BAA-C50A-4DFB-8934-A9DB3EE8EBC6}" type="datetimeFigureOut">
              <a:rPr lang="en-US" smtClean="0"/>
              <a:t>2/1/2023</a:t>
            </a:fld>
            <a:endParaRPr lang="en-US"/>
          </a:p>
        </p:txBody>
      </p:sp>
      <p:sp>
        <p:nvSpPr>
          <p:cNvPr id="5" name="Footer Placeholder 4">
            <a:extLst>
              <a:ext uri="{FF2B5EF4-FFF2-40B4-BE49-F238E27FC236}">
                <a16:creationId xmlns:a16="http://schemas.microsoft.com/office/drawing/2014/main" id="{4AB622E8-4745-4E58-8C0A-DB1AF62B83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B47D73-3362-43C2-ACB4-2685F2D6DC71}"/>
              </a:ext>
            </a:extLst>
          </p:cNvPr>
          <p:cNvSpPr>
            <a:spLocks noGrp="1"/>
          </p:cNvSpPr>
          <p:nvPr>
            <p:ph type="sldNum" sz="quarter" idx="12"/>
          </p:nvPr>
        </p:nvSpPr>
        <p:spPr/>
        <p:txBody>
          <a:bodyPr/>
          <a:lstStyle/>
          <a:p>
            <a:fld id="{A0C46238-CC7F-4475-8F07-CB7E6D17DF6A}" type="slidenum">
              <a:rPr lang="en-US" smtClean="0"/>
              <a:t>‹#›</a:t>
            </a:fld>
            <a:endParaRPr lang="en-US"/>
          </a:p>
        </p:txBody>
      </p:sp>
    </p:spTree>
    <p:extLst>
      <p:ext uri="{BB962C8B-B14F-4D97-AF65-F5344CB8AC3E}">
        <p14:creationId xmlns:p14="http://schemas.microsoft.com/office/powerpoint/2010/main" val="1882119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63198-19C3-4B1E-8DDC-5B2FF64C26B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4E280B1-985F-4E0F-A85B-293DBAA192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940A11-8FE0-4A91-B474-105CC894CB6A}"/>
              </a:ext>
            </a:extLst>
          </p:cNvPr>
          <p:cNvSpPr>
            <a:spLocks noGrp="1"/>
          </p:cNvSpPr>
          <p:nvPr>
            <p:ph type="dt" sz="half" idx="10"/>
          </p:nvPr>
        </p:nvSpPr>
        <p:spPr/>
        <p:txBody>
          <a:bodyPr/>
          <a:lstStyle/>
          <a:p>
            <a:fld id="{1DB94BAA-C50A-4DFB-8934-A9DB3EE8EBC6}" type="datetimeFigureOut">
              <a:rPr lang="en-US" smtClean="0"/>
              <a:t>2/1/2023</a:t>
            </a:fld>
            <a:endParaRPr lang="en-US"/>
          </a:p>
        </p:txBody>
      </p:sp>
      <p:sp>
        <p:nvSpPr>
          <p:cNvPr id="5" name="Footer Placeholder 4">
            <a:extLst>
              <a:ext uri="{FF2B5EF4-FFF2-40B4-BE49-F238E27FC236}">
                <a16:creationId xmlns:a16="http://schemas.microsoft.com/office/drawing/2014/main" id="{ECD4B037-FC9B-4474-8C9C-F41A4144B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255988-D10A-4262-93AD-B4E595316062}"/>
              </a:ext>
            </a:extLst>
          </p:cNvPr>
          <p:cNvSpPr>
            <a:spLocks noGrp="1"/>
          </p:cNvSpPr>
          <p:nvPr>
            <p:ph type="sldNum" sz="quarter" idx="12"/>
          </p:nvPr>
        </p:nvSpPr>
        <p:spPr/>
        <p:txBody>
          <a:bodyPr/>
          <a:lstStyle/>
          <a:p>
            <a:fld id="{A0C46238-CC7F-4475-8F07-CB7E6D17DF6A}" type="slidenum">
              <a:rPr lang="en-US" smtClean="0"/>
              <a:t>‹#›</a:t>
            </a:fld>
            <a:endParaRPr lang="en-US"/>
          </a:p>
        </p:txBody>
      </p:sp>
    </p:spTree>
    <p:extLst>
      <p:ext uri="{BB962C8B-B14F-4D97-AF65-F5344CB8AC3E}">
        <p14:creationId xmlns:p14="http://schemas.microsoft.com/office/powerpoint/2010/main" val="1178385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B4EBEB-1DBE-4FB6-87E0-B95031290F49}"/>
              </a:ext>
            </a:extLst>
          </p:cNvPr>
          <p:cNvSpPr>
            <a:spLocks noGrp="1"/>
          </p:cNvSpPr>
          <p:nvPr>
            <p:ph type="title" orient="vert"/>
          </p:nvPr>
        </p:nvSpPr>
        <p:spPr>
          <a:xfrm>
            <a:off x="5152009" y="383299"/>
            <a:ext cx="1552352" cy="610108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9BBC5CD-2D23-4C27-94E4-42DBA26D621E}"/>
              </a:ext>
            </a:extLst>
          </p:cNvPr>
          <p:cNvSpPr>
            <a:spLocks noGrp="1"/>
          </p:cNvSpPr>
          <p:nvPr>
            <p:ph type="body" orient="vert" idx="1"/>
          </p:nvPr>
        </p:nvSpPr>
        <p:spPr>
          <a:xfrm>
            <a:off x="494954" y="383299"/>
            <a:ext cx="4567063" cy="610108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07599B-8000-4264-8190-507AA1739A72}"/>
              </a:ext>
            </a:extLst>
          </p:cNvPr>
          <p:cNvSpPr>
            <a:spLocks noGrp="1"/>
          </p:cNvSpPr>
          <p:nvPr>
            <p:ph type="dt" sz="half" idx="10"/>
          </p:nvPr>
        </p:nvSpPr>
        <p:spPr/>
        <p:txBody>
          <a:bodyPr/>
          <a:lstStyle/>
          <a:p>
            <a:fld id="{1DB94BAA-C50A-4DFB-8934-A9DB3EE8EBC6}" type="datetimeFigureOut">
              <a:rPr lang="en-US" smtClean="0"/>
              <a:t>2/1/2023</a:t>
            </a:fld>
            <a:endParaRPr lang="en-US"/>
          </a:p>
        </p:txBody>
      </p:sp>
      <p:sp>
        <p:nvSpPr>
          <p:cNvPr id="5" name="Footer Placeholder 4">
            <a:extLst>
              <a:ext uri="{FF2B5EF4-FFF2-40B4-BE49-F238E27FC236}">
                <a16:creationId xmlns:a16="http://schemas.microsoft.com/office/drawing/2014/main" id="{5A580969-59D9-46A6-9976-FAD1F875A1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59A8B-ABB4-40BD-98D0-AEDE68FA5BE8}"/>
              </a:ext>
            </a:extLst>
          </p:cNvPr>
          <p:cNvSpPr>
            <a:spLocks noGrp="1"/>
          </p:cNvSpPr>
          <p:nvPr>
            <p:ph type="sldNum" sz="quarter" idx="12"/>
          </p:nvPr>
        </p:nvSpPr>
        <p:spPr/>
        <p:txBody>
          <a:bodyPr/>
          <a:lstStyle/>
          <a:p>
            <a:fld id="{A0C46238-CC7F-4475-8F07-CB7E6D17DF6A}" type="slidenum">
              <a:rPr lang="en-US" smtClean="0"/>
              <a:t>‹#›</a:t>
            </a:fld>
            <a:endParaRPr lang="en-US"/>
          </a:p>
        </p:txBody>
      </p:sp>
    </p:spTree>
    <p:extLst>
      <p:ext uri="{BB962C8B-B14F-4D97-AF65-F5344CB8AC3E}">
        <p14:creationId xmlns:p14="http://schemas.microsoft.com/office/powerpoint/2010/main" val="30868131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63" y="741078"/>
            <a:ext cx="6676412" cy="243656"/>
          </a:xfrm>
        </p:spPr>
        <p:txBody>
          <a:bodyPr wrap="square" lIns="0" tIns="0" rIns="0" bIns="0">
            <a:spAutoFit/>
          </a:bodyPr>
          <a:lstStyle>
            <a:lvl1pPr>
              <a:lnSpc>
                <a:spcPts val="1852"/>
              </a:lnSpc>
              <a:defRPr sz="1622" strike="noStrike">
                <a:solidFill>
                  <a:schemeClr val="tx1"/>
                </a:solidFill>
              </a:defRPr>
            </a:lvl1pPr>
          </a:lstStyle>
          <a:p>
            <a:r>
              <a:rPr lang="en-US"/>
              <a:t>Title</a:t>
            </a:r>
          </a:p>
        </p:txBody>
      </p:sp>
      <p:sp>
        <p:nvSpPr>
          <p:cNvPr id="5" name="Footer Placeholder 14">
            <a:extLst>
              <a:ext uri="{FF2B5EF4-FFF2-40B4-BE49-F238E27FC236}">
                <a16:creationId xmlns:a16="http://schemas.microsoft.com/office/drawing/2014/main" id="{95231FD8-80B3-7243-A07F-7383027E4426}"/>
              </a:ext>
            </a:extLst>
          </p:cNvPr>
          <p:cNvSpPr>
            <a:spLocks noGrp="1"/>
          </p:cNvSpPr>
          <p:nvPr>
            <p:ph type="ftr" sz="quarter" idx="3"/>
          </p:nvPr>
        </p:nvSpPr>
        <p:spPr>
          <a:xfrm>
            <a:off x="213666" y="6771212"/>
            <a:ext cx="6841894" cy="124183"/>
          </a:xfrm>
          <a:prstGeom prst="rect">
            <a:avLst/>
          </a:prstGeom>
        </p:spPr>
        <p:txBody>
          <a:bodyPr vert="horz" lIns="91440" tIns="45720" rIns="91440" bIns="45720" numCol="2" rtlCol="0" anchor="ctr"/>
          <a:lstStyle>
            <a:lvl1pPr algn="l">
              <a:defRPr sz="40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58879207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content Blue">
    <p:bg>
      <p:bgRef idx="1001">
        <a:schemeClr val="bg1"/>
      </p:bgRef>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DBC3A43-1E91-4B58-99E7-A47809214D47}"/>
              </a:ext>
            </a:extLst>
          </p:cNvPr>
          <p:cNvSpPr>
            <a:spLocks noGrp="1"/>
          </p:cNvSpPr>
          <p:nvPr>
            <p:ph type="title" hasCustomPrompt="1"/>
          </p:nvPr>
        </p:nvSpPr>
        <p:spPr>
          <a:xfrm>
            <a:off x="213117" y="745373"/>
            <a:ext cx="6624136" cy="441725"/>
          </a:xfrm>
          <a:prstGeom prst="rect">
            <a:avLst/>
          </a:prstGeom>
          <a:noFill/>
        </p:spPr>
        <p:txBody>
          <a:bodyPr wrap="square" lIns="0" tIns="0" rIns="0" bIns="0" anchor="b" anchorCtr="0">
            <a:spAutoFit/>
          </a:bodyPr>
          <a:lstStyle>
            <a:lvl1pPr>
              <a:defRPr sz="3189" spc="-30" baseline="0">
                <a:solidFill>
                  <a:srgbClr val="0078D4"/>
                </a:solidFill>
                <a:latin typeface="Segoe UI Light" panose="020B0502040204020203" pitchFamily="34" charset="0"/>
                <a:cs typeface="Segoe UI Light" panose="020B0502040204020203" pitchFamily="34" charset="0"/>
              </a:defRPr>
            </a:lvl1pPr>
          </a:lstStyle>
          <a:p>
            <a:r>
              <a:rPr lang="en-US"/>
              <a:t>Click to edit slide title</a:t>
            </a:r>
          </a:p>
        </p:txBody>
      </p:sp>
      <p:sp>
        <p:nvSpPr>
          <p:cNvPr id="8" name="Text Placeholder 4">
            <a:extLst>
              <a:ext uri="{FF2B5EF4-FFF2-40B4-BE49-F238E27FC236}">
                <a16:creationId xmlns:a16="http://schemas.microsoft.com/office/drawing/2014/main" id="{75AE19AB-7DDF-4F57-B9E1-D0FF52A0E26F}"/>
              </a:ext>
            </a:extLst>
          </p:cNvPr>
          <p:cNvSpPr>
            <a:spLocks noGrp="1"/>
          </p:cNvSpPr>
          <p:nvPr>
            <p:ph type="body" sz="quarter" idx="12" hasCustomPrompt="1"/>
          </p:nvPr>
        </p:nvSpPr>
        <p:spPr>
          <a:xfrm>
            <a:off x="213117" y="1408983"/>
            <a:ext cx="6624136" cy="228910"/>
          </a:xfrm>
          <a:prstGeom prst="rect">
            <a:avLst/>
          </a:prstGeom>
          <a:noFill/>
        </p:spPr>
        <p:txBody>
          <a:bodyPr wrap="square" lIns="0" tIns="0" rIns="0" bIns="0">
            <a:spAutoFit/>
          </a:bodyPr>
          <a:lstStyle>
            <a:lvl1pPr marL="0" indent="0">
              <a:spcBef>
                <a:spcPts val="0"/>
              </a:spcBef>
              <a:buNone/>
              <a:defRPr sz="1654" spc="0" baseline="0">
                <a:solidFill>
                  <a:schemeClr val="tx1"/>
                </a:solidFill>
                <a:latin typeface="Segoe UI Light" panose="020B0502040204020203" pitchFamily="34" charset="0"/>
                <a:cs typeface="Segoe UI Light" panose="020B0502040204020203" pitchFamily="34" charset="0"/>
              </a:defRPr>
            </a:lvl1pPr>
          </a:lstStyle>
          <a:p>
            <a:pPr lvl="0"/>
            <a:r>
              <a:rPr lang="en-US"/>
              <a:t>&lt;Click here to add content&gt;</a:t>
            </a:r>
          </a:p>
        </p:txBody>
      </p:sp>
    </p:spTree>
    <p:extLst>
      <p:ext uri="{BB962C8B-B14F-4D97-AF65-F5344CB8AC3E}">
        <p14:creationId xmlns:p14="http://schemas.microsoft.com/office/powerpoint/2010/main" val="226337344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5">
          <p15:clr>
            <a:srgbClr val="5ACBF0"/>
          </p15:clr>
        </p15:guide>
        <p15:guide id="3" pos="6131">
          <p15:clr>
            <a:srgbClr val="5ACBF0"/>
          </p15:clr>
        </p15:guide>
        <p15:guide id="4" orient="horz" pos="2162">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p:nvPr>
        </p:nvSpPr>
        <p:spPr>
          <a:xfrm>
            <a:off x="344969" y="2942713"/>
            <a:ext cx="2457628" cy="346890"/>
          </a:xfrm>
        </p:spPr>
        <p:txBody>
          <a:bodyPr wrap="square" rIns="0" anchor="b">
            <a:spAutoFit/>
          </a:bodyPr>
          <a:lstStyle>
            <a:lvl1pPr>
              <a:lnSpc>
                <a:spcPct val="100000"/>
              </a:lnSpc>
              <a:defRPr sz="1654" b="0" spc="-28" baseline="0">
                <a:solidFill>
                  <a:srgbClr val="000000"/>
                </a:solidFill>
                <a:latin typeface="+mj-lt"/>
                <a:cs typeface="Segoe UI Semilight" panose="020B0402040204020203" pitchFamily="34" charset="0"/>
              </a:defRPr>
            </a:lvl1pPr>
          </a:lstStyle>
          <a:p>
            <a:r>
              <a:rPr lang="en-US"/>
              <a:t>Click to edit Master title style</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344968" y="3711500"/>
            <a:ext cx="2457890" cy="258475"/>
          </a:xfrm>
          <a:prstGeom prst="rect">
            <a:avLst/>
          </a:prstGeom>
        </p:spPr>
        <p:txBody>
          <a:bodyPr/>
          <a:lstStyle>
            <a:lvl1pPr marL="0" indent="0">
              <a:buNone/>
              <a:defRPr sz="946">
                <a:solidFill>
                  <a:srgbClr val="000000"/>
                </a:solidFill>
                <a:latin typeface="+mn-lt"/>
              </a:defRPr>
            </a:lvl1pPr>
            <a:lvl2pPr marL="134993" indent="0">
              <a:buNone/>
              <a:defRPr/>
            </a:lvl2pPr>
            <a:lvl3pPr marL="269990" indent="0">
              <a:buNone/>
              <a:defRPr/>
            </a:lvl3pPr>
            <a:lvl4pPr marL="390922" indent="0">
              <a:buNone/>
              <a:defRPr/>
            </a:lvl4pPr>
            <a:lvl5pPr marL="505295" indent="0">
              <a:buNone/>
              <a:defRPr/>
            </a:lvl5pPr>
          </a:lstStyle>
          <a:p>
            <a:pPr lvl="0"/>
            <a:r>
              <a:rPr lang="en-US"/>
              <a:t>Click to 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3149701" y="0"/>
            <a:ext cx="4049613" cy="7199313"/>
          </a:xfrm>
          <a:prstGeom prst="rect">
            <a:avLst/>
          </a:prstGeom>
          <a:blipFill>
            <a:blip r:embed="rId2"/>
            <a:stretch>
              <a:fillRect/>
            </a:stretch>
          </a:blipFill>
        </p:spPr>
        <p:txBody>
          <a:bodyPr lIns="0" tIns="2011680" rIns="0" anchor="t" anchorCtr="0">
            <a:noAutofit/>
          </a:bodyPr>
          <a:lstStyle>
            <a:lvl1pPr marL="0" indent="0" algn="ctr">
              <a:lnSpc>
                <a:spcPct val="100000"/>
              </a:lnSpc>
              <a:buNone/>
              <a:defRPr sz="946"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947145052"/>
      </p:ext>
    </p:extLst>
  </p:cSld>
  <p:clrMapOvr>
    <a:masterClrMapping/>
  </p:clrMapOvr>
  <p:transition>
    <p:fade/>
  </p:transition>
  <p:extLst>
    <p:ext uri="{DCECCB84-F9BA-43D5-87BE-67443E8EF086}">
      <p15:sldGuideLst xmlns:p15="http://schemas.microsoft.com/office/powerpoint/2012/main">
        <p15:guide id="2" pos="3359">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9FFC1-60E7-4795-B59E-A17D30F6FF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5B9456-624D-4991-B7DA-A61D67EEB58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E1C46E-7097-409C-A19F-FEC54DF86536}"/>
              </a:ext>
            </a:extLst>
          </p:cNvPr>
          <p:cNvSpPr>
            <a:spLocks noGrp="1"/>
          </p:cNvSpPr>
          <p:nvPr>
            <p:ph type="dt" sz="half" idx="10"/>
          </p:nvPr>
        </p:nvSpPr>
        <p:spPr/>
        <p:txBody>
          <a:bodyPr/>
          <a:lstStyle/>
          <a:p>
            <a:fld id="{1DB94BAA-C50A-4DFB-8934-A9DB3EE8EBC6}" type="datetimeFigureOut">
              <a:rPr lang="en-US" smtClean="0"/>
              <a:t>2/1/2023</a:t>
            </a:fld>
            <a:endParaRPr lang="en-US"/>
          </a:p>
        </p:txBody>
      </p:sp>
      <p:sp>
        <p:nvSpPr>
          <p:cNvPr id="5" name="Footer Placeholder 4">
            <a:extLst>
              <a:ext uri="{FF2B5EF4-FFF2-40B4-BE49-F238E27FC236}">
                <a16:creationId xmlns:a16="http://schemas.microsoft.com/office/drawing/2014/main" id="{3B54ED5D-8DEB-44B7-A06A-32835781B2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85C236-9FE0-4A48-B8E1-BC14AB39CF7E}"/>
              </a:ext>
            </a:extLst>
          </p:cNvPr>
          <p:cNvSpPr>
            <a:spLocks noGrp="1"/>
          </p:cNvSpPr>
          <p:nvPr>
            <p:ph type="sldNum" sz="quarter" idx="12"/>
          </p:nvPr>
        </p:nvSpPr>
        <p:spPr/>
        <p:txBody>
          <a:bodyPr/>
          <a:lstStyle/>
          <a:p>
            <a:fld id="{A0C46238-CC7F-4475-8F07-CB7E6D17DF6A}" type="slidenum">
              <a:rPr lang="en-US" smtClean="0"/>
              <a:t>‹#›</a:t>
            </a:fld>
            <a:endParaRPr lang="en-US"/>
          </a:p>
        </p:txBody>
      </p:sp>
    </p:spTree>
    <p:extLst>
      <p:ext uri="{BB962C8B-B14F-4D97-AF65-F5344CB8AC3E}">
        <p14:creationId xmlns:p14="http://schemas.microsoft.com/office/powerpoint/2010/main" val="785543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00BBC-4F83-44E7-B443-FB39B8D424FC}"/>
              </a:ext>
            </a:extLst>
          </p:cNvPr>
          <p:cNvSpPr>
            <a:spLocks noGrp="1"/>
          </p:cNvSpPr>
          <p:nvPr>
            <p:ph type="title"/>
          </p:nvPr>
        </p:nvSpPr>
        <p:spPr>
          <a:xfrm>
            <a:off x="491204" y="1794831"/>
            <a:ext cx="6209407" cy="2994714"/>
          </a:xfrm>
        </p:spPr>
        <p:txBody>
          <a:bodyPr anchor="b"/>
          <a:lstStyle>
            <a:lvl1pPr>
              <a:defRPr sz="3543"/>
            </a:lvl1pPr>
          </a:lstStyle>
          <a:p>
            <a:r>
              <a:rPr lang="en-US"/>
              <a:t>Click to edit Master title style</a:t>
            </a:r>
          </a:p>
        </p:txBody>
      </p:sp>
      <p:sp>
        <p:nvSpPr>
          <p:cNvPr id="3" name="Text Placeholder 2">
            <a:extLst>
              <a:ext uri="{FF2B5EF4-FFF2-40B4-BE49-F238E27FC236}">
                <a16:creationId xmlns:a16="http://schemas.microsoft.com/office/drawing/2014/main" id="{254D7618-FD71-4B62-8B50-B61E3AEB663F}"/>
              </a:ext>
            </a:extLst>
          </p:cNvPr>
          <p:cNvSpPr>
            <a:spLocks noGrp="1"/>
          </p:cNvSpPr>
          <p:nvPr>
            <p:ph type="body" idx="1"/>
          </p:nvPr>
        </p:nvSpPr>
        <p:spPr>
          <a:xfrm>
            <a:off x="491204" y="4817876"/>
            <a:ext cx="6209407" cy="1574849"/>
          </a:xfrm>
        </p:spPr>
        <p:txBody>
          <a:bodyPr/>
          <a:lstStyle>
            <a:lvl1pPr marL="0" indent="0">
              <a:buNone/>
              <a:defRPr sz="1418">
                <a:solidFill>
                  <a:schemeClr val="tx1">
                    <a:tint val="75000"/>
                  </a:schemeClr>
                </a:solidFill>
              </a:defRPr>
            </a:lvl1pPr>
            <a:lvl2pPr marL="269990" indent="0">
              <a:buNone/>
              <a:defRPr sz="1182">
                <a:solidFill>
                  <a:schemeClr val="tx1">
                    <a:tint val="75000"/>
                  </a:schemeClr>
                </a:solidFill>
              </a:defRPr>
            </a:lvl2pPr>
            <a:lvl3pPr marL="539980" indent="0">
              <a:buNone/>
              <a:defRPr sz="1064">
                <a:solidFill>
                  <a:schemeClr val="tx1">
                    <a:tint val="75000"/>
                  </a:schemeClr>
                </a:solidFill>
              </a:defRPr>
            </a:lvl3pPr>
            <a:lvl4pPr marL="809968" indent="0">
              <a:buNone/>
              <a:defRPr sz="946">
                <a:solidFill>
                  <a:schemeClr val="tx1">
                    <a:tint val="75000"/>
                  </a:schemeClr>
                </a:solidFill>
              </a:defRPr>
            </a:lvl4pPr>
            <a:lvl5pPr marL="1079958" indent="0">
              <a:buNone/>
              <a:defRPr sz="946">
                <a:solidFill>
                  <a:schemeClr val="tx1">
                    <a:tint val="75000"/>
                  </a:schemeClr>
                </a:solidFill>
              </a:defRPr>
            </a:lvl5pPr>
            <a:lvl6pPr marL="1349948" indent="0">
              <a:buNone/>
              <a:defRPr sz="946">
                <a:solidFill>
                  <a:schemeClr val="tx1">
                    <a:tint val="75000"/>
                  </a:schemeClr>
                </a:solidFill>
              </a:defRPr>
            </a:lvl6pPr>
            <a:lvl7pPr marL="1619938" indent="0">
              <a:buNone/>
              <a:defRPr sz="946">
                <a:solidFill>
                  <a:schemeClr val="tx1">
                    <a:tint val="75000"/>
                  </a:schemeClr>
                </a:solidFill>
              </a:defRPr>
            </a:lvl7pPr>
            <a:lvl8pPr marL="1889928" indent="0">
              <a:buNone/>
              <a:defRPr sz="946">
                <a:solidFill>
                  <a:schemeClr val="tx1">
                    <a:tint val="75000"/>
                  </a:schemeClr>
                </a:solidFill>
              </a:defRPr>
            </a:lvl8pPr>
            <a:lvl9pPr marL="2159916" indent="0">
              <a:buNone/>
              <a:defRPr sz="946">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62EAE4-2BD3-4E63-B703-AFCF966F1458}"/>
              </a:ext>
            </a:extLst>
          </p:cNvPr>
          <p:cNvSpPr>
            <a:spLocks noGrp="1"/>
          </p:cNvSpPr>
          <p:nvPr>
            <p:ph type="dt" sz="half" idx="10"/>
          </p:nvPr>
        </p:nvSpPr>
        <p:spPr/>
        <p:txBody>
          <a:bodyPr/>
          <a:lstStyle/>
          <a:p>
            <a:fld id="{1DB94BAA-C50A-4DFB-8934-A9DB3EE8EBC6}" type="datetimeFigureOut">
              <a:rPr lang="en-US" smtClean="0"/>
              <a:t>2/1/2023</a:t>
            </a:fld>
            <a:endParaRPr lang="en-US"/>
          </a:p>
        </p:txBody>
      </p:sp>
      <p:sp>
        <p:nvSpPr>
          <p:cNvPr id="5" name="Footer Placeholder 4">
            <a:extLst>
              <a:ext uri="{FF2B5EF4-FFF2-40B4-BE49-F238E27FC236}">
                <a16:creationId xmlns:a16="http://schemas.microsoft.com/office/drawing/2014/main" id="{6576EE99-9378-4562-92D0-451C6BBF40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229A8D-2903-4113-9648-0DA3A7C6E667}"/>
              </a:ext>
            </a:extLst>
          </p:cNvPr>
          <p:cNvSpPr>
            <a:spLocks noGrp="1"/>
          </p:cNvSpPr>
          <p:nvPr>
            <p:ph type="sldNum" sz="quarter" idx="12"/>
          </p:nvPr>
        </p:nvSpPr>
        <p:spPr/>
        <p:txBody>
          <a:bodyPr/>
          <a:lstStyle/>
          <a:p>
            <a:fld id="{A0C46238-CC7F-4475-8F07-CB7E6D17DF6A}" type="slidenum">
              <a:rPr lang="en-US" smtClean="0"/>
              <a:t>‹#›</a:t>
            </a:fld>
            <a:endParaRPr lang="en-US"/>
          </a:p>
        </p:txBody>
      </p:sp>
    </p:spTree>
    <p:extLst>
      <p:ext uri="{BB962C8B-B14F-4D97-AF65-F5344CB8AC3E}">
        <p14:creationId xmlns:p14="http://schemas.microsoft.com/office/powerpoint/2010/main" val="1806939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33172-D5A2-48CA-8ED7-6FED898B41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74E340-A6C5-473D-A9A4-F92368679C31}"/>
              </a:ext>
            </a:extLst>
          </p:cNvPr>
          <p:cNvSpPr>
            <a:spLocks noGrp="1"/>
          </p:cNvSpPr>
          <p:nvPr>
            <p:ph sz="half" idx="1"/>
          </p:nvPr>
        </p:nvSpPr>
        <p:spPr>
          <a:xfrm>
            <a:off x="494953" y="1916484"/>
            <a:ext cx="3059710" cy="45678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0462690-0003-4CCB-9421-108FDC68362C}"/>
              </a:ext>
            </a:extLst>
          </p:cNvPr>
          <p:cNvSpPr>
            <a:spLocks noGrp="1"/>
          </p:cNvSpPr>
          <p:nvPr>
            <p:ph sz="half" idx="2"/>
          </p:nvPr>
        </p:nvSpPr>
        <p:spPr>
          <a:xfrm>
            <a:off x="3644652" y="1916484"/>
            <a:ext cx="3059710" cy="45678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2889E1A-85BE-494B-920C-3B49B47FB6D3}"/>
              </a:ext>
            </a:extLst>
          </p:cNvPr>
          <p:cNvSpPr>
            <a:spLocks noGrp="1"/>
          </p:cNvSpPr>
          <p:nvPr>
            <p:ph type="dt" sz="half" idx="10"/>
          </p:nvPr>
        </p:nvSpPr>
        <p:spPr/>
        <p:txBody>
          <a:bodyPr/>
          <a:lstStyle/>
          <a:p>
            <a:fld id="{1DB94BAA-C50A-4DFB-8934-A9DB3EE8EBC6}" type="datetimeFigureOut">
              <a:rPr lang="en-US" smtClean="0"/>
              <a:t>2/1/2023</a:t>
            </a:fld>
            <a:endParaRPr lang="en-US"/>
          </a:p>
        </p:txBody>
      </p:sp>
      <p:sp>
        <p:nvSpPr>
          <p:cNvPr id="6" name="Footer Placeholder 5">
            <a:extLst>
              <a:ext uri="{FF2B5EF4-FFF2-40B4-BE49-F238E27FC236}">
                <a16:creationId xmlns:a16="http://schemas.microsoft.com/office/drawing/2014/main" id="{3256F56C-A0DE-49B7-9855-D785BAE188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32E452-FB46-4FCE-9FD3-9654D06678F0}"/>
              </a:ext>
            </a:extLst>
          </p:cNvPr>
          <p:cNvSpPr>
            <a:spLocks noGrp="1"/>
          </p:cNvSpPr>
          <p:nvPr>
            <p:ph type="sldNum" sz="quarter" idx="12"/>
          </p:nvPr>
        </p:nvSpPr>
        <p:spPr/>
        <p:txBody>
          <a:bodyPr/>
          <a:lstStyle/>
          <a:p>
            <a:fld id="{A0C46238-CC7F-4475-8F07-CB7E6D17DF6A}" type="slidenum">
              <a:rPr lang="en-US" smtClean="0"/>
              <a:t>‹#›</a:t>
            </a:fld>
            <a:endParaRPr lang="en-US"/>
          </a:p>
        </p:txBody>
      </p:sp>
    </p:spTree>
    <p:extLst>
      <p:ext uri="{BB962C8B-B14F-4D97-AF65-F5344CB8AC3E}">
        <p14:creationId xmlns:p14="http://schemas.microsoft.com/office/powerpoint/2010/main" val="9036284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C9541-82C7-45D3-8290-A5DA45F01695}"/>
              </a:ext>
            </a:extLst>
          </p:cNvPr>
          <p:cNvSpPr>
            <a:spLocks noGrp="1"/>
          </p:cNvSpPr>
          <p:nvPr>
            <p:ph type="title"/>
          </p:nvPr>
        </p:nvSpPr>
        <p:spPr>
          <a:xfrm>
            <a:off x="495891" y="383300"/>
            <a:ext cx="6209407" cy="139153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CE674A-CEC7-419F-B1BD-7C1F4774152B}"/>
              </a:ext>
            </a:extLst>
          </p:cNvPr>
          <p:cNvSpPr>
            <a:spLocks noGrp="1"/>
          </p:cNvSpPr>
          <p:nvPr>
            <p:ph type="body" idx="1"/>
          </p:nvPr>
        </p:nvSpPr>
        <p:spPr>
          <a:xfrm>
            <a:off x="495893" y="1764833"/>
            <a:ext cx="3045647" cy="864917"/>
          </a:xfrm>
        </p:spPr>
        <p:txBody>
          <a:bodyPr anchor="b"/>
          <a:lstStyle>
            <a:lvl1pPr marL="0" indent="0">
              <a:buNone/>
              <a:defRPr sz="1418" b="1"/>
            </a:lvl1pPr>
            <a:lvl2pPr marL="269990" indent="0">
              <a:buNone/>
              <a:defRPr sz="1182" b="1"/>
            </a:lvl2pPr>
            <a:lvl3pPr marL="539980" indent="0">
              <a:buNone/>
              <a:defRPr sz="1064" b="1"/>
            </a:lvl3pPr>
            <a:lvl4pPr marL="809968" indent="0">
              <a:buNone/>
              <a:defRPr sz="946" b="1"/>
            </a:lvl4pPr>
            <a:lvl5pPr marL="1079958" indent="0">
              <a:buNone/>
              <a:defRPr sz="946" b="1"/>
            </a:lvl5pPr>
            <a:lvl6pPr marL="1349948" indent="0">
              <a:buNone/>
              <a:defRPr sz="946" b="1"/>
            </a:lvl6pPr>
            <a:lvl7pPr marL="1619938" indent="0">
              <a:buNone/>
              <a:defRPr sz="946" b="1"/>
            </a:lvl7pPr>
            <a:lvl8pPr marL="1889928" indent="0">
              <a:buNone/>
              <a:defRPr sz="946" b="1"/>
            </a:lvl8pPr>
            <a:lvl9pPr marL="2159916" indent="0">
              <a:buNone/>
              <a:defRPr sz="946" b="1"/>
            </a:lvl9pPr>
          </a:lstStyle>
          <a:p>
            <a:pPr lvl="0"/>
            <a:r>
              <a:rPr lang="en-US"/>
              <a:t>Click to edit Master text styles</a:t>
            </a:r>
          </a:p>
        </p:txBody>
      </p:sp>
      <p:sp>
        <p:nvSpPr>
          <p:cNvPr id="4" name="Content Placeholder 3">
            <a:extLst>
              <a:ext uri="{FF2B5EF4-FFF2-40B4-BE49-F238E27FC236}">
                <a16:creationId xmlns:a16="http://schemas.microsoft.com/office/drawing/2014/main" id="{9DCBC049-70F6-4AB7-8BB2-F98DDF75704E}"/>
              </a:ext>
            </a:extLst>
          </p:cNvPr>
          <p:cNvSpPr>
            <a:spLocks noGrp="1"/>
          </p:cNvSpPr>
          <p:nvPr>
            <p:ph sz="half" idx="2"/>
          </p:nvPr>
        </p:nvSpPr>
        <p:spPr>
          <a:xfrm>
            <a:off x="495893" y="2629751"/>
            <a:ext cx="3045647" cy="38679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12FD6F2-4032-442E-AB57-F8CEDD2584BB}"/>
              </a:ext>
            </a:extLst>
          </p:cNvPr>
          <p:cNvSpPr>
            <a:spLocks noGrp="1"/>
          </p:cNvSpPr>
          <p:nvPr>
            <p:ph type="body" sz="quarter" idx="3"/>
          </p:nvPr>
        </p:nvSpPr>
        <p:spPr>
          <a:xfrm>
            <a:off x="3644653" y="1764833"/>
            <a:ext cx="3060645" cy="864917"/>
          </a:xfrm>
        </p:spPr>
        <p:txBody>
          <a:bodyPr anchor="b"/>
          <a:lstStyle>
            <a:lvl1pPr marL="0" indent="0">
              <a:buNone/>
              <a:defRPr sz="1418" b="1"/>
            </a:lvl1pPr>
            <a:lvl2pPr marL="269990" indent="0">
              <a:buNone/>
              <a:defRPr sz="1182" b="1"/>
            </a:lvl2pPr>
            <a:lvl3pPr marL="539980" indent="0">
              <a:buNone/>
              <a:defRPr sz="1064" b="1"/>
            </a:lvl3pPr>
            <a:lvl4pPr marL="809968" indent="0">
              <a:buNone/>
              <a:defRPr sz="946" b="1"/>
            </a:lvl4pPr>
            <a:lvl5pPr marL="1079958" indent="0">
              <a:buNone/>
              <a:defRPr sz="946" b="1"/>
            </a:lvl5pPr>
            <a:lvl6pPr marL="1349948" indent="0">
              <a:buNone/>
              <a:defRPr sz="946" b="1"/>
            </a:lvl6pPr>
            <a:lvl7pPr marL="1619938" indent="0">
              <a:buNone/>
              <a:defRPr sz="946" b="1"/>
            </a:lvl7pPr>
            <a:lvl8pPr marL="1889928" indent="0">
              <a:buNone/>
              <a:defRPr sz="946" b="1"/>
            </a:lvl8pPr>
            <a:lvl9pPr marL="2159916" indent="0">
              <a:buNone/>
              <a:defRPr sz="946" b="1"/>
            </a:lvl9pPr>
          </a:lstStyle>
          <a:p>
            <a:pPr lvl="0"/>
            <a:r>
              <a:rPr lang="en-US"/>
              <a:t>Click to edit Master text styles</a:t>
            </a:r>
          </a:p>
        </p:txBody>
      </p:sp>
      <p:sp>
        <p:nvSpPr>
          <p:cNvPr id="6" name="Content Placeholder 5">
            <a:extLst>
              <a:ext uri="{FF2B5EF4-FFF2-40B4-BE49-F238E27FC236}">
                <a16:creationId xmlns:a16="http://schemas.microsoft.com/office/drawing/2014/main" id="{0BEF4654-BC53-4D54-A77B-9616B5206EE3}"/>
              </a:ext>
            </a:extLst>
          </p:cNvPr>
          <p:cNvSpPr>
            <a:spLocks noGrp="1"/>
          </p:cNvSpPr>
          <p:nvPr>
            <p:ph sz="quarter" idx="4"/>
          </p:nvPr>
        </p:nvSpPr>
        <p:spPr>
          <a:xfrm>
            <a:off x="3644653" y="2629751"/>
            <a:ext cx="3060645" cy="38679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4E89981-80C0-483A-BB74-4E1FA2DA64A6}"/>
              </a:ext>
            </a:extLst>
          </p:cNvPr>
          <p:cNvSpPr>
            <a:spLocks noGrp="1"/>
          </p:cNvSpPr>
          <p:nvPr>
            <p:ph type="dt" sz="half" idx="10"/>
          </p:nvPr>
        </p:nvSpPr>
        <p:spPr/>
        <p:txBody>
          <a:bodyPr/>
          <a:lstStyle/>
          <a:p>
            <a:fld id="{1DB94BAA-C50A-4DFB-8934-A9DB3EE8EBC6}" type="datetimeFigureOut">
              <a:rPr lang="en-US" smtClean="0"/>
              <a:t>2/1/2023</a:t>
            </a:fld>
            <a:endParaRPr lang="en-US"/>
          </a:p>
        </p:txBody>
      </p:sp>
      <p:sp>
        <p:nvSpPr>
          <p:cNvPr id="8" name="Footer Placeholder 7">
            <a:extLst>
              <a:ext uri="{FF2B5EF4-FFF2-40B4-BE49-F238E27FC236}">
                <a16:creationId xmlns:a16="http://schemas.microsoft.com/office/drawing/2014/main" id="{FD650654-9D02-4E6F-9ABA-26DD212FA40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FEB5224-1CE6-45F5-B65E-BD826A6B6ED9}"/>
              </a:ext>
            </a:extLst>
          </p:cNvPr>
          <p:cNvSpPr>
            <a:spLocks noGrp="1"/>
          </p:cNvSpPr>
          <p:nvPr>
            <p:ph type="sldNum" sz="quarter" idx="12"/>
          </p:nvPr>
        </p:nvSpPr>
        <p:spPr/>
        <p:txBody>
          <a:bodyPr/>
          <a:lstStyle/>
          <a:p>
            <a:fld id="{A0C46238-CC7F-4475-8F07-CB7E6D17DF6A}" type="slidenum">
              <a:rPr lang="en-US" smtClean="0"/>
              <a:t>‹#›</a:t>
            </a:fld>
            <a:endParaRPr lang="en-US"/>
          </a:p>
        </p:txBody>
      </p:sp>
    </p:spTree>
    <p:extLst>
      <p:ext uri="{BB962C8B-B14F-4D97-AF65-F5344CB8AC3E}">
        <p14:creationId xmlns:p14="http://schemas.microsoft.com/office/powerpoint/2010/main" val="4191201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1B2C4-4076-4BBA-A1AB-65F35A9A97E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F2CE069-C429-4C2C-B29D-14C9372E99BE}"/>
              </a:ext>
            </a:extLst>
          </p:cNvPr>
          <p:cNvSpPr>
            <a:spLocks noGrp="1"/>
          </p:cNvSpPr>
          <p:nvPr>
            <p:ph type="dt" sz="half" idx="10"/>
          </p:nvPr>
        </p:nvSpPr>
        <p:spPr/>
        <p:txBody>
          <a:bodyPr/>
          <a:lstStyle/>
          <a:p>
            <a:fld id="{1DB94BAA-C50A-4DFB-8934-A9DB3EE8EBC6}" type="datetimeFigureOut">
              <a:rPr lang="en-US" smtClean="0"/>
              <a:t>2/1/2023</a:t>
            </a:fld>
            <a:endParaRPr lang="en-US"/>
          </a:p>
        </p:txBody>
      </p:sp>
      <p:sp>
        <p:nvSpPr>
          <p:cNvPr id="4" name="Footer Placeholder 3">
            <a:extLst>
              <a:ext uri="{FF2B5EF4-FFF2-40B4-BE49-F238E27FC236}">
                <a16:creationId xmlns:a16="http://schemas.microsoft.com/office/drawing/2014/main" id="{B4A915B8-05A7-45D6-9C88-9ADBCC2BA9A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367660A-09AC-4DD3-A557-4DD35A95E030}"/>
              </a:ext>
            </a:extLst>
          </p:cNvPr>
          <p:cNvSpPr>
            <a:spLocks noGrp="1"/>
          </p:cNvSpPr>
          <p:nvPr>
            <p:ph type="sldNum" sz="quarter" idx="12"/>
          </p:nvPr>
        </p:nvSpPr>
        <p:spPr/>
        <p:txBody>
          <a:bodyPr/>
          <a:lstStyle/>
          <a:p>
            <a:fld id="{A0C46238-CC7F-4475-8F07-CB7E6D17DF6A}" type="slidenum">
              <a:rPr lang="en-US" smtClean="0"/>
              <a:t>‹#›</a:t>
            </a:fld>
            <a:endParaRPr lang="en-US"/>
          </a:p>
        </p:txBody>
      </p:sp>
    </p:spTree>
    <p:extLst>
      <p:ext uri="{BB962C8B-B14F-4D97-AF65-F5344CB8AC3E}">
        <p14:creationId xmlns:p14="http://schemas.microsoft.com/office/powerpoint/2010/main" val="106202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8343F5-984F-4F11-BE7A-5526C2952EA9}"/>
              </a:ext>
            </a:extLst>
          </p:cNvPr>
          <p:cNvSpPr>
            <a:spLocks noGrp="1"/>
          </p:cNvSpPr>
          <p:nvPr>
            <p:ph type="dt" sz="half" idx="10"/>
          </p:nvPr>
        </p:nvSpPr>
        <p:spPr/>
        <p:txBody>
          <a:bodyPr/>
          <a:lstStyle/>
          <a:p>
            <a:fld id="{1DB94BAA-C50A-4DFB-8934-A9DB3EE8EBC6}" type="datetimeFigureOut">
              <a:rPr lang="en-US" smtClean="0"/>
              <a:t>2/1/2023</a:t>
            </a:fld>
            <a:endParaRPr lang="en-US"/>
          </a:p>
        </p:txBody>
      </p:sp>
      <p:sp>
        <p:nvSpPr>
          <p:cNvPr id="3" name="Footer Placeholder 2">
            <a:extLst>
              <a:ext uri="{FF2B5EF4-FFF2-40B4-BE49-F238E27FC236}">
                <a16:creationId xmlns:a16="http://schemas.microsoft.com/office/drawing/2014/main" id="{253614C6-AED2-4F90-ACD2-7946BB62E8C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707005A-CA5F-435E-BA5D-74A4ED09E6A2}"/>
              </a:ext>
            </a:extLst>
          </p:cNvPr>
          <p:cNvSpPr>
            <a:spLocks noGrp="1"/>
          </p:cNvSpPr>
          <p:nvPr>
            <p:ph type="sldNum" sz="quarter" idx="12"/>
          </p:nvPr>
        </p:nvSpPr>
        <p:spPr/>
        <p:txBody>
          <a:bodyPr/>
          <a:lstStyle/>
          <a:p>
            <a:fld id="{A0C46238-CC7F-4475-8F07-CB7E6D17DF6A}" type="slidenum">
              <a:rPr lang="en-US" smtClean="0"/>
              <a:t>‹#›</a:t>
            </a:fld>
            <a:endParaRPr lang="en-US"/>
          </a:p>
        </p:txBody>
      </p:sp>
    </p:spTree>
    <p:extLst>
      <p:ext uri="{BB962C8B-B14F-4D97-AF65-F5344CB8AC3E}">
        <p14:creationId xmlns:p14="http://schemas.microsoft.com/office/powerpoint/2010/main" val="2944689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C1113-BF2E-4EF9-B00D-8CD8C45952EB}"/>
              </a:ext>
            </a:extLst>
          </p:cNvPr>
          <p:cNvSpPr>
            <a:spLocks noGrp="1"/>
          </p:cNvSpPr>
          <p:nvPr>
            <p:ph type="title"/>
          </p:nvPr>
        </p:nvSpPr>
        <p:spPr>
          <a:xfrm>
            <a:off x="495893" y="479955"/>
            <a:ext cx="2321964" cy="1679840"/>
          </a:xfrm>
        </p:spPr>
        <p:txBody>
          <a:bodyPr anchor="b"/>
          <a:lstStyle>
            <a:lvl1pPr>
              <a:defRPr sz="1890"/>
            </a:lvl1pPr>
          </a:lstStyle>
          <a:p>
            <a:r>
              <a:rPr lang="en-US"/>
              <a:t>Click to edit Master title style</a:t>
            </a:r>
          </a:p>
        </p:txBody>
      </p:sp>
      <p:sp>
        <p:nvSpPr>
          <p:cNvPr id="3" name="Content Placeholder 2">
            <a:extLst>
              <a:ext uri="{FF2B5EF4-FFF2-40B4-BE49-F238E27FC236}">
                <a16:creationId xmlns:a16="http://schemas.microsoft.com/office/drawing/2014/main" id="{375EB4FE-C8D0-4EA0-8613-B0D47134156E}"/>
              </a:ext>
            </a:extLst>
          </p:cNvPr>
          <p:cNvSpPr>
            <a:spLocks noGrp="1"/>
          </p:cNvSpPr>
          <p:nvPr>
            <p:ph idx="1"/>
          </p:nvPr>
        </p:nvSpPr>
        <p:spPr>
          <a:xfrm>
            <a:off x="3060645" y="1036571"/>
            <a:ext cx="3644653" cy="5116178"/>
          </a:xfrm>
        </p:spPr>
        <p:txBody>
          <a:bodyPr/>
          <a:lstStyle>
            <a:lvl1pPr>
              <a:defRPr sz="1890"/>
            </a:lvl1pPr>
            <a:lvl2pPr>
              <a:defRPr sz="1654"/>
            </a:lvl2pPr>
            <a:lvl3pPr>
              <a:defRPr sz="1418"/>
            </a:lvl3pPr>
            <a:lvl4pPr>
              <a:defRPr sz="1182"/>
            </a:lvl4pPr>
            <a:lvl5pPr>
              <a:defRPr sz="1182"/>
            </a:lvl5pPr>
            <a:lvl6pPr>
              <a:defRPr sz="1182"/>
            </a:lvl6pPr>
            <a:lvl7pPr>
              <a:defRPr sz="1182"/>
            </a:lvl7pPr>
            <a:lvl8pPr>
              <a:defRPr sz="1182"/>
            </a:lvl8pPr>
            <a:lvl9pPr>
              <a:defRPr sz="118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97786F5-06BF-4B99-98A1-FE2F85CA06F5}"/>
              </a:ext>
            </a:extLst>
          </p:cNvPr>
          <p:cNvSpPr>
            <a:spLocks noGrp="1"/>
          </p:cNvSpPr>
          <p:nvPr>
            <p:ph type="body" sz="half" idx="2"/>
          </p:nvPr>
        </p:nvSpPr>
        <p:spPr>
          <a:xfrm>
            <a:off x="495893" y="2159794"/>
            <a:ext cx="2321964" cy="4001286"/>
          </a:xfrm>
        </p:spPr>
        <p:txBody>
          <a:bodyPr/>
          <a:lstStyle>
            <a:lvl1pPr marL="0" indent="0">
              <a:buNone/>
              <a:defRPr sz="946"/>
            </a:lvl1pPr>
            <a:lvl2pPr marL="269990" indent="0">
              <a:buNone/>
              <a:defRPr sz="828"/>
            </a:lvl2pPr>
            <a:lvl3pPr marL="539980" indent="0">
              <a:buNone/>
              <a:defRPr sz="708"/>
            </a:lvl3pPr>
            <a:lvl4pPr marL="809968" indent="0">
              <a:buNone/>
              <a:defRPr sz="592"/>
            </a:lvl4pPr>
            <a:lvl5pPr marL="1079958" indent="0">
              <a:buNone/>
              <a:defRPr sz="592"/>
            </a:lvl5pPr>
            <a:lvl6pPr marL="1349948" indent="0">
              <a:buNone/>
              <a:defRPr sz="592"/>
            </a:lvl6pPr>
            <a:lvl7pPr marL="1619938" indent="0">
              <a:buNone/>
              <a:defRPr sz="592"/>
            </a:lvl7pPr>
            <a:lvl8pPr marL="1889928" indent="0">
              <a:buNone/>
              <a:defRPr sz="592"/>
            </a:lvl8pPr>
            <a:lvl9pPr marL="2159916" indent="0">
              <a:buNone/>
              <a:defRPr sz="592"/>
            </a:lvl9pPr>
          </a:lstStyle>
          <a:p>
            <a:pPr lvl="0"/>
            <a:r>
              <a:rPr lang="en-US"/>
              <a:t>Click to edit Master text styles</a:t>
            </a:r>
          </a:p>
        </p:txBody>
      </p:sp>
      <p:sp>
        <p:nvSpPr>
          <p:cNvPr id="5" name="Date Placeholder 4">
            <a:extLst>
              <a:ext uri="{FF2B5EF4-FFF2-40B4-BE49-F238E27FC236}">
                <a16:creationId xmlns:a16="http://schemas.microsoft.com/office/drawing/2014/main" id="{0A09068C-B853-49C7-9B94-91C0B2D06402}"/>
              </a:ext>
            </a:extLst>
          </p:cNvPr>
          <p:cNvSpPr>
            <a:spLocks noGrp="1"/>
          </p:cNvSpPr>
          <p:nvPr>
            <p:ph type="dt" sz="half" idx="10"/>
          </p:nvPr>
        </p:nvSpPr>
        <p:spPr/>
        <p:txBody>
          <a:bodyPr/>
          <a:lstStyle/>
          <a:p>
            <a:fld id="{1DB94BAA-C50A-4DFB-8934-A9DB3EE8EBC6}" type="datetimeFigureOut">
              <a:rPr lang="en-US" smtClean="0"/>
              <a:t>2/1/2023</a:t>
            </a:fld>
            <a:endParaRPr lang="en-US"/>
          </a:p>
        </p:txBody>
      </p:sp>
      <p:sp>
        <p:nvSpPr>
          <p:cNvPr id="6" name="Footer Placeholder 5">
            <a:extLst>
              <a:ext uri="{FF2B5EF4-FFF2-40B4-BE49-F238E27FC236}">
                <a16:creationId xmlns:a16="http://schemas.microsoft.com/office/drawing/2014/main" id="{18761372-32A6-4748-A49B-DEC799593A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916225-994B-4EF0-B84A-28588C6D9627}"/>
              </a:ext>
            </a:extLst>
          </p:cNvPr>
          <p:cNvSpPr>
            <a:spLocks noGrp="1"/>
          </p:cNvSpPr>
          <p:nvPr>
            <p:ph type="sldNum" sz="quarter" idx="12"/>
          </p:nvPr>
        </p:nvSpPr>
        <p:spPr/>
        <p:txBody>
          <a:bodyPr/>
          <a:lstStyle/>
          <a:p>
            <a:fld id="{A0C46238-CC7F-4475-8F07-CB7E6D17DF6A}" type="slidenum">
              <a:rPr lang="en-US" smtClean="0"/>
              <a:t>‹#›</a:t>
            </a:fld>
            <a:endParaRPr lang="en-US"/>
          </a:p>
        </p:txBody>
      </p:sp>
    </p:spTree>
    <p:extLst>
      <p:ext uri="{BB962C8B-B14F-4D97-AF65-F5344CB8AC3E}">
        <p14:creationId xmlns:p14="http://schemas.microsoft.com/office/powerpoint/2010/main" val="2449976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A48B1-FFB8-437E-8859-FDCE8B7356DD}"/>
              </a:ext>
            </a:extLst>
          </p:cNvPr>
          <p:cNvSpPr>
            <a:spLocks noGrp="1"/>
          </p:cNvSpPr>
          <p:nvPr>
            <p:ph type="title"/>
          </p:nvPr>
        </p:nvSpPr>
        <p:spPr>
          <a:xfrm>
            <a:off x="495893" y="479955"/>
            <a:ext cx="2321964" cy="1679840"/>
          </a:xfrm>
        </p:spPr>
        <p:txBody>
          <a:bodyPr anchor="b"/>
          <a:lstStyle>
            <a:lvl1pPr>
              <a:defRPr sz="1890"/>
            </a:lvl1pPr>
          </a:lstStyle>
          <a:p>
            <a:r>
              <a:rPr lang="en-US"/>
              <a:t>Click to edit Master title style</a:t>
            </a:r>
          </a:p>
        </p:txBody>
      </p:sp>
      <p:sp>
        <p:nvSpPr>
          <p:cNvPr id="3" name="Picture Placeholder 2">
            <a:extLst>
              <a:ext uri="{FF2B5EF4-FFF2-40B4-BE49-F238E27FC236}">
                <a16:creationId xmlns:a16="http://schemas.microsoft.com/office/drawing/2014/main" id="{56DF16BA-C992-4EA7-931F-89E181B70B00}"/>
              </a:ext>
            </a:extLst>
          </p:cNvPr>
          <p:cNvSpPr>
            <a:spLocks noGrp="1"/>
          </p:cNvSpPr>
          <p:nvPr>
            <p:ph type="pic" idx="1"/>
          </p:nvPr>
        </p:nvSpPr>
        <p:spPr>
          <a:xfrm>
            <a:off x="3060645" y="1036571"/>
            <a:ext cx="3644653" cy="5116178"/>
          </a:xfrm>
        </p:spPr>
        <p:txBody>
          <a:bodyPr/>
          <a:lstStyle>
            <a:lvl1pPr marL="0" indent="0">
              <a:buNone/>
              <a:defRPr sz="1890"/>
            </a:lvl1pPr>
            <a:lvl2pPr marL="269990" indent="0">
              <a:buNone/>
              <a:defRPr sz="1654"/>
            </a:lvl2pPr>
            <a:lvl3pPr marL="539980" indent="0">
              <a:buNone/>
              <a:defRPr sz="1418"/>
            </a:lvl3pPr>
            <a:lvl4pPr marL="809968" indent="0">
              <a:buNone/>
              <a:defRPr sz="1182"/>
            </a:lvl4pPr>
            <a:lvl5pPr marL="1079958" indent="0">
              <a:buNone/>
              <a:defRPr sz="1182"/>
            </a:lvl5pPr>
            <a:lvl6pPr marL="1349948" indent="0">
              <a:buNone/>
              <a:defRPr sz="1182"/>
            </a:lvl6pPr>
            <a:lvl7pPr marL="1619938" indent="0">
              <a:buNone/>
              <a:defRPr sz="1182"/>
            </a:lvl7pPr>
            <a:lvl8pPr marL="1889928" indent="0">
              <a:buNone/>
              <a:defRPr sz="1182"/>
            </a:lvl8pPr>
            <a:lvl9pPr marL="2159916" indent="0">
              <a:buNone/>
              <a:defRPr sz="1182"/>
            </a:lvl9pPr>
          </a:lstStyle>
          <a:p>
            <a:endParaRPr lang="en-US"/>
          </a:p>
        </p:txBody>
      </p:sp>
      <p:sp>
        <p:nvSpPr>
          <p:cNvPr id="4" name="Text Placeholder 3">
            <a:extLst>
              <a:ext uri="{FF2B5EF4-FFF2-40B4-BE49-F238E27FC236}">
                <a16:creationId xmlns:a16="http://schemas.microsoft.com/office/drawing/2014/main" id="{B9DDC2EE-0959-40DF-9B85-6E63E0D8B6EA}"/>
              </a:ext>
            </a:extLst>
          </p:cNvPr>
          <p:cNvSpPr>
            <a:spLocks noGrp="1"/>
          </p:cNvSpPr>
          <p:nvPr>
            <p:ph type="body" sz="half" idx="2"/>
          </p:nvPr>
        </p:nvSpPr>
        <p:spPr>
          <a:xfrm>
            <a:off x="495893" y="2159794"/>
            <a:ext cx="2321964" cy="4001286"/>
          </a:xfrm>
        </p:spPr>
        <p:txBody>
          <a:bodyPr/>
          <a:lstStyle>
            <a:lvl1pPr marL="0" indent="0">
              <a:buNone/>
              <a:defRPr sz="946"/>
            </a:lvl1pPr>
            <a:lvl2pPr marL="269990" indent="0">
              <a:buNone/>
              <a:defRPr sz="828"/>
            </a:lvl2pPr>
            <a:lvl3pPr marL="539980" indent="0">
              <a:buNone/>
              <a:defRPr sz="708"/>
            </a:lvl3pPr>
            <a:lvl4pPr marL="809968" indent="0">
              <a:buNone/>
              <a:defRPr sz="592"/>
            </a:lvl4pPr>
            <a:lvl5pPr marL="1079958" indent="0">
              <a:buNone/>
              <a:defRPr sz="592"/>
            </a:lvl5pPr>
            <a:lvl6pPr marL="1349948" indent="0">
              <a:buNone/>
              <a:defRPr sz="592"/>
            </a:lvl6pPr>
            <a:lvl7pPr marL="1619938" indent="0">
              <a:buNone/>
              <a:defRPr sz="592"/>
            </a:lvl7pPr>
            <a:lvl8pPr marL="1889928" indent="0">
              <a:buNone/>
              <a:defRPr sz="592"/>
            </a:lvl8pPr>
            <a:lvl9pPr marL="2159916" indent="0">
              <a:buNone/>
              <a:defRPr sz="592"/>
            </a:lvl9pPr>
          </a:lstStyle>
          <a:p>
            <a:pPr lvl="0"/>
            <a:r>
              <a:rPr lang="en-US"/>
              <a:t>Click to edit Master text styles</a:t>
            </a:r>
          </a:p>
        </p:txBody>
      </p:sp>
      <p:sp>
        <p:nvSpPr>
          <p:cNvPr id="5" name="Date Placeholder 4">
            <a:extLst>
              <a:ext uri="{FF2B5EF4-FFF2-40B4-BE49-F238E27FC236}">
                <a16:creationId xmlns:a16="http://schemas.microsoft.com/office/drawing/2014/main" id="{6B5EB505-833C-4FCB-BC32-7119DE0EFF00}"/>
              </a:ext>
            </a:extLst>
          </p:cNvPr>
          <p:cNvSpPr>
            <a:spLocks noGrp="1"/>
          </p:cNvSpPr>
          <p:nvPr>
            <p:ph type="dt" sz="half" idx="10"/>
          </p:nvPr>
        </p:nvSpPr>
        <p:spPr/>
        <p:txBody>
          <a:bodyPr/>
          <a:lstStyle/>
          <a:p>
            <a:fld id="{1DB94BAA-C50A-4DFB-8934-A9DB3EE8EBC6}" type="datetimeFigureOut">
              <a:rPr lang="en-US" smtClean="0"/>
              <a:t>2/1/2023</a:t>
            </a:fld>
            <a:endParaRPr lang="en-US"/>
          </a:p>
        </p:txBody>
      </p:sp>
      <p:sp>
        <p:nvSpPr>
          <p:cNvPr id="6" name="Footer Placeholder 5">
            <a:extLst>
              <a:ext uri="{FF2B5EF4-FFF2-40B4-BE49-F238E27FC236}">
                <a16:creationId xmlns:a16="http://schemas.microsoft.com/office/drawing/2014/main" id="{9EB54FE6-2BC5-4F40-910F-53EF675DDC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FF04D7-38DE-434A-AC95-B90F851C6B51}"/>
              </a:ext>
            </a:extLst>
          </p:cNvPr>
          <p:cNvSpPr>
            <a:spLocks noGrp="1"/>
          </p:cNvSpPr>
          <p:nvPr>
            <p:ph type="sldNum" sz="quarter" idx="12"/>
          </p:nvPr>
        </p:nvSpPr>
        <p:spPr/>
        <p:txBody>
          <a:bodyPr/>
          <a:lstStyle/>
          <a:p>
            <a:fld id="{A0C46238-CC7F-4475-8F07-CB7E6D17DF6A}" type="slidenum">
              <a:rPr lang="en-US" smtClean="0"/>
              <a:t>‹#›</a:t>
            </a:fld>
            <a:endParaRPr lang="en-US"/>
          </a:p>
        </p:txBody>
      </p:sp>
    </p:spTree>
    <p:extLst>
      <p:ext uri="{BB962C8B-B14F-4D97-AF65-F5344CB8AC3E}">
        <p14:creationId xmlns:p14="http://schemas.microsoft.com/office/powerpoint/2010/main" val="3549153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F62CB6-03B3-4091-AF5E-C25CC0DC4A79}"/>
              </a:ext>
            </a:extLst>
          </p:cNvPr>
          <p:cNvSpPr>
            <a:spLocks noGrp="1"/>
          </p:cNvSpPr>
          <p:nvPr>
            <p:ph type="title"/>
          </p:nvPr>
        </p:nvSpPr>
        <p:spPr>
          <a:xfrm>
            <a:off x="494953" y="383300"/>
            <a:ext cx="6209407" cy="139153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5E54025-28AC-49F9-AED3-9156F458CA7A}"/>
              </a:ext>
            </a:extLst>
          </p:cNvPr>
          <p:cNvSpPr>
            <a:spLocks noGrp="1"/>
          </p:cNvSpPr>
          <p:nvPr>
            <p:ph type="body" idx="1"/>
          </p:nvPr>
        </p:nvSpPr>
        <p:spPr>
          <a:xfrm>
            <a:off x="494953" y="1916484"/>
            <a:ext cx="6209407" cy="456789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7A5632-84A4-4B4A-91AE-3EC357295991}"/>
              </a:ext>
            </a:extLst>
          </p:cNvPr>
          <p:cNvSpPr>
            <a:spLocks noGrp="1"/>
          </p:cNvSpPr>
          <p:nvPr>
            <p:ph type="dt" sz="half" idx="2"/>
          </p:nvPr>
        </p:nvSpPr>
        <p:spPr>
          <a:xfrm>
            <a:off x="494956" y="6672700"/>
            <a:ext cx="1619845" cy="383298"/>
          </a:xfrm>
          <a:prstGeom prst="rect">
            <a:avLst/>
          </a:prstGeom>
        </p:spPr>
        <p:txBody>
          <a:bodyPr vert="horz" lIns="91440" tIns="45720" rIns="91440" bIns="45720" rtlCol="0" anchor="ctr"/>
          <a:lstStyle>
            <a:lvl1pPr algn="l">
              <a:defRPr sz="708">
                <a:solidFill>
                  <a:schemeClr val="tx1">
                    <a:tint val="75000"/>
                  </a:schemeClr>
                </a:solidFill>
              </a:defRPr>
            </a:lvl1pPr>
          </a:lstStyle>
          <a:p>
            <a:fld id="{1DB94BAA-C50A-4DFB-8934-A9DB3EE8EBC6}" type="datetimeFigureOut">
              <a:rPr lang="en-US" smtClean="0"/>
              <a:t>2/1/2023</a:t>
            </a:fld>
            <a:endParaRPr lang="en-US"/>
          </a:p>
        </p:txBody>
      </p:sp>
      <p:sp>
        <p:nvSpPr>
          <p:cNvPr id="5" name="Footer Placeholder 4">
            <a:extLst>
              <a:ext uri="{FF2B5EF4-FFF2-40B4-BE49-F238E27FC236}">
                <a16:creationId xmlns:a16="http://schemas.microsoft.com/office/drawing/2014/main" id="{E250D4F3-83CA-486A-97BD-F7C48CCA7A9F}"/>
              </a:ext>
            </a:extLst>
          </p:cNvPr>
          <p:cNvSpPr>
            <a:spLocks noGrp="1"/>
          </p:cNvSpPr>
          <p:nvPr>
            <p:ph type="ftr" sz="quarter" idx="3"/>
          </p:nvPr>
        </p:nvSpPr>
        <p:spPr>
          <a:xfrm>
            <a:off x="2384774" y="6672700"/>
            <a:ext cx="2429768" cy="383298"/>
          </a:xfrm>
          <a:prstGeom prst="rect">
            <a:avLst/>
          </a:prstGeom>
        </p:spPr>
        <p:txBody>
          <a:bodyPr vert="horz" lIns="91440" tIns="45720" rIns="91440" bIns="45720" rtlCol="0" anchor="ctr"/>
          <a:lstStyle>
            <a:lvl1pPr algn="ctr">
              <a:defRPr sz="708">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9B774C5-3FE4-4E44-8B1E-9240B8C7D18A}"/>
              </a:ext>
            </a:extLst>
          </p:cNvPr>
          <p:cNvSpPr>
            <a:spLocks noGrp="1"/>
          </p:cNvSpPr>
          <p:nvPr>
            <p:ph type="sldNum" sz="quarter" idx="4"/>
          </p:nvPr>
        </p:nvSpPr>
        <p:spPr>
          <a:xfrm>
            <a:off x="5084518" y="6672700"/>
            <a:ext cx="1619845" cy="383298"/>
          </a:xfrm>
          <a:prstGeom prst="rect">
            <a:avLst/>
          </a:prstGeom>
        </p:spPr>
        <p:txBody>
          <a:bodyPr vert="horz" lIns="91440" tIns="45720" rIns="91440" bIns="45720" rtlCol="0" anchor="ctr"/>
          <a:lstStyle>
            <a:lvl1pPr algn="r">
              <a:defRPr sz="708">
                <a:solidFill>
                  <a:schemeClr val="tx1">
                    <a:tint val="75000"/>
                  </a:schemeClr>
                </a:solidFill>
              </a:defRPr>
            </a:lvl1pPr>
          </a:lstStyle>
          <a:p>
            <a:fld id="{A0C46238-CC7F-4475-8F07-CB7E6D17DF6A}" type="slidenum">
              <a:rPr lang="en-US" smtClean="0"/>
              <a:t>‹#›</a:t>
            </a:fld>
            <a:endParaRPr lang="en-US"/>
          </a:p>
        </p:txBody>
      </p:sp>
    </p:spTree>
    <p:extLst>
      <p:ext uri="{BB962C8B-B14F-4D97-AF65-F5344CB8AC3E}">
        <p14:creationId xmlns:p14="http://schemas.microsoft.com/office/powerpoint/2010/main" val="232947019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txStyles>
    <p:titleStyle>
      <a:lvl1pPr algn="l" defTabSz="539980" rtl="0" eaLnBrk="1" latinLnBrk="0" hangingPunct="1">
        <a:lnSpc>
          <a:spcPct val="90000"/>
        </a:lnSpc>
        <a:spcBef>
          <a:spcPct val="0"/>
        </a:spcBef>
        <a:buNone/>
        <a:defRPr sz="2597" kern="1200">
          <a:solidFill>
            <a:schemeClr val="tx1"/>
          </a:solidFill>
          <a:latin typeface="+mj-lt"/>
          <a:ea typeface="+mj-ea"/>
          <a:cs typeface="+mj-cs"/>
        </a:defRPr>
      </a:lvl1pPr>
    </p:titleStyle>
    <p:bodyStyle>
      <a:lvl1pPr marL="134993" indent="-134993" algn="l" defTabSz="539980" rtl="0" eaLnBrk="1" latinLnBrk="0" hangingPunct="1">
        <a:lnSpc>
          <a:spcPct val="90000"/>
        </a:lnSpc>
        <a:spcBef>
          <a:spcPts val="592"/>
        </a:spcBef>
        <a:buFont typeface="Arial" panose="020B0604020202020204" pitchFamily="34" charset="0"/>
        <a:buChar char="•"/>
        <a:defRPr sz="1654" kern="1200">
          <a:solidFill>
            <a:schemeClr val="tx1"/>
          </a:solidFill>
          <a:latin typeface="+mn-lt"/>
          <a:ea typeface="+mn-ea"/>
          <a:cs typeface="+mn-cs"/>
        </a:defRPr>
      </a:lvl1pPr>
      <a:lvl2pPr marL="404983" indent="-134993" algn="l" defTabSz="539980" rtl="0" eaLnBrk="1" latinLnBrk="0" hangingPunct="1">
        <a:lnSpc>
          <a:spcPct val="90000"/>
        </a:lnSpc>
        <a:spcBef>
          <a:spcPts val="296"/>
        </a:spcBef>
        <a:buFont typeface="Arial" panose="020B0604020202020204" pitchFamily="34" charset="0"/>
        <a:buChar char="•"/>
        <a:defRPr sz="1418" kern="1200">
          <a:solidFill>
            <a:schemeClr val="tx1"/>
          </a:solidFill>
          <a:latin typeface="+mn-lt"/>
          <a:ea typeface="+mn-ea"/>
          <a:cs typeface="+mn-cs"/>
        </a:defRPr>
      </a:lvl2pPr>
      <a:lvl3pPr marL="674973" indent="-134993" algn="l" defTabSz="539980" rtl="0" eaLnBrk="1" latinLnBrk="0" hangingPunct="1">
        <a:lnSpc>
          <a:spcPct val="90000"/>
        </a:lnSpc>
        <a:spcBef>
          <a:spcPts val="296"/>
        </a:spcBef>
        <a:buFont typeface="Arial" panose="020B0604020202020204" pitchFamily="34" charset="0"/>
        <a:buChar char="•"/>
        <a:defRPr sz="1182" kern="1200">
          <a:solidFill>
            <a:schemeClr val="tx1"/>
          </a:solidFill>
          <a:latin typeface="+mn-lt"/>
          <a:ea typeface="+mn-ea"/>
          <a:cs typeface="+mn-cs"/>
        </a:defRPr>
      </a:lvl3pPr>
      <a:lvl4pPr marL="944963" indent="-134993" algn="l" defTabSz="539980" rtl="0" eaLnBrk="1" latinLnBrk="0" hangingPunct="1">
        <a:lnSpc>
          <a:spcPct val="90000"/>
        </a:lnSpc>
        <a:spcBef>
          <a:spcPts val="296"/>
        </a:spcBef>
        <a:buFont typeface="Arial" panose="020B0604020202020204" pitchFamily="34" charset="0"/>
        <a:buChar char="•"/>
        <a:defRPr sz="1064" kern="1200">
          <a:solidFill>
            <a:schemeClr val="tx1"/>
          </a:solidFill>
          <a:latin typeface="+mn-lt"/>
          <a:ea typeface="+mn-ea"/>
          <a:cs typeface="+mn-cs"/>
        </a:defRPr>
      </a:lvl4pPr>
      <a:lvl5pPr marL="1214953" indent="-134993" algn="l" defTabSz="539980" rtl="0" eaLnBrk="1" latinLnBrk="0" hangingPunct="1">
        <a:lnSpc>
          <a:spcPct val="90000"/>
        </a:lnSpc>
        <a:spcBef>
          <a:spcPts val="296"/>
        </a:spcBef>
        <a:buFont typeface="Arial" panose="020B0604020202020204" pitchFamily="34" charset="0"/>
        <a:buChar char="•"/>
        <a:defRPr sz="1064" kern="1200">
          <a:solidFill>
            <a:schemeClr val="tx1"/>
          </a:solidFill>
          <a:latin typeface="+mn-lt"/>
          <a:ea typeface="+mn-ea"/>
          <a:cs typeface="+mn-cs"/>
        </a:defRPr>
      </a:lvl5pPr>
      <a:lvl6pPr marL="1484943" indent="-134993" algn="l" defTabSz="539980" rtl="0" eaLnBrk="1" latinLnBrk="0" hangingPunct="1">
        <a:lnSpc>
          <a:spcPct val="90000"/>
        </a:lnSpc>
        <a:spcBef>
          <a:spcPts val="296"/>
        </a:spcBef>
        <a:buFont typeface="Arial" panose="020B0604020202020204" pitchFamily="34" charset="0"/>
        <a:buChar char="•"/>
        <a:defRPr sz="1064" kern="1200">
          <a:solidFill>
            <a:schemeClr val="tx1"/>
          </a:solidFill>
          <a:latin typeface="+mn-lt"/>
          <a:ea typeface="+mn-ea"/>
          <a:cs typeface="+mn-cs"/>
        </a:defRPr>
      </a:lvl6pPr>
      <a:lvl7pPr marL="1754933" indent="-134993" algn="l" defTabSz="539980" rtl="0" eaLnBrk="1" latinLnBrk="0" hangingPunct="1">
        <a:lnSpc>
          <a:spcPct val="90000"/>
        </a:lnSpc>
        <a:spcBef>
          <a:spcPts val="296"/>
        </a:spcBef>
        <a:buFont typeface="Arial" panose="020B0604020202020204" pitchFamily="34" charset="0"/>
        <a:buChar char="•"/>
        <a:defRPr sz="1064" kern="1200">
          <a:solidFill>
            <a:schemeClr val="tx1"/>
          </a:solidFill>
          <a:latin typeface="+mn-lt"/>
          <a:ea typeface="+mn-ea"/>
          <a:cs typeface="+mn-cs"/>
        </a:defRPr>
      </a:lvl7pPr>
      <a:lvl8pPr marL="2024923" indent="-134993" algn="l" defTabSz="539980" rtl="0" eaLnBrk="1" latinLnBrk="0" hangingPunct="1">
        <a:lnSpc>
          <a:spcPct val="90000"/>
        </a:lnSpc>
        <a:spcBef>
          <a:spcPts val="296"/>
        </a:spcBef>
        <a:buFont typeface="Arial" panose="020B0604020202020204" pitchFamily="34" charset="0"/>
        <a:buChar char="•"/>
        <a:defRPr sz="1064" kern="1200">
          <a:solidFill>
            <a:schemeClr val="tx1"/>
          </a:solidFill>
          <a:latin typeface="+mn-lt"/>
          <a:ea typeface="+mn-ea"/>
          <a:cs typeface="+mn-cs"/>
        </a:defRPr>
      </a:lvl8pPr>
      <a:lvl9pPr marL="2294913" indent="-134993" algn="l" defTabSz="539980" rtl="0" eaLnBrk="1" latinLnBrk="0" hangingPunct="1">
        <a:lnSpc>
          <a:spcPct val="90000"/>
        </a:lnSpc>
        <a:spcBef>
          <a:spcPts val="296"/>
        </a:spcBef>
        <a:buFont typeface="Arial" panose="020B0604020202020204" pitchFamily="34" charset="0"/>
        <a:buChar char="•"/>
        <a:defRPr sz="1064" kern="1200">
          <a:solidFill>
            <a:schemeClr val="tx1"/>
          </a:solidFill>
          <a:latin typeface="+mn-lt"/>
          <a:ea typeface="+mn-ea"/>
          <a:cs typeface="+mn-cs"/>
        </a:defRPr>
      </a:lvl9pPr>
    </p:bodyStyle>
    <p:otherStyle>
      <a:defPPr>
        <a:defRPr lang="en-US"/>
      </a:defPPr>
      <a:lvl1pPr marL="0" algn="l" defTabSz="539980" rtl="0" eaLnBrk="1" latinLnBrk="0" hangingPunct="1">
        <a:defRPr sz="1064" kern="1200">
          <a:solidFill>
            <a:schemeClr val="tx1"/>
          </a:solidFill>
          <a:latin typeface="+mn-lt"/>
          <a:ea typeface="+mn-ea"/>
          <a:cs typeface="+mn-cs"/>
        </a:defRPr>
      </a:lvl1pPr>
      <a:lvl2pPr marL="269990" algn="l" defTabSz="539980" rtl="0" eaLnBrk="1" latinLnBrk="0" hangingPunct="1">
        <a:defRPr sz="1064" kern="1200">
          <a:solidFill>
            <a:schemeClr val="tx1"/>
          </a:solidFill>
          <a:latin typeface="+mn-lt"/>
          <a:ea typeface="+mn-ea"/>
          <a:cs typeface="+mn-cs"/>
        </a:defRPr>
      </a:lvl2pPr>
      <a:lvl3pPr marL="539980" algn="l" defTabSz="539980" rtl="0" eaLnBrk="1" latinLnBrk="0" hangingPunct="1">
        <a:defRPr sz="1064" kern="1200">
          <a:solidFill>
            <a:schemeClr val="tx1"/>
          </a:solidFill>
          <a:latin typeface="+mn-lt"/>
          <a:ea typeface="+mn-ea"/>
          <a:cs typeface="+mn-cs"/>
        </a:defRPr>
      </a:lvl3pPr>
      <a:lvl4pPr marL="809968" algn="l" defTabSz="539980" rtl="0" eaLnBrk="1" latinLnBrk="0" hangingPunct="1">
        <a:defRPr sz="1064" kern="1200">
          <a:solidFill>
            <a:schemeClr val="tx1"/>
          </a:solidFill>
          <a:latin typeface="+mn-lt"/>
          <a:ea typeface="+mn-ea"/>
          <a:cs typeface="+mn-cs"/>
        </a:defRPr>
      </a:lvl4pPr>
      <a:lvl5pPr marL="1079958" algn="l" defTabSz="539980" rtl="0" eaLnBrk="1" latinLnBrk="0" hangingPunct="1">
        <a:defRPr sz="1064" kern="1200">
          <a:solidFill>
            <a:schemeClr val="tx1"/>
          </a:solidFill>
          <a:latin typeface="+mn-lt"/>
          <a:ea typeface="+mn-ea"/>
          <a:cs typeface="+mn-cs"/>
        </a:defRPr>
      </a:lvl5pPr>
      <a:lvl6pPr marL="1349948" algn="l" defTabSz="539980" rtl="0" eaLnBrk="1" latinLnBrk="0" hangingPunct="1">
        <a:defRPr sz="1064" kern="1200">
          <a:solidFill>
            <a:schemeClr val="tx1"/>
          </a:solidFill>
          <a:latin typeface="+mn-lt"/>
          <a:ea typeface="+mn-ea"/>
          <a:cs typeface="+mn-cs"/>
        </a:defRPr>
      </a:lvl6pPr>
      <a:lvl7pPr marL="1619938" algn="l" defTabSz="539980" rtl="0" eaLnBrk="1" latinLnBrk="0" hangingPunct="1">
        <a:defRPr sz="1064" kern="1200">
          <a:solidFill>
            <a:schemeClr val="tx1"/>
          </a:solidFill>
          <a:latin typeface="+mn-lt"/>
          <a:ea typeface="+mn-ea"/>
          <a:cs typeface="+mn-cs"/>
        </a:defRPr>
      </a:lvl7pPr>
      <a:lvl8pPr marL="1889928" algn="l" defTabSz="539980" rtl="0" eaLnBrk="1" latinLnBrk="0" hangingPunct="1">
        <a:defRPr sz="1064" kern="1200">
          <a:solidFill>
            <a:schemeClr val="tx1"/>
          </a:solidFill>
          <a:latin typeface="+mn-lt"/>
          <a:ea typeface="+mn-ea"/>
          <a:cs typeface="+mn-cs"/>
        </a:defRPr>
      </a:lvl8pPr>
      <a:lvl9pPr marL="2159916" algn="l" defTabSz="539980" rtl="0" eaLnBrk="1" latinLnBrk="0" hangingPunct="1">
        <a:defRPr sz="106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gif"/><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EBDE3A1-2998-A26D-B341-C1D6233CAB78}"/>
              </a:ext>
            </a:extLst>
          </p:cNvPr>
          <p:cNvSpPr/>
          <p:nvPr/>
        </p:nvSpPr>
        <p:spPr>
          <a:xfrm>
            <a:off x="203555" y="888505"/>
            <a:ext cx="6775974" cy="547054"/>
          </a:xfrm>
          <a:prstGeom prst="rect">
            <a:avLst/>
          </a:prstGeom>
          <a:solidFill>
            <a:srgbClr val="4CA9ED"/>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50E6FF"/>
              </a:solidFill>
              <a:highlight>
                <a:srgbClr val="50E6FF"/>
              </a:highlight>
            </a:endParaRPr>
          </a:p>
        </p:txBody>
      </p:sp>
      <p:sp>
        <p:nvSpPr>
          <p:cNvPr id="2" name="TextBox 1">
            <a:extLst>
              <a:ext uri="{FF2B5EF4-FFF2-40B4-BE49-F238E27FC236}">
                <a16:creationId xmlns:a16="http://schemas.microsoft.com/office/drawing/2014/main" id="{646F414A-8CCC-F49B-0E97-327CAA9623E5}"/>
              </a:ext>
            </a:extLst>
          </p:cNvPr>
          <p:cNvSpPr txBox="1"/>
          <p:nvPr/>
        </p:nvSpPr>
        <p:spPr>
          <a:xfrm>
            <a:off x="1210656" y="62932"/>
            <a:ext cx="5228019" cy="769441"/>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4400" b="0" i="0" u="none" strike="noStrike" kern="1200" cap="none" spc="0" normalizeH="0" baseline="0" noProof="0" dirty="0">
                <a:ln>
                  <a:noFill/>
                </a:ln>
                <a:solidFill>
                  <a:srgbClr val="50E6FF"/>
                </a:solidFill>
                <a:effectLst/>
                <a:uLnTx/>
                <a:uFillTx/>
                <a:latin typeface="Segoe UI Semibold"/>
                <a:ea typeface="+mn-ea"/>
                <a:cs typeface="+mn-cs"/>
              </a:rPr>
              <a:t>Azure Data Explorer</a:t>
            </a:r>
          </a:p>
        </p:txBody>
      </p:sp>
      <p:pic>
        <p:nvPicPr>
          <p:cNvPr id="4" name="Graphic 3">
            <a:extLst>
              <a:ext uri="{FF2B5EF4-FFF2-40B4-BE49-F238E27FC236}">
                <a16:creationId xmlns:a16="http://schemas.microsoft.com/office/drawing/2014/main" id="{5C874DDE-C696-B378-E9E0-46E6FEE9939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76374" y="94511"/>
            <a:ext cx="712276" cy="712276"/>
          </a:xfrm>
          <a:prstGeom prst="rect">
            <a:avLst/>
          </a:prstGeom>
        </p:spPr>
      </p:pic>
      <p:sp>
        <p:nvSpPr>
          <p:cNvPr id="7" name="TextBox 6">
            <a:extLst>
              <a:ext uri="{FF2B5EF4-FFF2-40B4-BE49-F238E27FC236}">
                <a16:creationId xmlns:a16="http://schemas.microsoft.com/office/drawing/2014/main" id="{1713ED12-95C6-B133-8B6A-19D3C71A5084}"/>
              </a:ext>
            </a:extLst>
          </p:cNvPr>
          <p:cNvSpPr txBox="1"/>
          <p:nvPr/>
        </p:nvSpPr>
        <p:spPr>
          <a:xfrm>
            <a:off x="274667" y="841424"/>
            <a:ext cx="6332113" cy="584775"/>
          </a:xfrm>
          <a:prstGeom prst="rect">
            <a:avLst/>
          </a:prstGeom>
          <a:noFill/>
          <a:ln>
            <a:noFill/>
          </a:ln>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3200" dirty="0">
                <a:latin typeface="Segoe UI Semibold"/>
              </a:rPr>
              <a:t>Query to Pie Chart Visual</a:t>
            </a:r>
            <a:endParaRPr kumimoji="0" lang="en-IN" sz="3200" b="0" i="0" u="none" strike="noStrike" kern="1200" cap="none" spc="0" normalizeH="0" baseline="0" noProof="0" dirty="0">
              <a:ln>
                <a:noFill/>
              </a:ln>
              <a:effectLst/>
              <a:uLnTx/>
              <a:uFillTx/>
              <a:latin typeface="Segoe UI Semibold"/>
              <a:ea typeface="+mn-ea"/>
              <a:cs typeface="+mn-cs"/>
            </a:endParaRPr>
          </a:p>
        </p:txBody>
      </p:sp>
      <p:sp>
        <p:nvSpPr>
          <p:cNvPr id="3" name="TextBox 2">
            <a:extLst>
              <a:ext uri="{FF2B5EF4-FFF2-40B4-BE49-F238E27FC236}">
                <a16:creationId xmlns:a16="http://schemas.microsoft.com/office/drawing/2014/main" id="{AD6819EC-742F-B85B-7CE2-B028E01B7F9B}"/>
              </a:ext>
            </a:extLst>
          </p:cNvPr>
          <p:cNvSpPr txBox="1"/>
          <p:nvPr/>
        </p:nvSpPr>
        <p:spPr>
          <a:xfrm>
            <a:off x="96372" y="6799203"/>
            <a:ext cx="2081974" cy="400110"/>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2000" b="0" i="0" u="none" strike="noStrike" kern="1200" cap="none" spc="0" normalizeH="0" baseline="0" noProof="0" dirty="0">
                <a:ln>
                  <a:noFill/>
                </a:ln>
                <a:solidFill>
                  <a:schemeClr val="bg1"/>
                </a:solidFill>
                <a:effectLst/>
                <a:uLnTx/>
                <a:uFillTx/>
                <a:latin typeface="Segoe UI Semibold"/>
                <a:ea typeface="+mn-ea"/>
                <a:cs typeface="+mn-cs"/>
              </a:rPr>
              <a:t>#</a:t>
            </a:r>
            <a:r>
              <a:rPr kumimoji="0" lang="en-IN" b="0" i="0" u="none" strike="noStrike" kern="1200" cap="none" spc="0" normalizeH="0" baseline="0" noProof="0" dirty="0">
                <a:ln>
                  <a:noFill/>
                </a:ln>
                <a:solidFill>
                  <a:schemeClr val="bg1"/>
                </a:solidFill>
                <a:effectLst/>
                <a:uLnTx/>
                <a:uFillTx/>
                <a:latin typeface="Segoe UI Semibold"/>
                <a:ea typeface="+mn-ea"/>
                <a:cs typeface="+mn-cs"/>
              </a:rPr>
              <a:t>365DaysofADX</a:t>
            </a:r>
            <a:endParaRPr kumimoji="0" lang="en-IN" sz="2000" b="0" i="0" u="none" strike="noStrike" kern="1200" cap="none" spc="0" normalizeH="0" baseline="0" noProof="0" dirty="0">
              <a:ln>
                <a:noFill/>
              </a:ln>
              <a:solidFill>
                <a:schemeClr val="bg1"/>
              </a:solidFill>
              <a:effectLst/>
              <a:uLnTx/>
              <a:uFillTx/>
              <a:latin typeface="Segoe UI Semibold"/>
              <a:ea typeface="+mn-ea"/>
              <a:cs typeface="+mn-cs"/>
            </a:endParaRPr>
          </a:p>
        </p:txBody>
      </p:sp>
      <p:sp>
        <p:nvSpPr>
          <p:cNvPr id="5" name="TextBox 4">
            <a:extLst>
              <a:ext uri="{FF2B5EF4-FFF2-40B4-BE49-F238E27FC236}">
                <a16:creationId xmlns:a16="http://schemas.microsoft.com/office/drawing/2014/main" id="{56C689AD-9209-E571-5062-7DAE6ED26FDA}"/>
              </a:ext>
            </a:extLst>
          </p:cNvPr>
          <p:cNvSpPr txBox="1"/>
          <p:nvPr/>
        </p:nvSpPr>
        <p:spPr>
          <a:xfrm>
            <a:off x="2558669" y="6799203"/>
            <a:ext cx="2081974" cy="400110"/>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2000" b="0" i="0" u="none" strike="noStrike" kern="1200" cap="none" spc="0" normalizeH="0" baseline="0" noProof="0" dirty="0">
                <a:ln>
                  <a:noFill/>
                </a:ln>
                <a:solidFill>
                  <a:srgbClr val="208DDC"/>
                </a:solidFill>
                <a:effectLst/>
                <a:uLnTx/>
                <a:uFillTx/>
                <a:latin typeface="Segoe UI Semibold"/>
                <a:ea typeface="+mn-ea"/>
                <a:cs typeface="+mn-cs"/>
              </a:rPr>
              <a:t>aka.ms/ADX.365</a:t>
            </a:r>
          </a:p>
        </p:txBody>
      </p:sp>
      <p:sp>
        <p:nvSpPr>
          <p:cNvPr id="6" name="TextBox 5">
            <a:extLst>
              <a:ext uri="{FF2B5EF4-FFF2-40B4-BE49-F238E27FC236}">
                <a16:creationId xmlns:a16="http://schemas.microsoft.com/office/drawing/2014/main" id="{28CC10FB-48C1-D19F-6764-67E2714F9105}"/>
              </a:ext>
            </a:extLst>
          </p:cNvPr>
          <p:cNvSpPr txBox="1"/>
          <p:nvPr/>
        </p:nvSpPr>
        <p:spPr>
          <a:xfrm>
            <a:off x="5020967" y="6796578"/>
            <a:ext cx="2081974" cy="369332"/>
          </a:xfrm>
          <a:prstGeom prst="rect">
            <a:avLst/>
          </a:prstGeom>
          <a:noFill/>
        </p:spPr>
        <p:txBody>
          <a:bodyPr wrap="square">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IN" b="0" i="0" u="none" strike="noStrike" kern="1200" cap="none" spc="0" normalizeH="0" baseline="0" noProof="0" dirty="0">
                <a:ln>
                  <a:noFill/>
                </a:ln>
                <a:solidFill>
                  <a:schemeClr val="bg1"/>
                </a:solidFill>
                <a:effectLst/>
                <a:uLnTx/>
                <a:uFillTx/>
                <a:latin typeface="Segoe UI Semibold"/>
                <a:ea typeface="+mn-ea"/>
                <a:cs typeface="+mn-cs"/>
              </a:rPr>
              <a:t>Day </a:t>
            </a:r>
            <a:r>
              <a:rPr lang="en-IN" dirty="0">
                <a:solidFill>
                  <a:schemeClr val="bg1"/>
                </a:solidFill>
                <a:latin typeface="Segoe UI Semibold"/>
              </a:rPr>
              <a:t>32</a:t>
            </a:r>
            <a:r>
              <a:rPr kumimoji="0" lang="en-IN" b="0" i="0" u="none" strike="noStrike" kern="1200" cap="none" spc="0" normalizeH="0" baseline="0" noProof="0" dirty="0">
                <a:ln>
                  <a:noFill/>
                </a:ln>
                <a:solidFill>
                  <a:schemeClr val="bg1"/>
                </a:solidFill>
                <a:effectLst/>
                <a:uLnTx/>
                <a:uFillTx/>
                <a:latin typeface="Segoe UI Semibold"/>
                <a:ea typeface="+mn-ea"/>
                <a:cs typeface="+mn-cs"/>
              </a:rPr>
              <a:t>/365</a:t>
            </a:r>
          </a:p>
        </p:txBody>
      </p:sp>
      <p:sp>
        <p:nvSpPr>
          <p:cNvPr id="8" name="Rectangle 7">
            <a:extLst>
              <a:ext uri="{FF2B5EF4-FFF2-40B4-BE49-F238E27FC236}">
                <a16:creationId xmlns:a16="http://schemas.microsoft.com/office/drawing/2014/main" id="{CA6662CF-C3E6-052C-3471-85801970DA7C}"/>
              </a:ext>
            </a:extLst>
          </p:cNvPr>
          <p:cNvSpPr/>
          <p:nvPr/>
        </p:nvSpPr>
        <p:spPr>
          <a:xfrm>
            <a:off x="203555" y="1435559"/>
            <a:ext cx="6775973" cy="12604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50E6FF"/>
              </a:solidFill>
              <a:highlight>
                <a:srgbClr val="50E6FF"/>
              </a:highlight>
            </a:endParaRPr>
          </a:p>
        </p:txBody>
      </p:sp>
      <p:sp>
        <p:nvSpPr>
          <p:cNvPr id="10" name="TextBox 9">
            <a:extLst>
              <a:ext uri="{FF2B5EF4-FFF2-40B4-BE49-F238E27FC236}">
                <a16:creationId xmlns:a16="http://schemas.microsoft.com/office/drawing/2014/main" id="{84675880-A3D4-B034-5227-307EF588D314}"/>
              </a:ext>
            </a:extLst>
          </p:cNvPr>
          <p:cNvSpPr txBox="1"/>
          <p:nvPr/>
        </p:nvSpPr>
        <p:spPr>
          <a:xfrm>
            <a:off x="274667" y="1510122"/>
            <a:ext cx="6633748" cy="830997"/>
          </a:xfrm>
          <a:prstGeom prst="rect">
            <a:avLst/>
          </a:prstGeom>
          <a:noFill/>
          <a:ln>
            <a:noFill/>
          </a:ln>
        </p:spPr>
        <p:txBody>
          <a:bodyPr wrap="square">
            <a:spAutoFit/>
          </a:bodyPr>
          <a:lstStyle/>
          <a:p>
            <a:pPr lvl="0">
              <a:defRPr/>
            </a:pPr>
            <a:r>
              <a:rPr lang="en-US" sz="1600" dirty="0">
                <a:latin typeface="Segoe UI" panose="020B0502040204020203" pitchFamily="34" charset="0"/>
                <a:cs typeface="Segoe UI" panose="020B0502040204020203" pitchFamily="34" charset="0"/>
              </a:rPr>
              <a:t>The pie chart visual needs a minimum of two columns, where the first column is used as the color axis and other columns will be used to determine the size of each slice and contain numeric data types.</a:t>
            </a:r>
          </a:p>
        </p:txBody>
      </p:sp>
      <p:sp>
        <p:nvSpPr>
          <p:cNvPr id="11" name="Rectangle 1">
            <a:extLst>
              <a:ext uri="{FF2B5EF4-FFF2-40B4-BE49-F238E27FC236}">
                <a16:creationId xmlns:a16="http://schemas.microsoft.com/office/drawing/2014/main" id="{86E57EE3-B51F-AC07-C8BE-019F175B4F2D}"/>
              </a:ext>
            </a:extLst>
          </p:cNvPr>
          <p:cNvSpPr>
            <a:spLocks noChangeArrowheads="1"/>
          </p:cNvSpPr>
          <p:nvPr/>
        </p:nvSpPr>
        <p:spPr bwMode="auto">
          <a:xfrm>
            <a:off x="274667" y="2341119"/>
            <a:ext cx="6775974" cy="30777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defTabSz="914400"/>
            <a:r>
              <a:rPr kumimoji="0" lang="en-US" altLang="en-US" sz="1400" b="1" u="none" strike="noStrike" cap="none" normalizeH="0" baseline="0" dirty="0">
                <a:ln>
                  <a:noFill/>
                </a:ln>
                <a:effectLst/>
                <a:latin typeface="Segoe UI" panose="020B0502040204020203" pitchFamily="34" charset="0"/>
                <a:cs typeface="Segoe UI" panose="020B0502040204020203" pitchFamily="34" charset="0"/>
              </a:rPr>
              <a:t>Syntax:  </a:t>
            </a:r>
            <a:r>
              <a:rPr lang="en-US" altLang="en-US" sz="1400" dirty="0">
                <a:latin typeface="Segoe UI" panose="020B0502040204020203" pitchFamily="34" charset="0"/>
                <a:cs typeface="Segoe UI" panose="020B0502040204020203" pitchFamily="34" charset="0"/>
              </a:rPr>
              <a:t>T | render </a:t>
            </a:r>
            <a:r>
              <a:rPr lang="en-US" altLang="en-US" sz="1400" dirty="0" err="1">
                <a:latin typeface="Segoe UI" panose="020B0502040204020203" pitchFamily="34" charset="0"/>
                <a:cs typeface="Segoe UI" panose="020B0502040204020203" pitchFamily="34" charset="0"/>
              </a:rPr>
              <a:t>piechart</a:t>
            </a:r>
            <a:r>
              <a:rPr lang="en-US" altLang="en-US" sz="1400" dirty="0">
                <a:latin typeface="Segoe UI" panose="020B0502040204020203" pitchFamily="34" charset="0"/>
                <a:cs typeface="Segoe UI" panose="020B0502040204020203" pitchFamily="34" charset="0"/>
              </a:rPr>
              <a:t> [with ( </a:t>
            </a:r>
            <a:r>
              <a:rPr lang="en-US" altLang="en-US" sz="1400" dirty="0" err="1">
                <a:latin typeface="Segoe UI" panose="020B0502040204020203" pitchFamily="34" charset="0"/>
                <a:cs typeface="Segoe UI" panose="020B0502040204020203" pitchFamily="34" charset="0"/>
              </a:rPr>
              <a:t>PropertyName</a:t>
            </a:r>
            <a:r>
              <a:rPr lang="en-US" altLang="en-US" sz="1400" dirty="0">
                <a:latin typeface="Segoe UI" panose="020B0502040204020203" pitchFamily="34" charset="0"/>
                <a:cs typeface="Segoe UI" panose="020B0502040204020203" pitchFamily="34" charset="0"/>
              </a:rPr>
              <a:t> = </a:t>
            </a:r>
            <a:r>
              <a:rPr lang="en-US" altLang="en-US" sz="1400" dirty="0" err="1">
                <a:latin typeface="Segoe UI" panose="020B0502040204020203" pitchFamily="34" charset="0"/>
                <a:cs typeface="Segoe UI" panose="020B0502040204020203" pitchFamily="34" charset="0"/>
              </a:rPr>
              <a:t>PropertyValue</a:t>
            </a:r>
            <a:r>
              <a:rPr lang="en-US" altLang="en-US" sz="1400" dirty="0">
                <a:latin typeface="Segoe UI" panose="020B0502040204020203" pitchFamily="34" charset="0"/>
                <a:cs typeface="Segoe UI" panose="020B0502040204020203" pitchFamily="34" charset="0"/>
              </a:rPr>
              <a:t> [, ...] )]</a:t>
            </a:r>
            <a:endParaRPr lang="en-US" altLang="en-US" sz="1400" dirty="0">
              <a:latin typeface="SFMono-Regular"/>
            </a:endParaRPr>
          </a:p>
        </p:txBody>
      </p:sp>
      <p:pic>
        <p:nvPicPr>
          <p:cNvPr id="17" name="Picture 16" descr="A screenshot of a computer screen&#10;&#10;Description automatically generated with medium confidence">
            <a:extLst>
              <a:ext uri="{FF2B5EF4-FFF2-40B4-BE49-F238E27FC236}">
                <a16:creationId xmlns:a16="http://schemas.microsoft.com/office/drawing/2014/main" id="{6AB6BA9B-83B4-7AFB-1C26-E335DE8A5A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3555" y="2760290"/>
            <a:ext cx="6775973" cy="4036288"/>
          </a:xfrm>
          <a:prstGeom prst="rect">
            <a:avLst/>
          </a:prstGeom>
        </p:spPr>
      </p:pic>
    </p:spTree>
    <p:extLst>
      <p:ext uri="{BB962C8B-B14F-4D97-AF65-F5344CB8AC3E}">
        <p14:creationId xmlns:p14="http://schemas.microsoft.com/office/powerpoint/2010/main" val="2933068165"/>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Office Theme</Template>
  <TotalTime>1450</TotalTime>
  <Words>75</Words>
  <Application>Microsoft Office PowerPoint</Application>
  <PresentationFormat>Custom</PresentationFormat>
  <Paragraphs>8</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vt:lpstr>
      <vt:lpstr>Calibri Light</vt:lpstr>
      <vt:lpstr>Segoe UI</vt:lpstr>
      <vt:lpstr>Segoe UI Light</vt:lpstr>
      <vt:lpstr>Segoe UI Semibold</vt:lpstr>
      <vt:lpstr>SFMono-Regular</vt:lpstr>
      <vt:lpstr>1_Office Theme</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Ingest Protobuf data from  Kafka to Azure Data Explorer</dc:title>
  <dc:creator>Akshay Dixit</dc:creator>
  <cp:lastModifiedBy>Akshay Dixit</cp:lastModifiedBy>
  <cp:revision>2</cp:revision>
  <dcterms:created xsi:type="dcterms:W3CDTF">2022-08-11T10:24:49Z</dcterms:created>
  <dcterms:modified xsi:type="dcterms:W3CDTF">2023-02-01T16:58:39Z</dcterms:modified>
</cp:coreProperties>
</file>