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D86A-BBB1-49AE-A49D-DFD7C4B2EF89}" v="8" dt="2023-01-30T17:12:30.579"/>
    <p1510:client id="{B0967788-2613-4DA7-A79F-D2D80FABE08F}" v="15" dt="2023-01-29T17:49:5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>
        <p:scale>
          <a:sx n="99" d="100"/>
          <a:sy n="99" d="100"/>
        </p:scale>
        <p:origin x="2229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4801D86A-BBB1-49AE-A49D-DFD7C4B2EF89}"/>
    <pc:docChg chg="undo custSel modSld">
      <pc:chgData name="Akshay Dixit" userId="be3c0e0c-cbf0-46d8-ae58-75dcc3b3cc2d" providerId="ADAL" clId="{4801D86A-BBB1-49AE-A49D-DFD7C4B2EF89}" dt="2023-01-30T17:21:30.446" v="108" actId="20577"/>
      <pc:docMkLst>
        <pc:docMk/>
      </pc:docMkLst>
      <pc:sldChg chg="addSp delSp modSp mod">
        <pc:chgData name="Akshay Dixit" userId="be3c0e0c-cbf0-46d8-ae58-75dcc3b3cc2d" providerId="ADAL" clId="{4801D86A-BBB1-49AE-A49D-DFD7C4B2EF89}" dt="2023-01-30T17:21:30.446" v="10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4801D86A-BBB1-49AE-A49D-DFD7C4B2EF89}" dt="2023-01-30T16:57:36.187" v="16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801D86A-BBB1-49AE-A49D-DFD7C4B2EF89}" dt="2023-01-30T17:21:30.446" v="108" actId="20577"/>
          <ac:spMkLst>
            <pc:docMk/>
            <pc:sldMk cId="2933068165" sldId="2147470200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4801D86A-BBB1-49AE-A49D-DFD7C4B2EF89}" dt="2023-01-30T17:13:42.986" v="98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801D86A-BBB1-49AE-A49D-DFD7C4B2EF89}" dt="2023-01-30T17:13:52.550" v="10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801D86A-BBB1-49AE-A49D-DFD7C4B2EF89}" dt="2023-01-30T17:13:45.920" v="9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801D86A-BBB1-49AE-A49D-DFD7C4B2EF89}" dt="2023-01-30T16:59:05.491" v="48"/>
          <ac:spMkLst>
            <pc:docMk/>
            <pc:sldMk cId="2933068165" sldId="2147470200"/>
            <ac:spMk id="12" creationId="{F31BF3DA-85A2-0507-BDAA-7C0B45703402}"/>
          </ac:spMkLst>
        </pc:spChg>
        <pc:spChg chg="add del mod">
          <ac:chgData name="Akshay Dixit" userId="be3c0e0c-cbf0-46d8-ae58-75dcc3b3cc2d" providerId="ADAL" clId="{4801D86A-BBB1-49AE-A49D-DFD7C4B2EF89}" dt="2023-01-30T16:59:05.256" v="47"/>
          <ac:spMkLst>
            <pc:docMk/>
            <pc:sldMk cId="2933068165" sldId="2147470200"/>
            <ac:spMk id="14" creationId="{99886B34-21D2-995C-26D4-F8F15868CC38}"/>
          </ac:spMkLst>
        </pc:spChg>
        <pc:picChg chg="del">
          <ac:chgData name="Akshay Dixit" userId="be3c0e0c-cbf0-46d8-ae58-75dcc3b3cc2d" providerId="ADAL" clId="{4801D86A-BBB1-49AE-A49D-DFD7C4B2EF89}" dt="2023-01-30T16:57:22.679" v="5" actId="478"/>
          <ac:picMkLst>
            <pc:docMk/>
            <pc:sldMk cId="2933068165" sldId="2147470200"/>
            <ac:picMk id="13" creationId="{45DAE390-253C-B558-0DD5-27F955CCE081}"/>
          </ac:picMkLst>
        </pc:picChg>
        <pc:picChg chg="add mod modCrop">
          <ac:chgData name="Akshay Dixit" userId="be3c0e0c-cbf0-46d8-ae58-75dcc3b3cc2d" providerId="ADAL" clId="{4801D86A-BBB1-49AE-A49D-DFD7C4B2EF89}" dt="2023-01-30T17:13:08.593" v="91" actId="1076"/>
          <ac:picMkLst>
            <pc:docMk/>
            <pc:sldMk cId="2933068165" sldId="2147470200"/>
            <ac:picMk id="16" creationId="{D1DD47FE-4895-4A56-FC40-B8391C167682}"/>
          </ac:picMkLst>
        </pc:picChg>
        <pc:picChg chg="del">
          <ac:chgData name="Akshay Dixit" userId="be3c0e0c-cbf0-46d8-ae58-75dcc3b3cc2d" providerId="ADAL" clId="{4801D86A-BBB1-49AE-A49D-DFD7C4B2EF89}" dt="2023-01-30T16:57:24.408" v="6" actId="478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B0967788-2613-4DA7-A79F-D2D80FABE08F}"/>
    <pc:docChg chg="undo custSel modSld">
      <pc:chgData name="Akshay Dixit" userId="be3c0e0c-cbf0-46d8-ae58-75dcc3b3cc2d" providerId="ADAL" clId="{B0967788-2613-4DA7-A79F-D2D80FABE08F}" dt="2023-01-29T17:50:11.522" v="62" actId="114"/>
      <pc:docMkLst>
        <pc:docMk/>
      </pc:docMkLst>
      <pc:sldChg chg="addSp delSp modSp mod">
        <pc:chgData name="Akshay Dixit" userId="be3c0e0c-cbf0-46d8-ae58-75dcc3b3cc2d" providerId="ADAL" clId="{B0967788-2613-4DA7-A79F-D2D80FABE08F}" dt="2023-01-29T17:50:11.522" v="62" actId="114"/>
        <pc:sldMkLst>
          <pc:docMk/>
          <pc:sldMk cId="2933068165" sldId="2147470200"/>
        </pc:sldMkLst>
        <pc:spChg chg="mod">
          <ac:chgData name="Akshay Dixit" userId="be3c0e0c-cbf0-46d8-ae58-75dcc3b3cc2d" providerId="ADAL" clId="{B0967788-2613-4DA7-A79F-D2D80FABE08F}" dt="2023-01-29T17:40:37.455" v="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B0967788-2613-4DA7-A79F-D2D80FABE08F}" dt="2023-01-29T17:41:24.915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B0967788-2613-4DA7-A79F-D2D80FABE08F}" dt="2023-01-29T17:50:00.295" v="59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B0967788-2613-4DA7-A79F-D2D80FABE08F}" dt="2023-01-29T17:50:07.676" v="61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B0967788-2613-4DA7-A79F-D2D80FABE08F}" dt="2023-01-29T17:50:11.522" v="62" actId="114"/>
          <ac:spMkLst>
            <pc:docMk/>
            <pc:sldMk cId="2933068165" sldId="2147470200"/>
            <ac:spMk id="11" creationId="{86E57EE3-B51F-AC07-C8BE-019F175B4F2D}"/>
          </ac:spMkLst>
        </pc:spChg>
        <pc:picChg chg="add mod modCrop">
          <ac:chgData name="Akshay Dixit" userId="be3c0e0c-cbf0-46d8-ae58-75dcc3b3cc2d" providerId="ADAL" clId="{B0967788-2613-4DA7-A79F-D2D80FABE08F}" dt="2023-01-29T17:49:51.692" v="57" actId="1076"/>
          <ac:picMkLst>
            <pc:docMk/>
            <pc:sldMk cId="2933068165" sldId="2147470200"/>
            <ac:picMk id="13" creationId="{45DAE390-253C-B558-0DD5-27F955CCE081}"/>
          </ac:picMkLst>
        </pc:picChg>
        <pc:picChg chg="del">
          <ac:chgData name="Akshay Dixit" userId="be3c0e0c-cbf0-46d8-ae58-75dcc3b3cc2d" providerId="ADAL" clId="{B0967788-2613-4DA7-A79F-D2D80FABE08F}" dt="2023-01-29T17:40:39.176" v="4" actId="478"/>
          <ac:picMkLst>
            <pc:docMk/>
            <pc:sldMk cId="2933068165" sldId="2147470200"/>
            <ac:picMk id="15" creationId="{2EBAAEBA-D074-0C4F-EA83-36F3AFEBF812}"/>
          </ac:picMkLst>
        </pc:picChg>
        <pc:picChg chg="add mod">
          <ac:chgData name="Akshay Dixit" userId="be3c0e0c-cbf0-46d8-ae58-75dcc3b3cc2d" providerId="ADAL" clId="{B0967788-2613-4DA7-A79F-D2D80FABE08F}" dt="2023-01-29T17:49:56.628" v="58" actId="14100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26967" y="841578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Bin Function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</a:t>
            </a:r>
            <a:r>
              <a:rPr lang="en-IN" dirty="0">
                <a:solidFill>
                  <a:schemeClr val="bg1"/>
                </a:solidFill>
                <a:latin typeface="Segoe UI Semibold"/>
              </a:rPr>
              <a:t>30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5" y="1435559"/>
            <a:ext cx="6775973" cy="1706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87629" y="1444764"/>
            <a:ext cx="6584718" cy="1308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Rounds values down to an integer multiple of a given bin size.</a:t>
            </a:r>
          </a:p>
          <a:p>
            <a:pPr lvl="0">
              <a:defRPr/>
            </a:pP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Used frequently in combination with summarize by. If you have a scattered set of values, they'll be grouped into a smaller set of specific values.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floor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functions are equivalent.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29" y="2737294"/>
            <a:ext cx="67759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bin(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value,roundTo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dirty="0">
              <a:latin typeface="SFMono-Regular"/>
            </a:endParaRPr>
          </a:p>
        </p:txBody>
      </p:sp>
      <p:pic>
        <p:nvPicPr>
          <p:cNvPr id="16" name="Picture 1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1DD47FE-4895-4A56-FC40-B8391C1676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20707" b="27873"/>
          <a:stretch/>
        </p:blipFill>
        <p:spPr>
          <a:xfrm>
            <a:off x="196464" y="3106626"/>
            <a:ext cx="6775973" cy="36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76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2023-01-30T17:21:32Z</dcterms:modified>
</cp:coreProperties>
</file>