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FB940-B0F4-4A13-A3AE-E6DDC3F5D3EB}" v="11" dt="2023-01-17T17:03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1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1573CD6C-2B90-4EE9-904A-135988BA7BF0}"/>
    <pc:docChg chg="modSld">
      <pc:chgData name="Akshay Dixit" userId="be3c0e0c-cbf0-46d8-ae58-75dcc3b3cc2d" providerId="ADAL" clId="{1573CD6C-2B90-4EE9-904A-135988BA7BF0}" dt="2023-01-14T14:39:55.656" v="48" actId="14100"/>
      <pc:docMkLst>
        <pc:docMk/>
      </pc:docMkLst>
      <pc:sldChg chg="addSp delSp modSp mod">
        <pc:chgData name="Akshay Dixit" userId="be3c0e0c-cbf0-46d8-ae58-75dcc3b3cc2d" providerId="ADAL" clId="{1573CD6C-2B90-4EE9-904A-135988BA7BF0}" dt="2023-01-14T14:39:55.656" v="48" actId="14100"/>
        <pc:sldMkLst>
          <pc:docMk/>
          <pc:sldMk cId="2438892547" sldId="2147470199"/>
        </pc:sldMkLst>
        <pc:spChg chg="add del">
          <ac:chgData name="Akshay Dixit" userId="be3c0e0c-cbf0-46d8-ae58-75dcc3b3cc2d" providerId="ADAL" clId="{1573CD6C-2B90-4EE9-904A-135988BA7BF0}" dt="2023-01-14T14:37:32.904" v="13"/>
          <ac:spMkLst>
            <pc:docMk/>
            <pc:sldMk cId="2438892547" sldId="2147470199"/>
            <ac:spMk id="3" creationId="{54F1B917-F646-081E-3DFE-AC71C42371A0}"/>
          </ac:spMkLst>
        </pc:spChg>
        <pc:spChg chg="mod">
          <ac:chgData name="Akshay Dixit" userId="be3c0e0c-cbf0-46d8-ae58-75dcc3b3cc2d" providerId="ADAL" clId="{1573CD6C-2B90-4EE9-904A-135988BA7BF0}" dt="2023-01-14T14:39:55.656" v="48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1573CD6C-2B90-4EE9-904A-135988BA7BF0}" dt="2023-01-14T14:39:06.318" v="4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573CD6C-2B90-4EE9-904A-135988BA7BF0}" dt="2023-01-14T14:39:18.352" v="42" actId="6549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1573CD6C-2B90-4EE9-904A-135988BA7BF0}" dt="2023-01-14T14:39:30.719" v="44" actId="14100"/>
          <ac:picMkLst>
            <pc:docMk/>
            <pc:sldMk cId="2438892547" sldId="2147470199"/>
            <ac:picMk id="11" creationId="{DBE94434-6B06-3E6A-90C6-397F115ADE48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7539C07-3445-4F18-BA63-A14077DC629E}"/>
    <pc:docChg chg="undo custSel modSld">
      <pc:chgData name="Akshay Dixit" userId="be3c0e0c-cbf0-46d8-ae58-75dcc3b3cc2d" providerId="ADAL" clId="{C7539C07-3445-4F18-BA63-A14077DC629E}" dt="2023-01-16T16:42:44.974" v="182" actId="20577"/>
      <pc:docMkLst>
        <pc:docMk/>
      </pc:docMkLst>
      <pc:sldChg chg="addSp delSp modSp mod">
        <pc:chgData name="Akshay Dixit" userId="be3c0e0c-cbf0-46d8-ae58-75dcc3b3cc2d" providerId="ADAL" clId="{C7539C07-3445-4F18-BA63-A14077DC629E}" dt="2023-01-16T16:42:44.974" v="18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7539C07-3445-4F18-BA63-A14077DC629E}" dt="2023-01-16T16:25:47.963" v="129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C7539C07-3445-4F18-BA63-A14077DC629E}" dt="2023-01-16T16:37:51.239" v="178" actId="207"/>
          <ac:spMkLst>
            <pc:docMk/>
            <pc:sldMk cId="2438892547" sldId="2147470199"/>
            <ac:spMk id="3" creationId="{AD6819EC-742F-B85B-7CE2-B028E01B7F9B}"/>
          </ac:spMkLst>
        </pc:spChg>
        <pc:spChg chg="mod">
          <ac:chgData name="Akshay Dixit" userId="be3c0e0c-cbf0-46d8-ae58-75dcc3b3cc2d" providerId="ADAL" clId="{C7539C07-3445-4F18-BA63-A14077DC629E}" dt="2023-01-16T16:38:05.044" v="180" actId="1076"/>
          <ac:spMkLst>
            <pc:docMk/>
            <pc:sldMk cId="2438892547" sldId="2147470199"/>
            <ac:spMk id="5" creationId="{56C689AD-9209-E571-5062-7DAE6ED26FDA}"/>
          </ac:spMkLst>
        </pc:spChg>
        <pc:spChg chg="mod">
          <ac:chgData name="Akshay Dixit" userId="be3c0e0c-cbf0-46d8-ae58-75dcc3b3cc2d" providerId="ADAL" clId="{C7539C07-3445-4F18-BA63-A14077DC629E}" dt="2023-01-16T16:42:44.974" v="182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C7539C07-3445-4F18-BA63-A14077DC629E}" dt="2023-01-16T16:36:33.339" v="165" actId="1076"/>
          <ac:spMkLst>
            <pc:docMk/>
            <pc:sldMk cId="2438892547" sldId="2147470199"/>
            <ac:spMk id="7" creationId="{1713ED12-95C6-B133-8B6A-19D3C71A5084}"/>
          </ac:spMkLst>
        </pc:spChg>
        <pc:spChg chg="add mod">
          <ac:chgData name="Akshay Dixit" userId="be3c0e0c-cbf0-46d8-ae58-75dcc3b3cc2d" providerId="ADAL" clId="{C7539C07-3445-4F18-BA63-A14077DC629E}" dt="2023-01-16T16:36:59.749" v="169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C7539C07-3445-4F18-BA63-A14077DC629E}" dt="2023-01-16T16:36:37.942" v="166" actId="14100"/>
          <ac:spMkLst>
            <pc:docMk/>
            <pc:sldMk cId="2438892547" sldId="2147470199"/>
            <ac:spMk id="9" creationId="{FEBDE3A1-2998-A26D-B341-C1D6233CAB78}"/>
          </ac:spMkLst>
        </pc:spChg>
        <pc:spChg chg="add del mod ord">
          <ac:chgData name="Akshay Dixit" userId="be3c0e0c-cbf0-46d8-ae58-75dcc3b3cc2d" providerId="ADAL" clId="{C7539C07-3445-4F18-BA63-A14077DC629E}" dt="2023-01-16T16:37:46.646" v="177" actId="478"/>
          <ac:spMkLst>
            <pc:docMk/>
            <pc:sldMk cId="2438892547" sldId="2147470199"/>
            <ac:spMk id="10" creationId="{56400024-EBE4-8C50-A879-FC428DBAC83F}"/>
          </ac:spMkLst>
        </pc:spChg>
        <pc:spChg chg="mod">
          <ac:chgData name="Akshay Dixit" userId="be3c0e0c-cbf0-46d8-ae58-75dcc3b3cc2d" providerId="ADAL" clId="{C7539C07-3445-4F18-BA63-A14077DC629E}" dt="2023-01-16T16:37:04.206" v="170" actId="14100"/>
          <ac:spMkLst>
            <pc:docMk/>
            <pc:sldMk cId="2438892547" sldId="2147470199"/>
            <ac:spMk id="14" creationId="{CF53B4F2-E163-B1A8-C8B6-3E15D7E1E801}"/>
          </ac:spMkLst>
        </pc:spChg>
        <pc:spChg chg="del mod">
          <ac:chgData name="Akshay Dixit" userId="be3c0e0c-cbf0-46d8-ae58-75dcc3b3cc2d" providerId="ADAL" clId="{C7539C07-3445-4F18-BA63-A14077DC629E}" dt="2023-01-16T16:14:31.047" v="63" actId="478"/>
          <ac:spMkLst>
            <pc:docMk/>
            <pc:sldMk cId="2438892547" sldId="2147470199"/>
            <ac:spMk id="21" creationId="{EAA88ABF-469C-0144-77A6-0C3BC1A4C66B}"/>
          </ac:spMkLst>
        </pc:spChg>
        <pc:picChg chg="mod">
          <ac:chgData name="Akshay Dixit" userId="be3c0e0c-cbf0-46d8-ae58-75dcc3b3cc2d" providerId="ADAL" clId="{C7539C07-3445-4F18-BA63-A14077DC629E}" dt="2023-01-16T16:25:28.254" v="128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 mod">
          <ac:chgData name="Akshay Dixit" userId="be3c0e0c-cbf0-46d8-ae58-75dcc3b3cc2d" providerId="ADAL" clId="{C7539C07-3445-4F18-BA63-A14077DC629E}" dt="2023-01-16T16:13:59.937" v="59" actId="478"/>
          <ac:picMkLst>
            <pc:docMk/>
            <pc:sldMk cId="2438892547" sldId="2147470199"/>
            <ac:picMk id="11" creationId="{F9CBEEA3-7F0A-3FB5-62EB-258E27603D43}"/>
          </ac:picMkLst>
        </pc:picChg>
        <pc:picChg chg="add mod">
          <ac:chgData name="Akshay Dixit" userId="be3c0e0c-cbf0-46d8-ae58-75dcc3b3cc2d" providerId="ADAL" clId="{C7539C07-3445-4F18-BA63-A14077DC629E}" dt="2023-01-16T16:37:20.350" v="172" actId="14100"/>
          <ac:picMkLst>
            <pc:docMk/>
            <pc:sldMk cId="2438892547" sldId="2147470199"/>
            <ac:picMk id="13" creationId="{1BE5E782-F174-B876-EDE2-882ACF222CF6}"/>
          </ac:picMkLst>
        </pc:picChg>
        <pc:picChg chg="del mod">
          <ac:chgData name="Akshay Dixit" userId="be3c0e0c-cbf0-46d8-ae58-75dcc3b3cc2d" providerId="ADAL" clId="{C7539C07-3445-4F18-BA63-A14077DC629E}" dt="2023-01-16T16:14:27.282" v="62" actId="478"/>
          <ac:picMkLst>
            <pc:docMk/>
            <pc:sldMk cId="2438892547" sldId="2147470199"/>
            <ac:picMk id="1026" creationId="{92D5C36D-E932-33A2-5D3C-3E3AA5596ED7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712CD689-C5CD-414A-B760-F2632FF40F79}"/>
    <pc:docChg chg="modSld">
      <pc:chgData name="Akshay Dixit" userId="be3c0e0c-cbf0-46d8-ae58-75dcc3b3cc2d" providerId="ADAL" clId="{712CD689-C5CD-414A-B760-F2632FF40F79}" dt="2023-01-12T12:21:16.498" v="276" actId="14100"/>
      <pc:docMkLst>
        <pc:docMk/>
      </pc:docMkLst>
      <pc:sldChg chg="addSp delSp modSp mod">
        <pc:chgData name="Akshay Dixit" userId="be3c0e0c-cbf0-46d8-ae58-75dcc3b3cc2d" providerId="ADAL" clId="{712CD689-C5CD-414A-B760-F2632FF40F79}" dt="2023-01-12T12:21:16.498" v="276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712CD689-C5CD-414A-B760-F2632FF40F79}" dt="2023-01-12T12:11:30.693" v="40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12CD689-C5CD-414A-B760-F2632FF40F79}" dt="2023-01-12T12:21:10.340" v="274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12CD689-C5CD-414A-B760-F2632FF40F79}" dt="2023-01-12T12:21:16.498" v="276" actId="14100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712CD689-C5CD-414A-B760-F2632FF40F79}" dt="2023-01-12T12:10:42.069" v="5" actId="14100"/>
          <ac:picMkLst>
            <pc:docMk/>
            <pc:sldMk cId="2438892547" sldId="2147470199"/>
            <ac:picMk id="3" creationId="{6C241D00-BCB4-B902-3FE3-EBC4C905013D}"/>
          </ac:picMkLst>
        </pc:picChg>
        <pc:picChg chg="del">
          <ac:chgData name="Akshay Dixit" userId="be3c0e0c-cbf0-46d8-ae58-75dcc3b3cc2d" providerId="ADAL" clId="{712CD689-C5CD-414A-B760-F2632FF40F79}" dt="2023-01-12T12:10:22.008" v="0" actId="478"/>
          <ac:picMkLst>
            <pc:docMk/>
            <pc:sldMk cId="2438892547" sldId="2147470199"/>
            <ac:picMk id="1026" creationId="{554D2190-BDCF-5E78-098A-C347C136399B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ACEFE83-8CA0-428A-8966-7D0EFA89CB35}"/>
    <pc:docChg chg="undo custSel addSld delSld modSld">
      <pc:chgData name="Akshay Dixit" userId="be3c0e0c-cbf0-46d8-ae58-75dcc3b3cc2d" providerId="ADAL" clId="{AACEFE83-8CA0-428A-8966-7D0EFA89CB35}" dt="2023-01-15T13:03:54.566" v="648" actId="207"/>
      <pc:docMkLst>
        <pc:docMk/>
      </pc:docMkLst>
      <pc:sldChg chg="addSp delSp modSp mod">
        <pc:chgData name="Akshay Dixit" userId="be3c0e0c-cbf0-46d8-ae58-75dcc3b3cc2d" providerId="ADAL" clId="{AACEFE83-8CA0-428A-8966-7D0EFA89CB35}" dt="2023-01-15T13:03:54.566" v="648" actId="207"/>
        <pc:sldMkLst>
          <pc:docMk/>
          <pc:sldMk cId="2438892547" sldId="2147470199"/>
        </pc:sldMkLst>
        <pc:spChg chg="mod">
          <ac:chgData name="Akshay Dixit" userId="be3c0e0c-cbf0-46d8-ae58-75dcc3b3cc2d" providerId="ADAL" clId="{AACEFE83-8CA0-428A-8966-7D0EFA89CB35}" dt="2023-01-15T12:53:45.397" v="550" actId="1076"/>
          <ac:spMkLst>
            <pc:docMk/>
            <pc:sldMk cId="2438892547" sldId="2147470199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AACEFE83-8CA0-428A-8966-7D0EFA89CB35}" dt="2023-01-14T19:34:34.758" v="446" actId="478"/>
          <ac:spMkLst>
            <pc:docMk/>
            <pc:sldMk cId="2438892547" sldId="2147470199"/>
            <ac:spMk id="3" creationId="{2C548A3B-643E-8466-CA66-21B90B24E3C1}"/>
          </ac:spMkLst>
        </pc:spChg>
        <pc:spChg chg="add mod">
          <ac:chgData name="Akshay Dixit" userId="be3c0e0c-cbf0-46d8-ae58-75dcc3b3cc2d" providerId="ADAL" clId="{AACEFE83-8CA0-428A-8966-7D0EFA89CB35}" dt="2023-01-15T12:53:45.397" v="550" actId="1076"/>
          <ac:spMkLst>
            <pc:docMk/>
            <pc:sldMk cId="2438892547" sldId="2147470199"/>
            <ac:spMk id="3" creationId="{AD6819EC-742F-B85B-7CE2-B028E01B7F9B}"/>
          </ac:spMkLst>
        </pc:spChg>
        <pc:spChg chg="add mod">
          <ac:chgData name="Akshay Dixit" userId="be3c0e0c-cbf0-46d8-ae58-75dcc3b3cc2d" providerId="ADAL" clId="{AACEFE83-8CA0-428A-8966-7D0EFA89CB35}" dt="2023-01-15T13:03:13.629" v="646" actId="1076"/>
          <ac:spMkLst>
            <pc:docMk/>
            <pc:sldMk cId="2438892547" sldId="2147470199"/>
            <ac:spMk id="5" creationId="{56C689AD-9209-E571-5062-7DAE6ED26FDA}"/>
          </ac:spMkLst>
        </pc:spChg>
        <pc:spChg chg="del mod">
          <ac:chgData name="Akshay Dixit" userId="be3c0e0c-cbf0-46d8-ae58-75dcc3b3cc2d" providerId="ADAL" clId="{AACEFE83-8CA0-428A-8966-7D0EFA89CB35}" dt="2023-01-14T19:13:06.948" v="212" actId="478"/>
          <ac:spMkLst>
            <pc:docMk/>
            <pc:sldMk cId="2438892547" sldId="2147470199"/>
            <ac:spMk id="5" creationId="{E0A19001-18D2-4677-21C5-9FA7A3303F6A}"/>
          </ac:spMkLst>
        </pc:spChg>
        <pc:spChg chg="add mod">
          <ac:chgData name="Akshay Dixit" userId="be3c0e0c-cbf0-46d8-ae58-75dcc3b3cc2d" providerId="ADAL" clId="{AACEFE83-8CA0-428A-8966-7D0EFA89CB35}" dt="2023-01-15T13:03:54.566" v="648" actId="207"/>
          <ac:spMkLst>
            <pc:docMk/>
            <pc:sldMk cId="2438892547" sldId="2147470199"/>
            <ac:spMk id="6" creationId="{28CC10FB-48C1-D19F-6764-67E2714F9105}"/>
          </ac:spMkLst>
        </pc:spChg>
        <pc:spChg chg="del mod">
          <ac:chgData name="Akshay Dixit" userId="be3c0e0c-cbf0-46d8-ae58-75dcc3b3cc2d" providerId="ADAL" clId="{AACEFE83-8CA0-428A-8966-7D0EFA89CB35}" dt="2023-01-14T19:05:08.180" v="139" actId="478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ACEFE83-8CA0-428A-8966-7D0EFA89CB35}" dt="2023-01-15T13:00:41.189" v="636" actId="2085"/>
          <ac:spMkLst>
            <pc:docMk/>
            <pc:sldMk cId="2438892547" sldId="2147470199"/>
            <ac:spMk id="7" creationId="{1713ED12-95C6-B133-8B6A-19D3C71A5084}"/>
          </ac:spMkLst>
        </pc:spChg>
        <pc:spChg chg="del mod">
          <ac:chgData name="Akshay Dixit" userId="be3c0e0c-cbf0-46d8-ae58-75dcc3b3cc2d" providerId="ADAL" clId="{AACEFE83-8CA0-428A-8966-7D0EFA89CB35}" dt="2023-01-15T12:58:00.868" v="582" actId="478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AACEFE83-8CA0-428A-8966-7D0EFA89CB35}" dt="2023-01-15T13:00:41.189" v="636" actId="2085"/>
          <ac:spMkLst>
            <pc:docMk/>
            <pc:sldMk cId="2438892547" sldId="2147470199"/>
            <ac:spMk id="9" creationId="{FEBDE3A1-2998-A26D-B341-C1D6233CAB78}"/>
          </ac:spMkLst>
        </pc:spChg>
        <pc:spChg chg="add del mod">
          <ac:chgData name="Akshay Dixit" userId="be3c0e0c-cbf0-46d8-ae58-75dcc3b3cc2d" providerId="ADAL" clId="{AACEFE83-8CA0-428A-8966-7D0EFA89CB35}" dt="2023-01-14T19:04:49.353" v="137" actId="478"/>
          <ac:spMkLst>
            <pc:docMk/>
            <pc:sldMk cId="2438892547" sldId="2147470199"/>
            <ac:spMk id="10" creationId="{9CFD8C5D-6393-04EB-15E7-3504D1DB71F7}"/>
          </ac:spMkLst>
        </pc:spChg>
        <pc:spChg chg="add del mod ord">
          <ac:chgData name="Akshay Dixit" userId="be3c0e0c-cbf0-46d8-ae58-75dcc3b3cc2d" providerId="ADAL" clId="{AACEFE83-8CA0-428A-8966-7D0EFA89CB35}" dt="2023-01-14T18:56:37.885" v="66" actId="478"/>
          <ac:spMkLst>
            <pc:docMk/>
            <pc:sldMk cId="2438892547" sldId="2147470199"/>
            <ac:spMk id="12" creationId="{23C5AFAD-803F-6C64-CA4D-F05CBA6EFE60}"/>
          </ac:spMkLst>
        </pc:spChg>
        <pc:spChg chg="add del mod">
          <ac:chgData name="Akshay Dixit" userId="be3c0e0c-cbf0-46d8-ae58-75dcc3b3cc2d" providerId="ADAL" clId="{AACEFE83-8CA0-428A-8966-7D0EFA89CB35}" dt="2023-01-14T19:00:25.837" v="115" actId="478"/>
          <ac:spMkLst>
            <pc:docMk/>
            <pc:sldMk cId="2438892547" sldId="2147470199"/>
            <ac:spMk id="13" creationId="{ED4C0A57-40E3-334A-3E2D-8705FB8184C3}"/>
          </ac:spMkLst>
        </pc:spChg>
        <pc:spChg chg="add mod ord">
          <ac:chgData name="Akshay Dixit" userId="be3c0e0c-cbf0-46d8-ae58-75dcc3b3cc2d" providerId="ADAL" clId="{AACEFE83-8CA0-428A-8966-7D0EFA89CB35}" dt="2023-01-14T19:15:29.596" v="227" actId="1076"/>
          <ac:spMkLst>
            <pc:docMk/>
            <pc:sldMk cId="2438892547" sldId="2147470199"/>
            <ac:spMk id="14" creationId="{CF53B4F2-E163-B1A8-C8B6-3E15D7E1E801}"/>
          </ac:spMkLst>
        </pc:spChg>
        <pc:spChg chg="add del mod">
          <ac:chgData name="Akshay Dixit" userId="be3c0e0c-cbf0-46d8-ae58-75dcc3b3cc2d" providerId="ADAL" clId="{AACEFE83-8CA0-428A-8966-7D0EFA89CB35}" dt="2023-01-14T19:16:04.628" v="232"/>
          <ac:spMkLst>
            <pc:docMk/>
            <pc:sldMk cId="2438892547" sldId="2147470199"/>
            <ac:spMk id="15" creationId="{1DD75EC2-C4F2-A335-E933-C0AFD6CC2C19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6" creationId="{C57E712E-4063-0767-7A60-EAEFA89E033C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7" creationId="{DEA0CCDF-D2D8-02C0-F7E8-0D7FB9FABECE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8" creationId="{077D8EF3-F596-CF09-13C9-11480BF9BD10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9" creationId="{75DAD526-47A0-730D-6254-444A4930275F}"/>
          </ac:spMkLst>
        </pc:spChg>
        <pc:spChg chg="add del mod">
          <ac:chgData name="Akshay Dixit" userId="be3c0e0c-cbf0-46d8-ae58-75dcc3b3cc2d" providerId="ADAL" clId="{AACEFE83-8CA0-428A-8966-7D0EFA89CB35}" dt="2023-01-14T19:18:02.193" v="256" actId="478"/>
          <ac:spMkLst>
            <pc:docMk/>
            <pc:sldMk cId="2438892547" sldId="2147470199"/>
            <ac:spMk id="20" creationId="{C075EDE8-04F5-2BEA-92FF-E70184DC0DF1}"/>
          </ac:spMkLst>
        </pc:spChg>
        <pc:spChg chg="add del mod">
          <ac:chgData name="Akshay Dixit" userId="be3c0e0c-cbf0-46d8-ae58-75dcc3b3cc2d" providerId="ADAL" clId="{AACEFE83-8CA0-428A-8966-7D0EFA89CB35}" dt="2023-01-15T12:59:25.199" v="597" actId="1076"/>
          <ac:spMkLst>
            <pc:docMk/>
            <pc:sldMk cId="2438892547" sldId="2147470199"/>
            <ac:spMk id="21" creationId="{EAA88ABF-469C-0144-77A6-0C3BC1A4C66B}"/>
          </ac:spMkLst>
        </pc:spChg>
        <pc:spChg chg="add del mod">
          <ac:chgData name="Akshay Dixit" userId="be3c0e0c-cbf0-46d8-ae58-75dcc3b3cc2d" providerId="ADAL" clId="{AACEFE83-8CA0-428A-8966-7D0EFA89CB35}" dt="2023-01-14T19:18:06.312" v="257" actId="478"/>
          <ac:spMkLst>
            <pc:docMk/>
            <pc:sldMk cId="2438892547" sldId="2147470199"/>
            <ac:spMk id="22" creationId="{B99528AF-0177-8AD7-EED9-E950570876B6}"/>
          </ac:spMkLst>
        </pc:spChg>
        <pc:spChg chg="add del mod">
          <ac:chgData name="Akshay Dixit" userId="be3c0e0c-cbf0-46d8-ae58-75dcc3b3cc2d" providerId="ADAL" clId="{AACEFE83-8CA0-428A-8966-7D0EFA89CB35}" dt="2023-01-14T19:17:59.138" v="255" actId="478"/>
          <ac:spMkLst>
            <pc:docMk/>
            <pc:sldMk cId="2438892547" sldId="2147470199"/>
            <ac:spMk id="23" creationId="{19F55FF9-1F1C-60D0-989B-7D28D1C062DA}"/>
          </ac:spMkLst>
        </pc:spChg>
        <pc:spChg chg="add del mod">
          <ac:chgData name="Akshay Dixit" userId="be3c0e0c-cbf0-46d8-ae58-75dcc3b3cc2d" providerId="ADAL" clId="{AACEFE83-8CA0-428A-8966-7D0EFA89CB35}" dt="2023-01-14T19:30:06.350" v="394" actId="478"/>
          <ac:spMkLst>
            <pc:docMk/>
            <pc:sldMk cId="2438892547" sldId="2147470199"/>
            <ac:spMk id="24" creationId="{D286A1C7-268E-9EE4-5730-FB76AC4E5916}"/>
          </ac:spMkLst>
        </pc:spChg>
        <pc:spChg chg="add del mod">
          <ac:chgData name="Akshay Dixit" userId="be3c0e0c-cbf0-46d8-ae58-75dcc3b3cc2d" providerId="ADAL" clId="{AACEFE83-8CA0-428A-8966-7D0EFA89CB35}" dt="2023-01-14T19:21:01.429" v="316" actId="478"/>
          <ac:spMkLst>
            <pc:docMk/>
            <pc:sldMk cId="2438892547" sldId="2147470199"/>
            <ac:spMk id="25" creationId="{233A9C93-829C-F6DA-A379-A97FA16A7B21}"/>
          </ac:spMkLst>
        </pc:spChg>
        <pc:spChg chg="add del mod">
          <ac:chgData name="Akshay Dixit" userId="be3c0e0c-cbf0-46d8-ae58-75dcc3b3cc2d" providerId="ADAL" clId="{AACEFE83-8CA0-428A-8966-7D0EFA89CB35}" dt="2023-01-14T19:22:57.586" v="351" actId="478"/>
          <ac:spMkLst>
            <pc:docMk/>
            <pc:sldMk cId="2438892547" sldId="2147470199"/>
            <ac:spMk id="26" creationId="{0B48ABA8-F69D-D5E2-F004-64E7BBECAF87}"/>
          </ac:spMkLst>
        </pc:spChg>
        <pc:spChg chg="add del mod">
          <ac:chgData name="Akshay Dixit" userId="be3c0e0c-cbf0-46d8-ae58-75dcc3b3cc2d" providerId="ADAL" clId="{AACEFE83-8CA0-428A-8966-7D0EFA89CB35}" dt="2023-01-14T19:30:09.214" v="395" actId="478"/>
          <ac:spMkLst>
            <pc:docMk/>
            <pc:sldMk cId="2438892547" sldId="2147470199"/>
            <ac:spMk id="27" creationId="{FD23B050-5781-05DF-8956-0C59C8ECB48B}"/>
          </ac:spMkLst>
        </pc:spChg>
        <pc:picChg chg="mod">
          <ac:chgData name="Akshay Dixit" userId="be3c0e0c-cbf0-46d8-ae58-75dcc3b3cc2d" providerId="ADAL" clId="{AACEFE83-8CA0-428A-8966-7D0EFA89CB35}" dt="2023-01-15T09:31:09.425" v="536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AACEFE83-8CA0-428A-8966-7D0EFA89CB35}" dt="2023-01-14T18:46:50.524" v="0" actId="478"/>
          <ac:picMkLst>
            <pc:docMk/>
            <pc:sldMk cId="2438892547" sldId="2147470199"/>
            <ac:picMk id="11" creationId="{DBE94434-6B06-3E6A-90C6-397F115ADE48}"/>
          </ac:picMkLst>
        </pc:picChg>
        <pc:picChg chg="add mod modCrop">
          <ac:chgData name="Akshay Dixit" userId="be3c0e0c-cbf0-46d8-ae58-75dcc3b3cc2d" providerId="ADAL" clId="{AACEFE83-8CA0-428A-8966-7D0EFA89CB35}" dt="2023-01-15T12:59:28.704" v="598" actId="14100"/>
          <ac:picMkLst>
            <pc:docMk/>
            <pc:sldMk cId="2438892547" sldId="2147470199"/>
            <ac:picMk id="11" creationId="{F9CBEEA3-7F0A-3FB5-62EB-258E27603D43}"/>
          </ac:picMkLst>
        </pc:picChg>
        <pc:picChg chg="add mod">
          <ac:chgData name="Akshay Dixit" userId="be3c0e0c-cbf0-46d8-ae58-75dcc3b3cc2d" providerId="ADAL" clId="{AACEFE83-8CA0-428A-8966-7D0EFA89CB35}" dt="2023-01-15T12:57:09.357" v="578" actId="1076"/>
          <ac:picMkLst>
            <pc:docMk/>
            <pc:sldMk cId="2438892547" sldId="2147470199"/>
            <ac:picMk id="1026" creationId="{92D5C36D-E932-33A2-5D3C-3E3AA5596ED7}"/>
          </ac:picMkLst>
        </pc:picChg>
      </pc:sldChg>
      <pc:sldChg chg="add del setBg">
        <pc:chgData name="Akshay Dixit" userId="be3c0e0c-cbf0-46d8-ae58-75dcc3b3cc2d" providerId="ADAL" clId="{AACEFE83-8CA0-428A-8966-7D0EFA89CB35}" dt="2023-01-14T19:36:36.323" v="449" actId="47"/>
        <pc:sldMkLst>
          <pc:docMk/>
          <pc:sldMk cId="1330047211" sldId="2147470200"/>
        </pc:sldMkLst>
      </pc:sldChg>
      <pc:sldChg chg="add del setBg">
        <pc:chgData name="Akshay Dixit" userId="be3c0e0c-cbf0-46d8-ae58-75dcc3b3cc2d" providerId="ADAL" clId="{AACEFE83-8CA0-428A-8966-7D0EFA89CB35}" dt="2023-01-15T13:01:06.882" v="637" actId="47"/>
        <pc:sldMkLst>
          <pc:docMk/>
          <pc:sldMk cId="3881961457" sldId="2147470200"/>
        </pc:sldMkLst>
      </pc:sldChg>
      <pc:sldChg chg="add del setBg">
        <pc:chgData name="Akshay Dixit" userId="be3c0e0c-cbf0-46d8-ae58-75dcc3b3cc2d" providerId="ADAL" clId="{AACEFE83-8CA0-428A-8966-7D0EFA89CB35}" dt="2023-01-15T12:58:02.879" v="584"/>
        <pc:sldMkLst>
          <pc:docMk/>
          <pc:sldMk cId="3292518759" sldId="2147470201"/>
        </pc:sldMkLst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ECFB940-B0F4-4A13-A3AE-E6DDC3F5D3EB}"/>
    <pc:docChg chg="undo redo custSel modSld">
      <pc:chgData name="Akshay Dixit" userId="be3c0e0c-cbf0-46d8-ae58-75dcc3b3cc2d" providerId="ADAL" clId="{7ECFB940-B0F4-4A13-A3AE-E6DDC3F5D3EB}" dt="2023-01-17T17:03:13.228" v="165" actId="478"/>
      <pc:docMkLst>
        <pc:docMk/>
      </pc:docMkLst>
      <pc:sldChg chg="addSp delSp modSp mod modTransition">
        <pc:chgData name="Akshay Dixit" userId="be3c0e0c-cbf0-46d8-ae58-75dcc3b3cc2d" providerId="ADAL" clId="{7ECFB940-B0F4-4A13-A3AE-E6DDC3F5D3EB}" dt="2023-01-17T17:03:13.228" v="165" actId="478"/>
        <pc:sldMkLst>
          <pc:docMk/>
          <pc:sldMk cId="2438892547" sldId="2147470199"/>
        </pc:sldMkLst>
        <pc:spChg chg="mod">
          <ac:chgData name="Akshay Dixit" userId="be3c0e0c-cbf0-46d8-ae58-75dcc3b3cc2d" providerId="ADAL" clId="{7ECFB940-B0F4-4A13-A3AE-E6DDC3F5D3EB}" dt="2023-01-17T16:48:52.371" v="16" actId="1076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7ECFB940-B0F4-4A13-A3AE-E6DDC3F5D3EB}" dt="2023-01-17T17:01:46.250" v="1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ECFB940-B0F4-4A13-A3AE-E6DDC3F5D3EB}" dt="2023-01-17T17:02:38.007" v="15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7ECFB940-B0F4-4A13-A3AE-E6DDC3F5D3EB}" dt="2023-01-17T16:55:24.469" v="20" actId="1076"/>
          <ac:spMkLst>
            <pc:docMk/>
            <pc:sldMk cId="2438892547" sldId="2147470199"/>
            <ac:spMk id="14" creationId="{CF53B4F2-E163-B1A8-C8B6-3E15D7E1E801}"/>
          </ac:spMkLst>
        </pc:spChg>
        <pc:spChg chg="add del mod">
          <ac:chgData name="Akshay Dixit" userId="be3c0e0c-cbf0-46d8-ae58-75dcc3b3cc2d" providerId="ADAL" clId="{7ECFB940-B0F4-4A13-A3AE-E6DDC3F5D3EB}" dt="2023-01-17T17:03:13.228" v="165" actId="478"/>
          <ac:spMkLst>
            <pc:docMk/>
            <pc:sldMk cId="2438892547" sldId="2147470199"/>
            <ac:spMk id="16" creationId="{5259C47C-DD23-E6BA-0CEB-B78AEED43E13}"/>
          </ac:spMkLst>
        </pc:spChg>
        <pc:spChg chg="add del mod">
          <ac:chgData name="Akshay Dixit" userId="be3c0e0c-cbf0-46d8-ae58-75dcc3b3cc2d" providerId="ADAL" clId="{7ECFB940-B0F4-4A13-A3AE-E6DDC3F5D3EB}" dt="2023-01-17T16:59:24.180" v="77"/>
          <ac:spMkLst>
            <pc:docMk/>
            <pc:sldMk cId="2438892547" sldId="2147470199"/>
            <ac:spMk id="17" creationId="{BDCB9894-3D19-055A-FDC9-62A6DE322254}"/>
          </ac:spMkLst>
        </pc:spChg>
        <pc:spChg chg="add del mod">
          <ac:chgData name="Akshay Dixit" userId="be3c0e0c-cbf0-46d8-ae58-75dcc3b3cc2d" providerId="ADAL" clId="{7ECFB940-B0F4-4A13-A3AE-E6DDC3F5D3EB}" dt="2023-01-17T17:00:39.915" v="113"/>
          <ac:spMkLst>
            <pc:docMk/>
            <pc:sldMk cId="2438892547" sldId="2147470199"/>
            <ac:spMk id="18" creationId="{2C8D7F48-384C-700B-4909-2DC65797FD78}"/>
          </ac:spMkLst>
        </pc:spChg>
        <pc:spChg chg="add mod">
          <ac:chgData name="Akshay Dixit" userId="be3c0e0c-cbf0-46d8-ae58-75dcc3b3cc2d" providerId="ADAL" clId="{7ECFB940-B0F4-4A13-A3AE-E6DDC3F5D3EB}" dt="2023-01-17T17:02:56.010" v="163" actId="1076"/>
          <ac:spMkLst>
            <pc:docMk/>
            <pc:sldMk cId="2438892547" sldId="2147470199"/>
            <ac:spMk id="20" creationId="{945F26C3-B745-6CF6-EB7A-3242A09C6360}"/>
          </ac:spMkLst>
        </pc:spChg>
        <pc:picChg chg="add del mod">
          <ac:chgData name="Akshay Dixit" userId="be3c0e0c-cbf0-46d8-ae58-75dcc3b3cc2d" providerId="ADAL" clId="{7ECFB940-B0F4-4A13-A3AE-E6DDC3F5D3EB}" dt="2023-01-17T16:55:29.535" v="23" actId="478"/>
          <ac:picMkLst>
            <pc:docMk/>
            <pc:sldMk cId="2438892547" sldId="2147470199"/>
            <ac:picMk id="11" creationId="{A46C4975-DC2B-E37F-9798-3055643F05F1}"/>
          </ac:picMkLst>
        </pc:picChg>
        <pc:picChg chg="del">
          <ac:chgData name="Akshay Dixit" userId="be3c0e0c-cbf0-46d8-ae58-75dcc3b3cc2d" providerId="ADAL" clId="{7ECFB940-B0F4-4A13-A3AE-E6DDC3F5D3EB}" dt="2023-01-17T16:47:25.064" v="3" actId="478"/>
          <ac:picMkLst>
            <pc:docMk/>
            <pc:sldMk cId="2438892547" sldId="2147470199"/>
            <ac:picMk id="13" creationId="{1BE5E782-F174-B876-EDE2-882ACF222CF6}"/>
          </ac:picMkLst>
        </pc:picChg>
        <pc:picChg chg="add mod">
          <ac:chgData name="Akshay Dixit" userId="be3c0e0c-cbf0-46d8-ae58-75dcc3b3cc2d" providerId="ADAL" clId="{7ECFB940-B0F4-4A13-A3AE-E6DDC3F5D3EB}" dt="2023-01-17T16:56:01.289" v="26" actId="14100"/>
          <ac:picMkLst>
            <pc:docMk/>
            <pc:sldMk cId="2438892547" sldId="2147470199"/>
            <ac:picMk id="15" creationId="{2955B27B-99E3-4408-2CEB-33FDE7634FAD}"/>
          </ac:picMkLst>
        </pc:picChg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467B7AED-CB89-4C63-82BC-2CA48ECCFE36}"/>
    <pc:docChg chg="custSel modSld">
      <pc:chgData name="Akshay Dixit" userId="be3c0e0c-cbf0-46d8-ae58-75dcc3b3cc2d" providerId="ADAL" clId="{467B7AED-CB89-4C63-82BC-2CA48ECCFE36}" dt="2023-01-13T13:42:59.843" v="102" actId="478"/>
      <pc:docMkLst>
        <pc:docMk/>
      </pc:docMkLst>
      <pc:sldChg chg="addSp delSp modSp mod delAnim modAnim">
        <pc:chgData name="Akshay Dixit" userId="be3c0e0c-cbf0-46d8-ae58-75dcc3b3cc2d" providerId="ADAL" clId="{467B7AED-CB89-4C63-82BC-2CA48ECCFE36}" dt="2023-01-13T13:42:59.843" v="102" actId="478"/>
        <pc:sldMkLst>
          <pc:docMk/>
          <pc:sldMk cId="2438892547" sldId="2147470199"/>
        </pc:sldMkLst>
        <pc:spChg chg="mod">
          <ac:chgData name="Akshay Dixit" userId="be3c0e0c-cbf0-46d8-ae58-75dcc3b3cc2d" providerId="ADAL" clId="{467B7AED-CB89-4C63-82BC-2CA48ECCFE36}" dt="2023-01-13T13:01:14.816" v="16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467B7AED-CB89-4C63-82BC-2CA48ECCFE36}" dt="2023-01-13T13:01:59.059" v="5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67B7AED-CB89-4C63-82BC-2CA48ECCFE36}" dt="2023-01-13T13:04:05.466" v="99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467B7AED-CB89-4C63-82BC-2CA48ECCFE36}" dt="2023-01-13T12:25:21.245" v="13" actId="14100"/>
          <ac:spMkLst>
            <pc:docMk/>
            <pc:sldMk cId="2438892547" sldId="2147470199"/>
            <ac:spMk id="9" creationId="{FEBDE3A1-2998-A26D-B341-C1D6233CAB78}"/>
          </ac:spMkLst>
        </pc:spChg>
        <pc:picChg chg="del">
          <ac:chgData name="Akshay Dixit" userId="be3c0e0c-cbf0-46d8-ae58-75dcc3b3cc2d" providerId="ADAL" clId="{467B7AED-CB89-4C63-82BC-2CA48ECCFE36}" dt="2023-01-13T12:22:28.644" v="0" actId="478"/>
          <ac:picMkLst>
            <pc:docMk/>
            <pc:sldMk cId="2438892547" sldId="2147470199"/>
            <ac:picMk id="3" creationId="{6C241D00-BCB4-B902-3FE3-EBC4C905013D}"/>
          </ac:picMkLst>
        </pc:picChg>
        <pc:picChg chg="add del mod ord">
          <ac:chgData name="Akshay Dixit" userId="be3c0e0c-cbf0-46d8-ae58-75dcc3b3cc2d" providerId="ADAL" clId="{467B7AED-CB89-4C63-82BC-2CA48ECCFE36}" dt="2023-01-13T13:42:59.843" v="102" actId="478"/>
          <ac:picMkLst>
            <pc:docMk/>
            <pc:sldMk cId="2438892547" sldId="2147470199"/>
            <ac:picMk id="10" creationId="{BC17CA04-F009-E25C-1371-02B6105592F9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322861" y="69864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630" y="98447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97311" y="887608"/>
            <a:ext cx="659503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Filter data using </a:t>
            </a:r>
            <a:r>
              <a:rPr lang="en-IN" sz="3200" i="1" dirty="0">
                <a:latin typeface="Segoe UI Semibold"/>
              </a:rPr>
              <a:t>where</a:t>
            </a:r>
            <a:r>
              <a:rPr lang="en-IN" sz="3200" dirty="0">
                <a:latin typeface="Segoe UI Semibold"/>
              </a:rPr>
              <a:t> operator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17/365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397794" y="1466578"/>
            <a:ext cx="640420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where operator filters a table to the subset of rows that satisfy a predicate. In other words, it filters results that satisfy a certain condition. Where and filter operators are equivalent.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55B27B-99E3-4408-2CEB-33FDE7634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6" y="2771290"/>
            <a:ext cx="6763760" cy="40290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5F26C3-B745-6CF6-EB7A-3242A09C6360}"/>
              </a:ext>
            </a:extLst>
          </p:cNvPr>
          <p:cNvSpPr txBox="1"/>
          <p:nvPr/>
        </p:nvSpPr>
        <p:spPr>
          <a:xfrm>
            <a:off x="399227" y="2359990"/>
            <a:ext cx="3601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 | where &lt;Predicate&gt;</a:t>
            </a: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64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2023-01-17T17:03:15Z</dcterms:modified>
</cp:coreProperties>
</file>