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200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  <a:srgbClr val="208DDC"/>
    <a:srgbClr val="1E8BDB"/>
    <a:srgbClr val="4CA9ED"/>
    <a:srgbClr val="47A6EB"/>
    <a:srgbClr val="228EDD"/>
    <a:srgbClr val="50ABEE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994E6-24C3-4CC4-8665-E8FB94B72FC8}" v="47" dt="2023-01-27T13:17:18.725"/>
    <p1510:client id="{83FC69F8-FC4C-4B81-BCF0-470369E85C00}" v="43" dt="2023-01-26T16:19:23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F224E9E2-68F8-476E-A993-9B71E42B6E66}"/>
    <pc:docChg chg="undo custSel addSld delSld modSld sldOrd">
      <pc:chgData name="Akshay Dixit" userId="be3c0e0c-cbf0-46d8-ae58-75dcc3b3cc2d" providerId="ADAL" clId="{F224E9E2-68F8-476E-A993-9B71E42B6E66}" dt="2023-01-24T14:18:34.289" v="963" actId="20577"/>
      <pc:docMkLst>
        <pc:docMk/>
      </pc:docMkLst>
      <pc:sldChg chg="addSp delSp modSp mod ord modTransition modAnim">
        <pc:chgData name="Akshay Dixit" userId="be3c0e0c-cbf0-46d8-ae58-75dcc3b3cc2d" providerId="ADAL" clId="{F224E9E2-68F8-476E-A993-9B71E42B6E66}" dt="2023-01-24T14:16:25.506" v="959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F224E9E2-68F8-476E-A993-9B71E42B6E66}" dt="2023-01-24T13:43:31.998" v="15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224E9E2-68F8-476E-A993-9B71E42B6E66}" dt="2023-01-24T13:40:43.878" v="12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224E9E2-68F8-476E-A993-9B71E42B6E66}" dt="2023-01-24T13:40:27.74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del">
          <ac:chgData name="Akshay Dixit" userId="be3c0e0c-cbf0-46d8-ae58-75dcc3b3cc2d" providerId="ADAL" clId="{F224E9E2-68F8-476E-A993-9B71E42B6E66}" dt="2023-01-24T13:36:52.786" v="70" actId="478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F224E9E2-68F8-476E-A993-9B71E42B6E66}" dt="2023-01-24T14:16:25.506" v="959" actId="20577"/>
          <ac:spMkLst>
            <pc:docMk/>
            <pc:sldMk cId="2438892547" sldId="2147470199"/>
            <ac:spMk id="10" creationId="{B3612500-C476-8DEA-0A5F-77BB29860030}"/>
          </ac:spMkLst>
        </pc:spChg>
        <pc:spChg chg="add mod">
          <ac:chgData name="Akshay Dixit" userId="be3c0e0c-cbf0-46d8-ae58-75dcc3b3cc2d" providerId="ADAL" clId="{F224E9E2-68F8-476E-A993-9B71E42B6E66}" dt="2023-01-24T14:01:35.946" v="769" actId="255"/>
          <ac:spMkLst>
            <pc:docMk/>
            <pc:sldMk cId="2438892547" sldId="2147470199"/>
            <ac:spMk id="11" creationId="{B2DECA47-E4AB-25B2-DE87-BEBAA2921AF6}"/>
          </ac:spMkLst>
        </pc:spChg>
        <pc:spChg chg="del mod">
          <ac:chgData name="Akshay Dixit" userId="be3c0e0c-cbf0-46d8-ae58-75dcc3b3cc2d" providerId="ADAL" clId="{F224E9E2-68F8-476E-A993-9B71E42B6E66}" dt="2023-01-24T13:56:26.704" v="536" actId="478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F224E9E2-68F8-476E-A993-9B71E42B6E66}" dt="2023-01-24T13:40:59.232" v="131" actId="14100"/>
          <ac:spMkLst>
            <pc:docMk/>
            <pc:sldMk cId="2438892547" sldId="2147470199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3:43:19.345" v="152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3:35:05.733" v="32" actId="478"/>
          <ac:picMkLst>
            <pc:docMk/>
            <pc:sldMk cId="2438892547" sldId="2147470199"/>
            <ac:picMk id="12" creationId="{E8A4AAE7-D345-5B71-CD07-8BFBA767F16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6" creationId="{09757DA1-BFEE-564C-A7BB-09D9F3350D4B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8" creationId="{1EDE3792-56D2-DF25-4AD3-8C7BC5DD537A}"/>
          </ac:picMkLst>
        </pc:picChg>
        <pc:picChg chg="add del mod">
          <ac:chgData name="Akshay Dixit" userId="be3c0e0c-cbf0-46d8-ae58-75dcc3b3cc2d" providerId="ADAL" clId="{F224E9E2-68F8-476E-A993-9B71E42B6E66}" dt="2023-01-24T13:35:40.024" v="46"/>
          <ac:picMkLst>
            <pc:docMk/>
            <pc:sldMk cId="2438892547" sldId="2147470199"/>
            <ac:picMk id="1030" creationId="{D9104766-2B6A-EB1A-B3A5-A8F60463ED5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2" creationId="{B3FBECBF-7642-57BC-3E7A-622D0BD95259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4" creationId="{F33F585B-5676-95DF-6CB9-EBF00ABE56A9}"/>
          </ac:picMkLst>
        </pc:picChg>
        <pc:picChg chg="add del mod">
          <ac:chgData name="Akshay Dixit" userId="be3c0e0c-cbf0-46d8-ae58-75dcc3b3cc2d" providerId="ADAL" clId="{F224E9E2-68F8-476E-A993-9B71E42B6E66}" dt="2023-01-24T13:36:09.783" v="58"/>
          <ac:picMkLst>
            <pc:docMk/>
            <pc:sldMk cId="2438892547" sldId="2147470199"/>
            <ac:picMk id="1036" creationId="{0E4CD817-42B6-A21F-AC85-36B1B66C7A3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8" creationId="{A194EF52-292A-A72F-EBDF-A2CAE6A08C5E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40" creationId="{8D9FA489-302A-67EF-140D-2E40E15808BA}"/>
          </ac:picMkLst>
        </pc:picChg>
        <pc:picChg chg="add mod">
          <ac:chgData name="Akshay Dixit" userId="be3c0e0c-cbf0-46d8-ae58-75dcc3b3cc2d" providerId="ADAL" clId="{F224E9E2-68F8-476E-A993-9B71E42B6E66}" dt="2023-01-24T13:40:22.686" v="122" actId="14100"/>
          <ac:picMkLst>
            <pc:docMk/>
            <pc:sldMk cId="2438892547" sldId="2147470199"/>
            <ac:picMk id="1042" creationId="{25860DB4-17D9-89B2-F6B8-3FAE477B8C78}"/>
          </ac:picMkLst>
        </pc:picChg>
        <pc:picChg chg="add mod">
          <ac:chgData name="Akshay Dixit" userId="be3c0e0c-cbf0-46d8-ae58-75dcc3b3cc2d" providerId="ADAL" clId="{F224E9E2-68F8-476E-A993-9B71E42B6E66}" dt="2023-01-24T13:43:47.276" v="159" actId="1076"/>
          <ac:picMkLst>
            <pc:docMk/>
            <pc:sldMk cId="2438892547" sldId="2147470199"/>
            <ac:picMk id="1044" creationId="{AAC90681-E2AE-CB33-64E4-3D013EE6F03A}"/>
          </ac:picMkLst>
        </pc:picChg>
        <pc:picChg chg="add del mod">
          <ac:chgData name="Akshay Dixit" userId="be3c0e0c-cbf0-46d8-ae58-75dcc3b3cc2d" providerId="ADAL" clId="{F224E9E2-68F8-476E-A993-9B71E42B6E66}" dt="2023-01-24T13:45:11.807" v="165" actId="478"/>
          <ac:picMkLst>
            <pc:docMk/>
            <pc:sldMk cId="2438892547" sldId="2147470199"/>
            <ac:picMk id="1046" creationId="{E595CF6D-7B36-CBBA-1FF2-2DD1D229DE80}"/>
          </ac:picMkLst>
        </pc:picChg>
      </pc:sldChg>
      <pc:sldChg chg="add del setBg">
        <pc:chgData name="Akshay Dixit" userId="be3c0e0c-cbf0-46d8-ae58-75dcc3b3cc2d" providerId="ADAL" clId="{F224E9E2-68F8-476E-A993-9B71E42B6E66}" dt="2023-01-24T13:45:17.053" v="167"/>
        <pc:sldMkLst>
          <pc:docMk/>
          <pc:sldMk cId="760679237" sldId="2147470200"/>
        </pc:sldMkLst>
      </pc:sldChg>
      <pc:sldChg chg="addSp delSp modSp add mod modAnim">
        <pc:chgData name="Akshay Dixit" userId="be3c0e0c-cbf0-46d8-ae58-75dcc3b3cc2d" providerId="ADAL" clId="{F224E9E2-68F8-476E-A993-9B71E42B6E66}" dt="2023-01-24T14:18:26.774" v="962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F224E9E2-68F8-476E-A993-9B71E42B6E66}" dt="2023-01-24T13:54:50.029" v="441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F224E9E2-68F8-476E-A993-9B71E42B6E66}" dt="2023-01-24T13:54:48.902" v="440" actId="14100"/>
          <ac:spMkLst>
            <pc:docMk/>
            <pc:sldMk cId="2933068165" sldId="2147470200"/>
            <ac:spMk id="9" creationId="{FEBDE3A1-2998-A26D-B341-C1D6233CAB78}"/>
          </ac:spMkLst>
        </pc:spChg>
        <pc:spChg chg="add del">
          <ac:chgData name="Akshay Dixit" userId="be3c0e0c-cbf0-46d8-ae58-75dcc3b3cc2d" providerId="ADAL" clId="{F224E9E2-68F8-476E-A993-9B71E42B6E66}" dt="2023-01-24T13:46:13.647" v="184" actId="22"/>
          <ac:spMkLst>
            <pc:docMk/>
            <pc:sldMk cId="2933068165" sldId="2147470200"/>
            <ac:spMk id="10" creationId="{C53D358A-0A9A-121A-0479-FE818B876277}"/>
          </ac:spMkLst>
        </pc:spChg>
        <pc:spChg chg="add del">
          <ac:chgData name="Akshay Dixit" userId="be3c0e0c-cbf0-46d8-ae58-75dcc3b3cc2d" providerId="ADAL" clId="{F224E9E2-68F8-476E-A993-9B71E42B6E66}" dt="2023-01-24T13:48:55.445" v="207" actId="22"/>
          <ac:spMkLst>
            <pc:docMk/>
            <pc:sldMk cId="2933068165" sldId="2147470200"/>
            <ac:spMk id="12" creationId="{32DC916B-08C3-7789-3236-608981462B0D}"/>
          </ac:spMkLst>
        </pc:spChg>
        <pc:spChg chg="mod">
          <ac:chgData name="Akshay Dixit" userId="be3c0e0c-cbf0-46d8-ae58-75dcc3b3cc2d" providerId="ADAL" clId="{F224E9E2-68F8-476E-A993-9B71E42B6E66}" dt="2023-01-24T14:18:26.774" v="962" actId="20577"/>
          <ac:spMkLst>
            <pc:docMk/>
            <pc:sldMk cId="2933068165" sldId="2147470200"/>
            <ac:spMk id="13" creationId="{0A16A859-B7B7-7D5F-9A6B-423B11B83276}"/>
          </ac:spMkLst>
        </pc:spChg>
        <pc:picChg chg="del">
          <ac:chgData name="Akshay Dixit" userId="be3c0e0c-cbf0-46d8-ae58-75dcc3b3cc2d" providerId="ADAL" clId="{F224E9E2-68F8-476E-A993-9B71E42B6E66}" dt="2023-01-24T13:48:51.884" v="205" actId="478"/>
          <ac:picMkLst>
            <pc:docMk/>
            <pc:sldMk cId="2933068165" sldId="2147470200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3:45:26.755" v="169" actId="478"/>
          <ac:picMkLst>
            <pc:docMk/>
            <pc:sldMk cId="2933068165" sldId="2147470200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3:45:54.689" v="177" actId="478"/>
          <ac:picMkLst>
            <pc:docMk/>
            <pc:sldMk cId="2933068165" sldId="2147470200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3:46:52.824" v="196" actId="478"/>
          <ac:picMkLst>
            <pc:docMk/>
            <pc:sldMk cId="2933068165" sldId="2147470200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3:46:33.076" v="190" actId="478"/>
          <ac:picMkLst>
            <pc:docMk/>
            <pc:sldMk cId="2933068165" sldId="2147470200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3:46:10.321" v="182" actId="478"/>
          <ac:picMkLst>
            <pc:docMk/>
            <pc:sldMk cId="2933068165" sldId="2147470200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3:49:54.602" v="220" actId="478"/>
          <ac:picMkLst>
            <pc:docMk/>
            <pc:sldMk cId="2933068165" sldId="2147470200"/>
            <ac:picMk id="1044" creationId="{AAC90681-E2AE-CB33-64E4-3D013EE6F03A}"/>
          </ac:picMkLst>
        </pc:picChg>
        <pc:picChg chg="add mod">
          <ac:chgData name="Akshay Dixit" userId="be3c0e0c-cbf0-46d8-ae58-75dcc3b3cc2d" providerId="ADAL" clId="{F224E9E2-68F8-476E-A993-9B71E42B6E66}" dt="2023-01-24T13:45:48.710" v="176" actId="1076"/>
          <ac:picMkLst>
            <pc:docMk/>
            <pc:sldMk cId="2933068165" sldId="2147470200"/>
            <ac:picMk id="2050" creationId="{383EE9D3-9235-4B2E-04E7-EA7AB33F6338}"/>
          </ac:picMkLst>
        </pc:picChg>
        <pc:picChg chg="add mod">
          <ac:chgData name="Akshay Dixit" userId="be3c0e0c-cbf0-46d8-ae58-75dcc3b3cc2d" providerId="ADAL" clId="{F224E9E2-68F8-476E-A993-9B71E42B6E66}" dt="2023-01-24T13:46:03.215" v="181" actId="14100"/>
          <ac:picMkLst>
            <pc:docMk/>
            <pc:sldMk cId="2933068165" sldId="2147470200"/>
            <ac:picMk id="2052" creationId="{42A07689-6435-19AC-8B85-493E991C22C3}"/>
          </ac:picMkLst>
        </pc:picChg>
        <pc:picChg chg="add mod">
          <ac:chgData name="Akshay Dixit" userId="be3c0e0c-cbf0-46d8-ae58-75dcc3b3cc2d" providerId="ADAL" clId="{F224E9E2-68F8-476E-A993-9B71E42B6E66}" dt="2023-01-24T13:49:34.990" v="218" actId="1076"/>
          <ac:picMkLst>
            <pc:docMk/>
            <pc:sldMk cId="2933068165" sldId="2147470200"/>
            <ac:picMk id="2054" creationId="{63547294-43D3-D42E-95D6-D576F0A07587}"/>
          </ac:picMkLst>
        </pc:picChg>
        <pc:picChg chg="add mod">
          <ac:chgData name="Akshay Dixit" userId="be3c0e0c-cbf0-46d8-ae58-75dcc3b3cc2d" providerId="ADAL" clId="{F224E9E2-68F8-476E-A993-9B71E42B6E66}" dt="2023-01-24T13:49:38.314" v="219" actId="1076"/>
          <ac:picMkLst>
            <pc:docMk/>
            <pc:sldMk cId="2933068165" sldId="2147470200"/>
            <ac:picMk id="2056" creationId="{46DADA7D-A10F-289F-1E08-732A36461237}"/>
          </ac:picMkLst>
        </pc:picChg>
        <pc:picChg chg="add mod">
          <ac:chgData name="Akshay Dixit" userId="be3c0e0c-cbf0-46d8-ae58-75dcc3b3cc2d" providerId="ADAL" clId="{F224E9E2-68F8-476E-A993-9B71E42B6E66}" dt="2023-01-24T13:47:15.424" v="202" actId="14100"/>
          <ac:picMkLst>
            <pc:docMk/>
            <pc:sldMk cId="2933068165" sldId="2147470200"/>
            <ac:picMk id="2058" creationId="{14FECBB9-9AB7-25DA-D267-6AFC380768F1}"/>
          </ac:picMkLst>
        </pc:picChg>
        <pc:picChg chg="add mod">
          <ac:chgData name="Akshay Dixit" userId="be3c0e0c-cbf0-46d8-ae58-75dcc3b3cc2d" providerId="ADAL" clId="{F224E9E2-68F8-476E-A993-9B71E42B6E66}" dt="2023-01-24T13:49:32.941" v="217" actId="1076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modSp add ord modAnim">
        <pc:chgData name="Akshay Dixit" userId="be3c0e0c-cbf0-46d8-ae58-75dcc3b3cc2d" providerId="ADAL" clId="{F224E9E2-68F8-476E-A993-9B71E42B6E66}" dt="2023-01-24T14:18:18.959" v="960" actId="20577"/>
        <pc:sldMkLst>
          <pc:docMk/>
          <pc:sldMk cId="2366008190" sldId="2147470201"/>
        </pc:sldMkLst>
        <pc:spChg chg="mod">
          <ac:chgData name="Akshay Dixit" userId="be3c0e0c-cbf0-46d8-ae58-75dcc3b3cc2d" providerId="ADAL" clId="{F224E9E2-68F8-476E-A993-9B71E42B6E66}" dt="2023-01-24T14:18:18.959" v="960" actId="20577"/>
          <ac:spMkLst>
            <pc:docMk/>
            <pc:sldMk cId="2366008190" sldId="2147470201"/>
            <ac:spMk id="10" creationId="{B3612500-C476-8DEA-0A5F-77BB29860030}"/>
          </ac:spMkLst>
        </pc:spChg>
      </pc:sldChg>
      <pc:sldChg chg="modSp add mod">
        <pc:chgData name="Akshay Dixit" userId="be3c0e0c-cbf0-46d8-ae58-75dcc3b3cc2d" providerId="ADAL" clId="{F224E9E2-68F8-476E-A993-9B71E42B6E66}" dt="2023-01-24T14:18:21.969" v="961" actId="20577"/>
        <pc:sldMkLst>
          <pc:docMk/>
          <pc:sldMk cId="857762438" sldId="2147470202"/>
        </pc:sldMkLst>
        <pc:spChg chg="mod">
          <ac:chgData name="Akshay Dixit" userId="be3c0e0c-cbf0-46d8-ae58-75dcc3b3cc2d" providerId="ADAL" clId="{F224E9E2-68F8-476E-A993-9B71E42B6E66}" dt="2023-01-24T14:18:21.969" v="961" actId="20577"/>
          <ac:spMkLst>
            <pc:docMk/>
            <pc:sldMk cId="857762438" sldId="2147470202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3:53.669" v="850" actId="207"/>
          <ac:spMkLst>
            <pc:docMk/>
            <pc:sldMk cId="857762438" sldId="2147470202"/>
            <ac:spMk id="11" creationId="{B2DECA47-E4AB-25B2-DE87-BEBAA2921AF6}"/>
          </ac:spMkLst>
        </pc:spChg>
      </pc:sldChg>
      <pc:sldChg chg="modSp add mod">
        <pc:chgData name="Akshay Dixit" userId="be3c0e0c-cbf0-46d8-ae58-75dcc3b3cc2d" providerId="ADAL" clId="{F224E9E2-68F8-476E-A993-9B71E42B6E66}" dt="2023-01-24T14:18:34.289" v="963" actId="20577"/>
        <pc:sldMkLst>
          <pc:docMk/>
          <pc:sldMk cId="469173378" sldId="2147470203"/>
        </pc:sldMkLst>
        <pc:spChg chg="mod">
          <ac:chgData name="Akshay Dixit" userId="be3c0e0c-cbf0-46d8-ae58-75dcc3b3cc2d" providerId="ADAL" clId="{F224E9E2-68F8-476E-A993-9B71E42B6E66}" dt="2023-01-24T14:18:34.289" v="963" actId="20577"/>
          <ac:spMkLst>
            <pc:docMk/>
            <pc:sldMk cId="469173378" sldId="2147470203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7:13.540" v="935" actId="20577"/>
          <ac:spMkLst>
            <pc:docMk/>
            <pc:sldMk cId="469173378" sldId="2147470203"/>
            <ac:spMk id="11" creationId="{B2DECA47-E4AB-25B2-DE87-BEBAA2921AF6}"/>
          </ac:spMkLst>
        </pc:spChg>
      </pc:sldChg>
      <pc:sldChg chg="add del setBg">
        <pc:chgData name="Akshay Dixit" userId="be3c0e0c-cbf0-46d8-ae58-75dcc3b3cc2d" providerId="ADAL" clId="{F224E9E2-68F8-476E-A993-9B71E42B6E66}" dt="2023-01-24T14:06:26.734" v="854"/>
        <pc:sldMkLst>
          <pc:docMk/>
          <pc:sldMk cId="3661935021" sldId="2147470203"/>
        </pc:sldMkLst>
      </pc:sldChg>
      <pc:sldChg chg="delSp modSp add mod modAnim">
        <pc:chgData name="Akshay Dixit" userId="be3c0e0c-cbf0-46d8-ae58-75dcc3b3cc2d" providerId="ADAL" clId="{F224E9E2-68F8-476E-A993-9B71E42B6E66}" dt="2023-01-24T14:09:57.226" v="954" actId="1076"/>
        <pc:sldMkLst>
          <pc:docMk/>
          <pc:sldMk cId="1693846077" sldId="2147470204"/>
        </pc:sldMkLst>
        <pc:spChg chg="mod">
          <ac:chgData name="Akshay Dixit" userId="be3c0e0c-cbf0-46d8-ae58-75dcc3b3cc2d" providerId="ADAL" clId="{F224E9E2-68F8-476E-A993-9B71E42B6E66}" dt="2023-01-24T14:09:57.226" v="954" actId="1076"/>
          <ac:spMkLst>
            <pc:docMk/>
            <pc:sldMk cId="1693846077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3" creationId="{AD6819EC-742F-B85B-7CE2-B028E01B7F9B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5" creationId="{56C689AD-9209-E571-5062-7DAE6ED26FDA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6" creationId="{28CC10FB-48C1-D19F-6764-67E2714F9105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9" creationId="{FEBDE3A1-2998-A26D-B341-C1D6233CAB78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0" creationId="{B3612500-C476-8DEA-0A5F-77BB29860030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4:09:47.802" v="952" actId="1076"/>
          <ac:picMkLst>
            <pc:docMk/>
            <pc:sldMk cId="1693846077" sldId="2147470204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42" creationId="{25860DB4-17D9-89B2-F6B8-3FAE477B8C78}"/>
          </ac:picMkLst>
        </pc:picChg>
        <pc:picChg chg="del">
          <ac:chgData name="Akshay Dixit" userId="be3c0e0c-cbf0-46d8-ae58-75dcc3b3cc2d" providerId="ADAL" clId="{F224E9E2-68F8-476E-A993-9B71E42B6E66}" dt="2023-01-24T14:09:24.362" v="944" actId="478"/>
          <ac:picMkLst>
            <pc:docMk/>
            <pc:sldMk cId="1693846077" sldId="2147470204"/>
            <ac:picMk id="1044" creationId="{AAC90681-E2AE-CB33-64E4-3D013EE6F03A}"/>
          </ac:picMkLst>
        </pc:picChg>
      </pc:sldChg>
    </pc:docChg>
  </pc:docChgLst>
  <pc:docChgLst>
    <pc:chgData name="Akshay Dixit" userId="be3c0e0c-cbf0-46d8-ae58-75dcc3b3cc2d" providerId="ADAL" clId="{83FC69F8-FC4C-4B81-BCF0-470369E85C00}"/>
    <pc:docChg chg="delSld modSld">
      <pc:chgData name="Akshay Dixit" userId="be3c0e0c-cbf0-46d8-ae58-75dcc3b3cc2d" providerId="ADAL" clId="{83FC69F8-FC4C-4B81-BCF0-470369E85C00}" dt="2023-01-26T16:19:40.691" v="105" actId="20577"/>
      <pc:docMkLst>
        <pc:docMk/>
      </pc:docMkLst>
      <pc:sldChg chg="addSp delSp modSp mod modAnim">
        <pc:chgData name="Akshay Dixit" userId="be3c0e0c-cbf0-46d8-ae58-75dcc3b3cc2d" providerId="ADAL" clId="{83FC69F8-FC4C-4B81-BCF0-470369E85C00}" dt="2023-01-26T16:19:40.691" v="105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83FC69F8-FC4C-4B81-BCF0-470369E85C00}" dt="2023-01-26T16:06:04.478" v="25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83FC69F8-FC4C-4B81-BCF0-470369E85C00}" dt="2023-01-26T16:19:40.691" v="105" actId="20577"/>
          <ac:spMkLst>
            <pc:docMk/>
            <pc:sldMk cId="2933068165" sldId="2147470200"/>
            <ac:spMk id="7" creationId="{1713ED12-95C6-B133-8B6A-19D3C71A5084}"/>
          </ac:spMkLst>
        </pc:spChg>
        <pc:spChg chg="add mod">
          <ac:chgData name="Akshay Dixit" userId="be3c0e0c-cbf0-46d8-ae58-75dcc3b3cc2d" providerId="ADAL" clId="{83FC69F8-FC4C-4B81-BCF0-470369E85C00}" dt="2023-01-26T16:16:23.481" v="47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83FC69F8-FC4C-4B81-BCF0-470369E85C00}" dt="2023-01-26T16:16:08.325" v="44" actId="14100"/>
          <ac:spMkLst>
            <pc:docMk/>
            <pc:sldMk cId="2933068165" sldId="2147470200"/>
            <ac:spMk id="9" creationId="{FEBDE3A1-2998-A26D-B341-C1D6233CAB78}"/>
          </ac:spMkLst>
        </pc:spChg>
        <pc:spChg chg="add mod">
          <ac:chgData name="Akshay Dixit" userId="be3c0e0c-cbf0-46d8-ae58-75dcc3b3cc2d" providerId="ADAL" clId="{83FC69F8-FC4C-4B81-BCF0-470369E85C00}" dt="2023-01-26T16:18:51.392" v="85" actId="113"/>
          <ac:spMkLst>
            <pc:docMk/>
            <pc:sldMk cId="2933068165" sldId="2147470200"/>
            <ac:spMk id="10" creationId="{84675880-A3D4-B034-5227-307EF588D314}"/>
          </ac:spMkLst>
        </pc:spChg>
        <pc:spChg chg="add del mod">
          <ac:chgData name="Akshay Dixit" userId="be3c0e0c-cbf0-46d8-ae58-75dcc3b3cc2d" providerId="ADAL" clId="{83FC69F8-FC4C-4B81-BCF0-470369E85C00}" dt="2023-01-26T16:19:23.694" v="92" actId="478"/>
          <ac:spMkLst>
            <pc:docMk/>
            <pc:sldMk cId="2933068165" sldId="2147470200"/>
            <ac:spMk id="13" creationId="{36F0B741-C3F1-BA1E-D547-B28C57FE8B15}"/>
          </ac:spMkLst>
        </pc:spChg>
        <pc:spChg chg="add del mod">
          <ac:chgData name="Akshay Dixit" userId="be3c0e0c-cbf0-46d8-ae58-75dcc3b3cc2d" providerId="ADAL" clId="{83FC69F8-FC4C-4B81-BCF0-470369E85C00}" dt="2023-01-26T16:19:07.528" v="87" actId="478"/>
          <ac:spMkLst>
            <pc:docMk/>
            <pc:sldMk cId="2933068165" sldId="2147470200"/>
            <ac:spMk id="14" creationId="{E8C5A2E6-9C6F-8192-7B67-8271A53C0A0E}"/>
          </ac:spMkLst>
        </pc:spChg>
        <pc:picChg chg="add mod">
          <ac:chgData name="Akshay Dixit" userId="be3c0e0c-cbf0-46d8-ae58-75dcc3b3cc2d" providerId="ADAL" clId="{83FC69F8-FC4C-4B81-BCF0-470369E85C00}" dt="2023-01-26T16:16:17.552" v="46" actId="1076"/>
          <ac:picMkLst>
            <pc:docMk/>
            <pc:sldMk cId="2933068165" sldId="2147470200"/>
            <ac:picMk id="12" creationId="{1E330034-784E-3290-A6F4-584150AA4F9C}"/>
          </ac:picMkLst>
        </pc:picChg>
        <pc:picChg chg="del">
          <ac:chgData name="Akshay Dixit" userId="be3c0e0c-cbf0-46d8-ae58-75dcc3b3cc2d" providerId="ADAL" clId="{83FC69F8-FC4C-4B81-BCF0-470369E85C00}" dt="2023-01-26T16:05:44.611" v="20" actId="478"/>
          <ac:picMkLst>
            <pc:docMk/>
            <pc:sldMk cId="2933068165" sldId="2147470200"/>
            <ac:picMk id="1026" creationId="{7AD7E04B-4DC6-C59B-A363-F17150097305}"/>
          </ac:picMkLst>
        </pc:picChg>
      </pc:sldChg>
      <pc:sldChg chg="del">
        <pc:chgData name="Akshay Dixit" userId="be3c0e0c-cbf0-46d8-ae58-75dcc3b3cc2d" providerId="ADAL" clId="{83FC69F8-FC4C-4B81-BCF0-470369E85C00}" dt="2023-01-26T16:06:00.616" v="23" actId="47"/>
        <pc:sldMkLst>
          <pc:docMk/>
          <pc:sldMk cId="1693846077" sldId="2147470204"/>
        </pc:sldMkLst>
      </pc:sldChg>
      <pc:sldChg chg="del">
        <pc:chgData name="Akshay Dixit" userId="be3c0e0c-cbf0-46d8-ae58-75dcc3b3cc2d" providerId="ADAL" clId="{83FC69F8-FC4C-4B81-BCF0-470369E85C00}" dt="2023-01-26T16:05:58.144" v="22" actId="47"/>
        <pc:sldMkLst>
          <pc:docMk/>
          <pc:sldMk cId="2550838842" sldId="2147470205"/>
        </pc:sldMkLst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58EFDCF1-C5D9-4BDB-ABFA-276E542A38D4}"/>
    <pc:docChg chg="undo custSel addSld delSld modSld">
      <pc:chgData name="Akshay Dixit" userId="be3c0e0c-cbf0-46d8-ae58-75dcc3b3cc2d" providerId="ADAL" clId="{58EFDCF1-C5D9-4BDB-ABFA-276E542A38D4}" dt="2023-01-25T14:34:01.922" v="231"/>
      <pc:docMkLst>
        <pc:docMk/>
      </pc:docMkLst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438892547" sldId="2147470199"/>
        </pc:sldMkLst>
      </pc:sldChg>
      <pc:sldChg chg="addSp delSp modSp mod modAnim">
        <pc:chgData name="Akshay Dixit" userId="be3c0e0c-cbf0-46d8-ae58-75dcc3b3cc2d" providerId="ADAL" clId="{58EFDCF1-C5D9-4BDB-ABFA-276E542A38D4}" dt="2023-01-25T14:19:02.380" v="13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58EFDCF1-C5D9-4BDB-ABFA-276E542A38D4}" dt="2023-01-25T14:03:13.799" v="1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58EFDCF1-C5D9-4BDB-ABFA-276E542A38D4}" dt="2023-01-25T14:19:02.380" v="134" actId="1076"/>
          <ac:spMkLst>
            <pc:docMk/>
            <pc:sldMk cId="2933068165" sldId="2147470200"/>
            <ac:spMk id="7" creationId="{1713ED12-95C6-B133-8B6A-19D3C71A5084}"/>
          </ac:spMkLst>
        </pc:spChg>
        <pc:spChg chg="del">
          <ac:chgData name="Akshay Dixit" userId="be3c0e0c-cbf0-46d8-ae58-75dcc3b3cc2d" providerId="ADAL" clId="{58EFDCF1-C5D9-4BDB-ABFA-276E542A38D4}" dt="2023-01-25T14:15:28.430" v="108" actId="478"/>
          <ac:spMkLst>
            <pc:docMk/>
            <pc:sldMk cId="2933068165" sldId="2147470200"/>
            <ac:spMk id="13" creationId="{0A16A859-B7B7-7D5F-9A6B-423B11B83276}"/>
          </ac:spMkLst>
        </pc:spChg>
        <pc:spChg chg="del">
          <ac:chgData name="Akshay Dixit" userId="be3c0e0c-cbf0-46d8-ae58-75dcc3b3cc2d" providerId="ADAL" clId="{58EFDCF1-C5D9-4BDB-ABFA-276E542A38D4}" dt="2023-01-25T14:15:30.528" v="109" actId="478"/>
          <ac:spMkLst>
            <pc:docMk/>
            <pc:sldMk cId="2933068165" sldId="2147470200"/>
            <ac:spMk id="14" creationId="{CF53B4F2-E163-B1A8-C8B6-3E15D7E1E801}"/>
          </ac:spMkLst>
        </pc:spChg>
        <pc:picChg chg="add del mod">
          <ac:chgData name="Akshay Dixit" userId="be3c0e0c-cbf0-46d8-ae58-75dcc3b3cc2d" providerId="ADAL" clId="{58EFDCF1-C5D9-4BDB-ABFA-276E542A38D4}" dt="2023-01-25T14:05:31.289" v="33" actId="478"/>
          <ac:picMkLst>
            <pc:docMk/>
            <pc:sldMk cId="2933068165" sldId="2147470200"/>
            <ac:picMk id="8" creationId="{FB05671B-D03A-F057-8742-CD7110233E42}"/>
          </ac:picMkLst>
        </pc:picChg>
        <pc:picChg chg="add mod">
          <ac:chgData name="Akshay Dixit" userId="be3c0e0c-cbf0-46d8-ae58-75dcc3b3cc2d" providerId="ADAL" clId="{58EFDCF1-C5D9-4BDB-ABFA-276E542A38D4}" dt="2023-01-25T14:15:53.568" v="118" actId="1076"/>
          <ac:picMkLst>
            <pc:docMk/>
            <pc:sldMk cId="2933068165" sldId="2147470200"/>
            <ac:picMk id="1026" creationId="{7AD7E04B-4DC6-C59B-A363-F17150097305}"/>
          </ac:picMkLst>
        </pc:picChg>
        <pc:picChg chg="del">
          <ac:chgData name="Akshay Dixit" userId="be3c0e0c-cbf0-46d8-ae58-75dcc3b3cc2d" providerId="ADAL" clId="{58EFDCF1-C5D9-4BDB-ABFA-276E542A38D4}" dt="2023-01-25T14:02:35.969" v="1" actId="478"/>
          <ac:picMkLst>
            <pc:docMk/>
            <pc:sldMk cId="2933068165" sldId="2147470200"/>
            <ac:picMk id="1042" creationId="{25860DB4-17D9-89B2-F6B8-3FAE477B8C7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0" creationId="{383EE9D3-9235-4B2E-04E7-EA7AB33F633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2" creationId="{42A07689-6435-19AC-8B85-493E991C22C3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4" creationId="{63547294-43D3-D42E-95D6-D576F0A0758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6" creationId="{46DADA7D-A10F-289F-1E08-732A3646123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8" creationId="{14FECBB9-9AB7-25DA-D267-6AFC380768F1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366008190" sldId="2147470201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857762438" sldId="2147470202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469173378" sldId="2147470203"/>
        </pc:sldMkLst>
      </pc:sldChg>
      <pc:sldChg chg="addSp delSp modSp add mod modTransition modAnim">
        <pc:chgData name="Akshay Dixit" userId="be3c0e0c-cbf0-46d8-ae58-75dcc3b3cc2d" providerId="ADAL" clId="{58EFDCF1-C5D9-4BDB-ABFA-276E542A38D4}" dt="2023-01-25T14:34:01.922" v="231"/>
        <pc:sldMkLst>
          <pc:docMk/>
          <pc:sldMk cId="2550838842" sldId="2147470205"/>
        </pc:sldMkLst>
        <pc:spChg chg="mod">
          <ac:chgData name="Akshay Dixit" userId="be3c0e0c-cbf0-46d8-ae58-75dcc3b3cc2d" providerId="ADAL" clId="{58EFDCF1-C5D9-4BDB-ABFA-276E542A38D4}" dt="2023-01-25T14:18:53.777" v="133" actId="1076"/>
          <ac:spMkLst>
            <pc:docMk/>
            <pc:sldMk cId="2550838842" sldId="214747020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58EFDCF1-C5D9-4BDB-ABFA-276E542A38D4}" dt="2023-01-25T14:09:44.211" v="48" actId="478"/>
          <ac:spMkLst>
            <pc:docMk/>
            <pc:sldMk cId="2550838842" sldId="2147470205"/>
            <ac:spMk id="8" creationId="{869AA980-8ACC-4EB4-E28A-E3D301DE37B5}"/>
          </ac:spMkLst>
        </pc:spChg>
        <pc:spChg chg="mod">
          <ac:chgData name="Akshay Dixit" userId="be3c0e0c-cbf0-46d8-ae58-75dcc3b3cc2d" providerId="ADAL" clId="{58EFDCF1-C5D9-4BDB-ABFA-276E542A38D4}" dt="2023-01-25T14:21:52.992" v="144" actId="14100"/>
          <ac:spMkLst>
            <pc:docMk/>
            <pc:sldMk cId="2550838842" sldId="2147470205"/>
            <ac:spMk id="9" creationId="{FEBDE3A1-2998-A26D-B341-C1D6233CAB78}"/>
          </ac:spMkLst>
        </pc:spChg>
        <pc:spChg chg="add mod">
          <ac:chgData name="Akshay Dixit" userId="be3c0e0c-cbf0-46d8-ae58-75dcc3b3cc2d" providerId="ADAL" clId="{58EFDCF1-C5D9-4BDB-ABFA-276E542A38D4}" dt="2023-01-25T14:26:44.937" v="185" actId="767"/>
          <ac:spMkLst>
            <pc:docMk/>
            <pc:sldMk cId="2550838842" sldId="2147470205"/>
            <ac:spMk id="12" creationId="{26D4F66A-4036-B925-405B-40DD593D9888}"/>
          </ac:spMkLst>
        </pc:spChg>
        <pc:spChg chg="mod">
          <ac:chgData name="Akshay Dixit" userId="be3c0e0c-cbf0-46d8-ae58-75dcc3b3cc2d" providerId="ADAL" clId="{58EFDCF1-C5D9-4BDB-ABFA-276E542A38D4}" dt="2023-01-25T14:14:17.518" v="99" actId="1076"/>
          <ac:spMkLst>
            <pc:docMk/>
            <pc:sldMk cId="2550838842" sldId="2147470205"/>
            <ac:spMk id="13" creationId="{0A16A859-B7B7-7D5F-9A6B-423B11B83276}"/>
          </ac:spMkLst>
        </pc:spChg>
        <pc:spChg chg="mod">
          <ac:chgData name="Akshay Dixit" userId="be3c0e0c-cbf0-46d8-ae58-75dcc3b3cc2d" providerId="ADAL" clId="{58EFDCF1-C5D9-4BDB-ABFA-276E542A38D4}" dt="2023-01-25T14:29:23.970" v="225" actId="14100"/>
          <ac:spMkLst>
            <pc:docMk/>
            <pc:sldMk cId="2550838842" sldId="2147470205"/>
            <ac:spMk id="14" creationId="{CF53B4F2-E163-B1A8-C8B6-3E15D7E1E801}"/>
          </ac:spMkLst>
        </pc:spChg>
        <pc:picChg chg="add mod">
          <ac:chgData name="Akshay Dixit" userId="be3c0e0c-cbf0-46d8-ae58-75dcc3b3cc2d" providerId="ADAL" clId="{58EFDCF1-C5D9-4BDB-ABFA-276E542A38D4}" dt="2023-01-25T14:14:59.875" v="107" actId="1076"/>
          <ac:picMkLst>
            <pc:docMk/>
            <pc:sldMk cId="2550838842" sldId="2147470205"/>
            <ac:picMk id="10" creationId="{95BF3388-1017-B454-96BA-7E934B953585}"/>
          </ac:picMkLst>
        </pc:picChg>
        <pc:picChg chg="add del mod">
          <ac:chgData name="Akshay Dixit" userId="be3c0e0c-cbf0-46d8-ae58-75dcc3b3cc2d" providerId="ADAL" clId="{58EFDCF1-C5D9-4BDB-ABFA-276E542A38D4}" dt="2023-01-25T14:20:22.005" v="143" actId="478"/>
          <ac:picMkLst>
            <pc:docMk/>
            <pc:sldMk cId="2550838842" sldId="2147470205"/>
            <ac:picMk id="11" creationId="{130BEE45-F803-3238-C46C-9B2B75C22753}"/>
          </ac:picMkLst>
        </pc:picChg>
        <pc:picChg chg="del">
          <ac:chgData name="Akshay Dixit" userId="be3c0e0c-cbf0-46d8-ae58-75dcc3b3cc2d" providerId="ADAL" clId="{58EFDCF1-C5D9-4BDB-ABFA-276E542A38D4}" dt="2023-01-25T14:09:24.299" v="44" actId="478"/>
          <ac:picMkLst>
            <pc:docMk/>
            <pc:sldMk cId="2550838842" sldId="2147470205"/>
            <ac:picMk id="1026" creationId="{7AD7E04B-4DC6-C59B-A363-F17150097305}"/>
          </ac:picMkLst>
        </pc:picChg>
        <pc:picChg chg="add mod">
          <ac:chgData name="Akshay Dixit" userId="be3c0e0c-cbf0-46d8-ae58-75dcc3b3cc2d" providerId="ADAL" clId="{58EFDCF1-C5D9-4BDB-ABFA-276E542A38D4}" dt="2023-01-25T14:17:16.622" v="128" actId="14100"/>
          <ac:picMkLst>
            <pc:docMk/>
            <pc:sldMk cId="2550838842" sldId="2147470205"/>
            <ac:picMk id="2050" creationId="{15E15A0E-EC5B-636E-B1B6-35294224D7F3}"/>
          </ac:picMkLst>
        </pc:picChg>
      </pc:sldChg>
    </pc:docChg>
  </pc:docChgLst>
  <pc:docChgLst>
    <pc:chgData name="Akshay Dixit" userId="be3c0e0c-cbf0-46d8-ae58-75dcc3b3cc2d" providerId="ADAL" clId="{40D97C26-C175-4682-BD3F-447F6A21ED86}"/>
    <pc:docChg chg="undo custSel modSld">
      <pc:chgData name="Akshay Dixit" userId="be3c0e0c-cbf0-46d8-ae58-75dcc3b3cc2d" providerId="ADAL" clId="{40D97C26-C175-4682-BD3F-447F6A21ED86}" dt="2023-01-23T14:32:15.334" v="486" actId="20577"/>
      <pc:docMkLst>
        <pc:docMk/>
      </pc:docMkLst>
      <pc:sldChg chg="addSp delSp modSp mod">
        <pc:chgData name="Akshay Dixit" userId="be3c0e0c-cbf0-46d8-ae58-75dcc3b3cc2d" providerId="ADAL" clId="{40D97C26-C175-4682-BD3F-447F6A21ED86}" dt="2023-01-23T14:32:15.334" v="486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40D97C26-C175-4682-BD3F-447F6A21ED86}" dt="2023-01-23T14:32:15.334" v="486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40D97C26-C175-4682-BD3F-447F6A21ED86}" dt="2023-01-23T14:18:34.806" v="43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0D97C26-C175-4682-BD3F-447F6A21ED86}" dt="2023-01-23T14:31:36.102" v="484" actId="115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40D97C26-C175-4682-BD3F-447F6A21ED86}" dt="2023-01-23T14:29:54.177" v="475" actId="1076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40D97C26-C175-4682-BD3F-447F6A21ED86}" dt="2023-01-23T14:29:43.784" v="473" actId="14100"/>
          <ac:spMkLst>
            <pc:docMk/>
            <pc:sldMk cId="2438892547" sldId="2147470199"/>
            <ac:spMk id="14" creationId="{CF53B4F2-E163-B1A8-C8B6-3E15D7E1E801}"/>
          </ac:spMkLst>
        </pc:spChg>
        <pc:spChg chg="add del">
          <ac:chgData name="Akshay Dixit" userId="be3c0e0c-cbf0-46d8-ae58-75dcc3b3cc2d" providerId="ADAL" clId="{40D97C26-C175-4682-BD3F-447F6A21ED86}" dt="2023-01-23T14:15:18.156" v="348"/>
          <ac:spMkLst>
            <pc:docMk/>
            <pc:sldMk cId="2438892547" sldId="2147470199"/>
            <ac:spMk id="15" creationId="{15E174DC-DEF5-B508-42DF-B399C4531FB9}"/>
          </ac:spMkLst>
        </pc:spChg>
        <pc:spChg chg="del">
          <ac:chgData name="Akshay Dixit" userId="be3c0e0c-cbf0-46d8-ae58-75dcc3b3cc2d" providerId="ADAL" clId="{40D97C26-C175-4682-BD3F-447F6A21ED86}" dt="2023-01-23T14:02:05.389" v="32" actId="478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40D97C26-C175-4682-BD3F-447F6A21ED86}" dt="2023-01-23T14:01:25.581" v="23" actId="478"/>
          <ac:picMkLst>
            <pc:docMk/>
            <pc:sldMk cId="2438892547" sldId="2147470199"/>
            <ac:picMk id="11" creationId="{20D8F427-E53A-1AAC-9825-5A228E22948A}"/>
          </ac:picMkLst>
        </pc:picChg>
        <pc:picChg chg="add mod modCrop">
          <ac:chgData name="Akshay Dixit" userId="be3c0e0c-cbf0-46d8-ae58-75dcc3b3cc2d" providerId="ADAL" clId="{40D97C26-C175-4682-BD3F-447F6A21ED86}" dt="2023-01-23T14:29:36.583" v="472" actId="14100"/>
          <ac:picMkLst>
            <pc:docMk/>
            <pc:sldMk cId="2438892547" sldId="2147470199"/>
            <ac:picMk id="12" creationId="{E8A4AAE7-D345-5B71-CD07-8BFBA767F164}"/>
          </ac:picMkLst>
        </pc:picChg>
      </pc:sldChg>
    </pc:docChg>
  </pc:docChgLst>
  <pc:docChgLst>
    <pc:chgData name="Akshay Dixit" userId="be3c0e0c-cbf0-46d8-ae58-75dcc3b3cc2d" providerId="ADAL" clId="{4DC994E6-24C3-4CC4-8665-E8FB94B72FC8}"/>
    <pc:docChg chg="undo custSel modSld">
      <pc:chgData name="Akshay Dixit" userId="be3c0e0c-cbf0-46d8-ae58-75dcc3b3cc2d" providerId="ADAL" clId="{4DC994E6-24C3-4CC4-8665-E8FB94B72FC8}" dt="2023-01-27T13:21:04.541" v="263" actId="1076"/>
      <pc:docMkLst>
        <pc:docMk/>
      </pc:docMkLst>
      <pc:sldChg chg="addSp delSp modSp mod modAnim">
        <pc:chgData name="Akshay Dixit" userId="be3c0e0c-cbf0-46d8-ae58-75dcc3b3cc2d" providerId="ADAL" clId="{4DC994E6-24C3-4CC4-8665-E8FB94B72FC8}" dt="2023-01-27T13:21:04.541" v="263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DC994E6-24C3-4CC4-8665-E8FB94B72FC8}" dt="2023-01-27T13:21:01.311" v="262" actId="1076"/>
          <ac:spMkLst>
            <pc:docMk/>
            <pc:sldMk cId="2933068165" sldId="2147470200"/>
            <ac:spMk id="5" creationId="{56C689AD-9209-E571-5062-7DAE6ED26FDA}"/>
          </ac:spMkLst>
        </pc:spChg>
        <pc:spChg chg="mod">
          <ac:chgData name="Akshay Dixit" userId="be3c0e0c-cbf0-46d8-ae58-75dcc3b3cc2d" providerId="ADAL" clId="{4DC994E6-24C3-4CC4-8665-E8FB94B72FC8}" dt="2023-01-27T13:21:04.541" v="263" actId="1076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DC994E6-24C3-4CC4-8665-E8FB94B72FC8}" dt="2023-01-27T12:58:56.422" v="15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DC994E6-24C3-4CC4-8665-E8FB94B72FC8}" dt="2023-01-27T13:19:44.126" v="17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DC994E6-24C3-4CC4-8665-E8FB94B72FC8}" dt="2023-01-27T13:15:07.132" v="108" actId="1076"/>
          <ac:spMkLst>
            <pc:docMk/>
            <pc:sldMk cId="2933068165" sldId="2147470200"/>
            <ac:spMk id="9" creationId="{FEBDE3A1-2998-A26D-B341-C1D6233CAB78}"/>
          </ac:spMkLst>
        </pc:spChg>
        <pc:spChg chg="mod">
          <ac:chgData name="Akshay Dixit" userId="be3c0e0c-cbf0-46d8-ae58-75dcc3b3cc2d" providerId="ADAL" clId="{4DC994E6-24C3-4CC4-8665-E8FB94B72FC8}" dt="2023-01-27T13:19:40.896" v="172" actId="1076"/>
          <ac:spMkLst>
            <pc:docMk/>
            <pc:sldMk cId="2933068165" sldId="2147470200"/>
            <ac:spMk id="10" creationId="{84675880-A3D4-B034-5227-307EF588D314}"/>
          </ac:spMkLst>
        </pc:spChg>
        <pc:spChg chg="add mod">
          <ac:chgData name="Akshay Dixit" userId="be3c0e0c-cbf0-46d8-ae58-75dcc3b3cc2d" providerId="ADAL" clId="{4DC994E6-24C3-4CC4-8665-E8FB94B72FC8}" dt="2023-01-27T13:20:17.112" v="260" actId="1076"/>
          <ac:spMkLst>
            <pc:docMk/>
            <pc:sldMk cId="2933068165" sldId="2147470200"/>
            <ac:spMk id="11" creationId="{86E57EE3-B51F-AC07-C8BE-019F175B4F2D}"/>
          </ac:spMkLst>
        </pc:spChg>
        <pc:picChg chg="del">
          <ac:chgData name="Akshay Dixit" userId="be3c0e0c-cbf0-46d8-ae58-75dcc3b3cc2d" providerId="ADAL" clId="{4DC994E6-24C3-4CC4-8665-E8FB94B72FC8}" dt="2023-01-27T13:12:39.026" v="94" actId="478"/>
          <ac:picMkLst>
            <pc:docMk/>
            <pc:sldMk cId="2933068165" sldId="2147470200"/>
            <ac:picMk id="12" creationId="{1E330034-784E-3290-A6F4-584150AA4F9C}"/>
          </ac:picMkLst>
        </pc:picChg>
        <pc:picChg chg="add mod modCrop">
          <ac:chgData name="Akshay Dixit" userId="be3c0e0c-cbf0-46d8-ae58-75dcc3b3cc2d" providerId="ADAL" clId="{4DC994E6-24C3-4CC4-8665-E8FB94B72FC8}" dt="2023-01-27T13:19:56.180" v="177" actId="14100"/>
          <ac:picMkLst>
            <pc:docMk/>
            <pc:sldMk cId="2933068165" sldId="2147470200"/>
            <ac:picMk id="14" creationId="{18C55B30-F276-4BD7-44DD-98E2DD8529B3}"/>
          </ac:picMkLst>
        </pc:picChg>
      </pc:sldChg>
    </pc:docChg>
  </pc:docChgLst>
  <pc:docChgLst>
    <pc:chgData name="Akshay Dixit" userId="be3c0e0c-cbf0-46d8-ae58-75dcc3b3cc2d" providerId="ADAL" clId="{19EE9E83-DF83-4F2F-BA23-B9E5EBB670F4}"/>
    <pc:docChg chg="custSel modSld">
      <pc:chgData name="Akshay Dixit" userId="be3c0e0c-cbf0-46d8-ae58-75dcc3b3cc2d" providerId="ADAL" clId="{19EE9E83-DF83-4F2F-BA23-B9E5EBB670F4}" dt="2023-01-22T12:03:45.358" v="102" actId="20577"/>
      <pc:docMkLst>
        <pc:docMk/>
      </pc:docMkLst>
      <pc:sldChg chg="addSp delSp modSp mod">
        <pc:chgData name="Akshay Dixit" userId="be3c0e0c-cbf0-46d8-ae58-75dcc3b3cc2d" providerId="ADAL" clId="{19EE9E83-DF83-4F2F-BA23-B9E5EBB670F4}" dt="2023-01-22T12:03:45.358" v="10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19EE9E83-DF83-4F2F-BA23-B9E5EBB670F4}" dt="2023-01-22T12:00:31.474" v="6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19EE9E83-DF83-4F2F-BA23-B9E5EBB670F4}" dt="2023-01-22T12:01:42.485" v="10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9EE9E83-DF83-4F2F-BA23-B9E5EBB670F4}" dt="2023-01-22T12:01:44.340" v="101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19EE9E83-DF83-4F2F-BA23-B9E5EBB670F4}" dt="2023-01-22T12:03:45.358" v="102" actId="20577"/>
          <ac:spMkLst>
            <pc:docMk/>
            <pc:sldMk cId="2438892547" sldId="2147470199"/>
            <ac:spMk id="20" creationId="{945F26C3-B745-6CF6-EB7A-3242A09C6360}"/>
          </ac:spMkLst>
        </pc:spChg>
        <pc:picChg chg="add mod">
          <ac:chgData name="Akshay Dixit" userId="be3c0e0c-cbf0-46d8-ae58-75dcc3b3cc2d" providerId="ADAL" clId="{19EE9E83-DF83-4F2F-BA23-B9E5EBB670F4}" dt="2023-01-22T12:00:55.677" v="75" actId="14100"/>
          <ac:picMkLst>
            <pc:docMk/>
            <pc:sldMk cId="2438892547" sldId="2147470199"/>
            <ac:picMk id="11" creationId="{20D8F427-E53A-1AAC-9825-5A228E22948A}"/>
          </ac:picMkLst>
        </pc:picChg>
        <pc:picChg chg="del">
          <ac:chgData name="Akshay Dixit" userId="be3c0e0c-cbf0-46d8-ae58-75dcc3b3cc2d" providerId="ADAL" clId="{19EE9E83-DF83-4F2F-BA23-B9E5EBB670F4}" dt="2023-01-22T12:00:28.461" v="66" actId="478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4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03555" y="888505"/>
            <a:ext cx="6775974" cy="547054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983129" y="57625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535" y="104766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77636" y="842001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Between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558669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5020967" y="6796578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27/365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662CF-C3E6-052C-3471-85801970DA7C}"/>
              </a:ext>
            </a:extLst>
          </p:cNvPr>
          <p:cNvSpPr/>
          <p:nvPr/>
        </p:nvSpPr>
        <p:spPr>
          <a:xfrm>
            <a:off x="203554" y="1444341"/>
            <a:ext cx="6775973" cy="1310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75880-A3D4-B034-5227-307EF588D314}"/>
              </a:ext>
            </a:extLst>
          </p:cNvPr>
          <p:cNvSpPr txBox="1"/>
          <p:nvPr/>
        </p:nvSpPr>
        <p:spPr>
          <a:xfrm>
            <a:off x="277636" y="1459637"/>
            <a:ext cx="64837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Filters a record set for data matching the values in an inclusive range and can operate on any numeric, datetime, or timespan.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6E57EE3-B51F-AC07-C8BE-019F175B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36" y="2090533"/>
            <a:ext cx="664404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Syntax: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|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between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leftRange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..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rightRange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)</a:t>
            </a:r>
            <a:endParaRPr lang="en-US" altLang="en-US" sz="1600" dirty="0">
              <a:latin typeface="SFMono-Regular"/>
            </a:endParaRPr>
          </a:p>
        </p:txBody>
      </p:sp>
      <p:pic>
        <p:nvPicPr>
          <p:cNvPr id="14" name="Picture 1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8C55B30-F276-4BD7-44DD-98E2DD8529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/>
          <a:stretch/>
        </p:blipFill>
        <p:spPr>
          <a:xfrm>
            <a:off x="203554" y="2459865"/>
            <a:ext cx="6792205" cy="43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</TotalTime>
  <Words>54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SFMono-Regular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2023-01-27T13:21:12Z</dcterms:modified>
</cp:coreProperties>
</file>