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56271-A05D-49B3-928C-0CDBCC3B2F89}" v="12" dt="2023-01-09T16:46:3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7" y="1190545"/>
            <a:ext cx="6711317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0" b="869"/>
          <a:stretch/>
        </p:blipFill>
        <p:spPr bwMode="auto">
          <a:xfrm>
            <a:off x="243997" y="3030558"/>
            <a:ext cx="6711318" cy="39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9/365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14842" y="1175142"/>
            <a:ext cx="6386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Take operator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53989" y="1659330"/>
            <a:ext cx="6459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T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ake is a simple, quick, and efficient way to view a small sample of records when browsing data interactively</a:t>
            </a:r>
            <a:r>
              <a:rPr lang="en-US" sz="2000" dirty="0">
                <a:solidFill>
                  <a:srgbClr val="E6E6E6"/>
                </a:solidFill>
                <a:latin typeface="Segoe UI" panose="020B0502040204020203" pitchFamily="34" charset="0"/>
              </a:rPr>
              <a:t>. It r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eturns up to the specified number of rows. There is no guarantee of which particular records will be returned.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62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2023-01-09T16:46:48Z</dcterms:modified>
</cp:coreProperties>
</file>