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47FCF-9338-4DD3-BB6E-476F7D2E3391}" v="2" dt="2023-01-18T17:02:50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322861" y="69864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630" y="98447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17535" y="881451"/>
            <a:ext cx="659503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Extend operator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18/365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279398" y="1439733"/>
            <a:ext cx="658607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calculated columns and append them to the result set.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ColumnName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omitted, the output column name of Expression will be automatically generated.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270438" y="2341000"/>
            <a:ext cx="71563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 | extend [</a:t>
            </a:r>
            <a:r>
              <a:rPr kumimoji="0" lang="en-IN" sz="16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ColumnName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| (</a:t>
            </a:r>
            <a:r>
              <a:rPr kumimoji="0" lang="en-IN" sz="16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ColumnName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[, ...]) =] Expression [, ...]</a:t>
            </a: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C18F3-7C69-85BC-95E5-4B1B2A4238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8" r="-1" b="16757"/>
          <a:stretch/>
        </p:blipFill>
        <p:spPr>
          <a:xfrm>
            <a:off x="210420" y="2722987"/>
            <a:ext cx="6770875" cy="4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60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2023-01-18T17:07:01Z</dcterms:modified>
</cp:coreProperties>
</file>