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CD689-C5CD-414A-B760-F2632FF40F79}" v="6" dt="2023-01-12T12:10:42.082"/>
    <p1510:client id="{B35FAB48-501B-4584-9CD1-273D6E90B5D5}" v="8" dt="2023-01-11T16:24:2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163133" y="1190545"/>
            <a:ext cx="6873048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085028" y="63649"/>
            <a:ext cx="111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12/365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18636" y="1151512"/>
            <a:ext cx="687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Ecosystem: Major Components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18636" y="1673836"/>
            <a:ext cx="6693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An ADX common workflow includes data ingestion, Storage + Retrieval using Kusto Query Language, and data visualization. ADX integrates with a large suite of Azure, OSS and Applications via connectors and SDKs.</a:t>
            </a:r>
            <a:endParaRPr lang="en-US" sz="20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 descr="Image representing architecture of Azure Data Explorer and data connections in and out of the service.">
            <a:extLst>
              <a:ext uri="{FF2B5EF4-FFF2-40B4-BE49-F238E27FC236}">
                <a16:creationId xmlns:a16="http://schemas.microsoft.com/office/drawing/2014/main" id="{6C241D00-BCB4-B902-3FE3-EBC4C905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2" y="3030557"/>
            <a:ext cx="6870852" cy="39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57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2023-01-12T12:21:21Z</dcterms:modified>
</cp:coreProperties>
</file>