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8EC"/>
    <a:srgbClr val="50E6FF"/>
    <a:srgbClr val="1E8BDB"/>
    <a:srgbClr val="A6A5A6"/>
    <a:srgbClr val="1B89DA"/>
    <a:srgbClr val="46A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829B0-4B29-4715-A4CA-5599A304D733}" v="10" dt="2023-01-02T16:57:11.481"/>
    <p1510:client id="{CE531AF9-C88B-4CCB-B98F-B1D55A6C09F0}" v="8" dt="2023-01-03T15:35:17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4012" autoAdjust="0"/>
  </p:normalViewPr>
  <p:slideViewPr>
    <p:cSldViewPr snapToGrid="0">
      <p:cViewPr varScale="1">
        <p:scale>
          <a:sx n="100" d="100"/>
          <a:sy n="100" d="100"/>
        </p:scale>
        <p:origin x="2197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285829B0-4B29-4715-A4CA-5599A304D733}"/>
    <pc:docChg chg="delSld modSld">
      <pc:chgData name="Akshay Dixit" userId="be3c0e0c-cbf0-46d8-ae58-75dcc3b3cc2d" providerId="ADAL" clId="{285829B0-4B29-4715-A4CA-5599A304D733}" dt="2023-01-02T16:57:11.480" v="82" actId="14100"/>
      <pc:docMkLst>
        <pc:docMk/>
      </pc:docMkLst>
      <pc:sldChg chg="del">
        <pc:chgData name="Akshay Dixit" userId="be3c0e0c-cbf0-46d8-ae58-75dcc3b3cc2d" providerId="ADAL" clId="{285829B0-4B29-4715-A4CA-5599A304D733}" dt="2023-01-02T16:04:25.485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285829B0-4B29-4715-A4CA-5599A304D733}" dt="2023-01-02T16:04:26.469" v="1" actId="47"/>
        <pc:sldMkLst>
          <pc:docMk/>
          <pc:sldMk cId="2235995019" sldId="2147470198"/>
        </pc:sldMkLst>
      </pc:sldChg>
      <pc:sldChg chg="modSp mod">
        <pc:chgData name="Akshay Dixit" userId="be3c0e0c-cbf0-46d8-ae58-75dcc3b3cc2d" providerId="ADAL" clId="{285829B0-4B29-4715-A4CA-5599A304D733}" dt="2023-01-02T16:57:11.480" v="82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85829B0-4B29-4715-A4CA-5599A304D733}" dt="2023-01-02T16:28:59.268" v="7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85829B0-4B29-4715-A4CA-5599A304D733}" dt="2023-01-02T16:31:16.111" v="76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85829B0-4B29-4715-A4CA-5599A304D733}" dt="2023-01-02T16:31:20.589" v="7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85829B0-4B29-4715-A4CA-5599A304D733}" dt="2023-01-02T16:31:25.252" v="78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85829B0-4B29-4715-A4CA-5599A304D733}" dt="2023-01-02T16:57:11.480" v="82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CE531AF9-C88B-4CCB-B98F-B1D55A6C09F0}"/>
    <pc:docChg chg="modSld">
      <pc:chgData name="Akshay Dixit" userId="be3c0e0c-cbf0-46d8-ae58-75dcc3b3cc2d" providerId="ADAL" clId="{CE531AF9-C88B-4CCB-B98F-B1D55A6C09F0}" dt="2023-01-03T15:35:17.167" v="63" actId="1076"/>
      <pc:docMkLst>
        <pc:docMk/>
      </pc:docMkLst>
      <pc:sldChg chg="modSp mod">
        <pc:chgData name="Akshay Dixit" userId="be3c0e0c-cbf0-46d8-ae58-75dcc3b3cc2d" providerId="ADAL" clId="{CE531AF9-C88B-4CCB-B98F-B1D55A6C09F0}" dt="2023-01-03T15:35:17.167" v="63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CE531AF9-C88B-4CCB-B98F-B1D55A6C09F0}" dt="2023-01-03T15:31:20.283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E531AF9-C88B-4CCB-B98F-B1D55A6C09F0}" dt="2023-01-03T15:31:28.454" v="15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E531AF9-C88B-4CCB-B98F-B1D55A6C09F0}" dt="2023-01-03T15:33:59.093" v="56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E531AF9-C88B-4CCB-B98F-B1D55A6C09F0}" dt="2023-01-03T15:35:17.167" v="63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43998" y="1242932"/>
            <a:ext cx="6601326" cy="1840013"/>
          </a:xfrm>
          <a:prstGeom prst="rect">
            <a:avLst/>
          </a:prstGeom>
          <a:solidFill>
            <a:srgbClr val="1E8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114285" y="109816"/>
            <a:ext cx="5238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98" y="235469"/>
            <a:ext cx="774033" cy="774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19001-18D2-4677-21C5-9FA7A3303F6A}"/>
              </a:ext>
            </a:extLst>
          </p:cNvPr>
          <p:cNvSpPr txBox="1"/>
          <p:nvPr/>
        </p:nvSpPr>
        <p:spPr>
          <a:xfrm>
            <a:off x="1114285" y="596601"/>
            <a:ext cx="5879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Segoe UI Semibold"/>
              </a:rPr>
              <a:t>#365daysofADX   </a:t>
            </a:r>
            <a:r>
              <a:rPr lang="en-IN" sz="2400" dirty="0">
                <a:solidFill>
                  <a:srgbClr val="4AA8EC"/>
                </a:solidFill>
                <a:latin typeface="Segoe UI Semibold"/>
              </a:rPr>
              <a:t>[aka.ms/ADX.365]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rgbClr val="4AA8EC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7F4BE6-B464-8AB5-02E2-798F70609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" b="7559"/>
          <a:stretch/>
        </p:blipFill>
        <p:spPr bwMode="auto">
          <a:xfrm>
            <a:off x="243998" y="3083355"/>
            <a:ext cx="6601326" cy="388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C617E-8AF5-0C58-E458-2172E8C27791}"/>
              </a:ext>
            </a:extLst>
          </p:cNvPr>
          <p:cNvSpPr txBox="1"/>
          <p:nvPr/>
        </p:nvSpPr>
        <p:spPr>
          <a:xfrm>
            <a:off x="6187597" y="63649"/>
            <a:ext cx="1011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Segoe UI Semibold"/>
              </a:rPr>
              <a:t>3/365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43998" y="1181793"/>
            <a:ext cx="6164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Print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917D6-751F-DBE4-4481-CD240F0B0FEF}"/>
              </a:ext>
            </a:extLst>
          </p:cNvPr>
          <p:cNvSpPr txBox="1"/>
          <p:nvPr/>
        </p:nvSpPr>
        <p:spPr>
          <a:xfrm>
            <a:off x="272884" y="1687939"/>
            <a:ext cx="65435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The print operator outputs a single-row with one or more scalar expression results as columns &amp; is useful as a quick way to evaluate one or more scalar expressions &amp; make a single-row table from result value.</a:t>
            </a:r>
            <a:endParaRPr kumimoji="0" lang="en-IN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</TotalTime>
  <Words>56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2023-01-03T15:35:26Z</dcterms:modified>
</cp:coreProperties>
</file>