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A8EC"/>
    <a:srgbClr val="50E6FF"/>
    <a:srgbClr val="1E8BDB"/>
    <a:srgbClr val="A6A5A6"/>
    <a:srgbClr val="1B89DA"/>
    <a:srgbClr val="46A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1022D-A8FC-45B6-B51A-0596D60309AF}" v="5" dt="2023-01-08T16:34:01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67" d="100"/>
          <a:sy n="67" d="100"/>
        </p:scale>
        <p:origin x="182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CE531AF9-C88B-4CCB-B98F-B1D55A6C09F0}"/>
    <pc:docChg chg="modSld">
      <pc:chgData name="Akshay Dixit" userId="be3c0e0c-cbf0-46d8-ae58-75dcc3b3cc2d" providerId="ADAL" clId="{CE531AF9-C88B-4CCB-B98F-B1D55A6C09F0}" dt="2023-01-03T15:35:17.167" v="63" actId="1076"/>
      <pc:docMkLst>
        <pc:docMk/>
      </pc:docMkLst>
      <pc:sldChg chg="modSp mod">
        <pc:chgData name="Akshay Dixit" userId="be3c0e0c-cbf0-46d8-ae58-75dcc3b3cc2d" providerId="ADAL" clId="{CE531AF9-C88B-4CCB-B98F-B1D55A6C09F0}" dt="2023-01-03T15:35:17.167" v="63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CE531AF9-C88B-4CCB-B98F-B1D55A6C09F0}" dt="2023-01-03T15:31:20.283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E531AF9-C88B-4CCB-B98F-B1D55A6C09F0}" dt="2023-01-03T15:31:28.454" v="15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E531AF9-C88B-4CCB-B98F-B1D55A6C09F0}" dt="2023-01-03T15:33:59.093" v="56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E531AF9-C88B-4CCB-B98F-B1D55A6C09F0}" dt="2023-01-03T15:35:17.167" v="63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285829B0-4B29-4715-A4CA-5599A304D733}"/>
    <pc:docChg chg="delSld modSld">
      <pc:chgData name="Akshay Dixit" userId="be3c0e0c-cbf0-46d8-ae58-75dcc3b3cc2d" providerId="ADAL" clId="{285829B0-4B29-4715-A4CA-5599A304D733}" dt="2023-01-02T16:57:11.480" v="82" actId="14100"/>
      <pc:docMkLst>
        <pc:docMk/>
      </pc:docMkLst>
      <pc:sldChg chg="del">
        <pc:chgData name="Akshay Dixit" userId="be3c0e0c-cbf0-46d8-ae58-75dcc3b3cc2d" providerId="ADAL" clId="{285829B0-4B29-4715-A4CA-5599A304D733}" dt="2023-01-02T16:04:25.485" v="0" actId="47"/>
        <pc:sldMkLst>
          <pc:docMk/>
          <pc:sldMk cId="46990627" sldId="2147470197"/>
        </pc:sldMkLst>
      </pc:sldChg>
      <pc:sldChg chg="del">
        <pc:chgData name="Akshay Dixit" userId="be3c0e0c-cbf0-46d8-ae58-75dcc3b3cc2d" providerId="ADAL" clId="{285829B0-4B29-4715-A4CA-5599A304D733}" dt="2023-01-02T16:04:26.469" v="1" actId="47"/>
        <pc:sldMkLst>
          <pc:docMk/>
          <pc:sldMk cId="2235995019" sldId="2147470198"/>
        </pc:sldMkLst>
      </pc:sldChg>
      <pc:sldChg chg="modSp mod">
        <pc:chgData name="Akshay Dixit" userId="be3c0e0c-cbf0-46d8-ae58-75dcc3b3cc2d" providerId="ADAL" clId="{285829B0-4B29-4715-A4CA-5599A304D733}" dt="2023-01-02T16:57:11.480" v="82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85829B0-4B29-4715-A4CA-5599A304D733}" dt="2023-01-02T16:28:59.268" v="7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85829B0-4B29-4715-A4CA-5599A304D733}" dt="2023-01-02T16:31:16.111" v="76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85829B0-4B29-4715-A4CA-5599A304D733}" dt="2023-01-02T16:31:20.589" v="7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85829B0-4B29-4715-A4CA-5599A304D733}" dt="2023-01-02T16:31:25.252" v="78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85829B0-4B29-4715-A4CA-5599A304D733}" dt="2023-01-02T16:57:11.480" v="82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68FF6D85-085B-43A5-AEB4-97DCFE5F7579}"/>
    <pc:docChg chg="undo custSel addSld delSld modSld sldOrd">
      <pc:chgData name="Akshay Dixit" userId="be3c0e0c-cbf0-46d8-ae58-75dcc3b3cc2d" providerId="ADAL" clId="{68FF6D85-085B-43A5-AEB4-97DCFE5F7579}" dt="2022-10-25T09:49:38.979" v="1190"/>
      <pc:docMkLst>
        <pc:docMk/>
      </pc:docMkLst>
      <pc:sldChg chg="addSp delSp modSp add mod delAnim modAnim">
        <pc:chgData name="Akshay Dixit" userId="be3c0e0c-cbf0-46d8-ae58-75dcc3b3cc2d" providerId="ADAL" clId="{68FF6D85-085B-43A5-AEB4-97DCFE5F7579}" dt="2022-10-18T08:09:23.784" v="557"/>
        <pc:sldMkLst>
          <pc:docMk/>
          <pc:sldMk cId="676048786" sldId="2147470194"/>
        </pc:sldMkLst>
        <pc:spChg chg="add del mod">
          <ac:chgData name="Akshay Dixit" userId="be3c0e0c-cbf0-46d8-ae58-75dcc3b3cc2d" providerId="ADAL" clId="{68FF6D85-085B-43A5-AEB4-97DCFE5F7579}" dt="2022-10-18T06:28:15.199" v="16" actId="478"/>
          <ac:spMkLst>
            <pc:docMk/>
            <pc:sldMk cId="676048786" sldId="2147470194"/>
            <ac:spMk id="2" creationId="{6178638A-EFA0-189E-380C-5310F639CBA5}"/>
          </ac:spMkLst>
        </pc:spChg>
        <pc:spChg chg="del">
          <ac:chgData name="Akshay Dixit" userId="be3c0e0c-cbf0-46d8-ae58-75dcc3b3cc2d" providerId="ADAL" clId="{68FF6D85-085B-43A5-AEB4-97DCFE5F7579}" dt="2022-10-18T06:29:30.819" v="73" actId="478"/>
          <ac:spMkLst>
            <pc:docMk/>
            <pc:sldMk cId="676048786" sldId="2147470194"/>
            <ac:spMk id="3" creationId="{55E9E6D4-A842-0284-220C-1A2AD46BD69D}"/>
          </ac:spMkLst>
        </pc:spChg>
        <pc:spChg chg="del mod">
          <ac:chgData name="Akshay Dixit" userId="be3c0e0c-cbf0-46d8-ae58-75dcc3b3cc2d" providerId="ADAL" clId="{68FF6D85-085B-43A5-AEB4-97DCFE5F7579}" dt="2022-10-18T07:55:29.814" v="437" actId="478"/>
          <ac:spMkLst>
            <pc:docMk/>
            <pc:sldMk cId="676048786" sldId="2147470194"/>
            <ac:spMk id="4" creationId="{62EAFC21-A04E-7C3C-7504-8074F7EE1A06}"/>
          </ac:spMkLst>
        </pc:spChg>
        <pc:spChg chg="add mod">
          <ac:chgData name="Akshay Dixit" userId="be3c0e0c-cbf0-46d8-ae58-75dcc3b3cc2d" providerId="ADAL" clId="{68FF6D85-085B-43A5-AEB4-97DCFE5F7579}" dt="2022-10-18T07:54:52.714" v="428" actId="1076"/>
          <ac:spMkLst>
            <pc:docMk/>
            <pc:sldMk cId="676048786" sldId="2147470194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18T06:27:46.456" v="5" actId="478"/>
          <ac:spMkLst>
            <pc:docMk/>
            <pc:sldMk cId="676048786" sldId="2147470194"/>
            <ac:spMk id="11" creationId="{669A95EB-AA19-E49A-E253-1D955B51E471}"/>
          </ac:spMkLst>
        </pc:spChg>
        <pc:spChg chg="add mod">
          <ac:chgData name="Akshay Dixit" userId="be3c0e0c-cbf0-46d8-ae58-75dcc3b3cc2d" providerId="ADAL" clId="{68FF6D85-085B-43A5-AEB4-97DCFE5F7579}" dt="2022-10-18T07:55:01.084" v="430" actId="1076"/>
          <ac:spMkLst>
            <pc:docMk/>
            <pc:sldMk cId="676048786" sldId="2147470194"/>
            <ac:spMk id="14" creationId="{649166AA-5F8E-6A63-AC5C-5C1633153F5F}"/>
          </ac:spMkLst>
        </pc:spChg>
        <pc:spChg chg="add mod">
          <ac:chgData name="Akshay Dixit" userId="be3c0e0c-cbf0-46d8-ae58-75dcc3b3cc2d" providerId="ADAL" clId="{68FF6D85-085B-43A5-AEB4-97DCFE5F7579}" dt="2022-10-18T07:54:55.395" v="429" actId="1076"/>
          <ac:spMkLst>
            <pc:docMk/>
            <pc:sldMk cId="676048786" sldId="2147470194"/>
            <ac:spMk id="15" creationId="{5FF1C0CE-F71B-BB64-4391-CD6A81FF113F}"/>
          </ac:spMkLst>
        </pc:spChg>
        <pc:spChg chg="add del">
          <ac:chgData name="Akshay Dixit" userId="be3c0e0c-cbf0-46d8-ae58-75dcc3b3cc2d" providerId="ADAL" clId="{68FF6D85-085B-43A5-AEB4-97DCFE5F7579}" dt="2022-10-18T07:49:52.490" v="399" actId="478"/>
          <ac:spMkLst>
            <pc:docMk/>
            <pc:sldMk cId="676048786" sldId="2147470194"/>
            <ac:spMk id="16" creationId="{2CA4CCE6-85C4-0106-8C5D-40FBE1C81E96}"/>
          </ac:spMkLst>
        </pc:spChg>
        <pc:spChg chg="add del mod">
          <ac:chgData name="Akshay Dixit" userId="be3c0e0c-cbf0-46d8-ae58-75dcc3b3cc2d" providerId="ADAL" clId="{68FF6D85-085B-43A5-AEB4-97DCFE5F7579}" dt="2022-10-18T07:50:01.991" v="402" actId="478"/>
          <ac:spMkLst>
            <pc:docMk/>
            <pc:sldMk cId="676048786" sldId="2147470194"/>
            <ac:spMk id="17" creationId="{0ECED8D3-2864-DEEB-A772-98DE94D1A621}"/>
          </ac:spMkLst>
        </pc:spChg>
        <pc:spChg chg="del">
          <ac:chgData name="Akshay Dixit" userId="be3c0e0c-cbf0-46d8-ae58-75dcc3b3cc2d" providerId="ADAL" clId="{68FF6D85-085B-43A5-AEB4-97DCFE5F7579}" dt="2022-10-18T06:29:34.073" v="74" actId="478"/>
          <ac:spMkLst>
            <pc:docMk/>
            <pc:sldMk cId="676048786" sldId="2147470194"/>
            <ac:spMk id="66" creationId="{CC358CC5-7F14-4E43-9625-B55F704A87AF}"/>
          </ac:spMkLst>
        </pc:spChg>
        <pc:picChg chg="del">
          <ac:chgData name="Akshay Dixit" userId="be3c0e0c-cbf0-46d8-ae58-75dcc3b3cc2d" providerId="ADAL" clId="{68FF6D85-085B-43A5-AEB4-97DCFE5F7579}" dt="2022-10-18T06:27:46.456" v="5" actId="478"/>
          <ac:picMkLst>
            <pc:docMk/>
            <pc:sldMk cId="676048786" sldId="2147470194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68FF6D85-085B-43A5-AEB4-97DCFE5F7579}" dt="2022-10-18T07:54:21.114" v="425" actId="1076"/>
          <ac:picMkLst>
            <pc:docMk/>
            <pc:sldMk cId="676048786" sldId="214747019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68FF6D85-085B-43A5-AEB4-97DCFE5F7579}" dt="2022-10-18T07:54:07.620" v="422" actId="1076"/>
          <ac:picMkLst>
            <pc:docMk/>
            <pc:sldMk cId="676048786" sldId="2147470194"/>
            <ac:picMk id="8" creationId="{225BBE37-3A1D-0650-2ACF-1FC9C93D19A5}"/>
          </ac:picMkLst>
        </pc:picChg>
        <pc:picChg chg="add mod">
          <ac:chgData name="Akshay Dixit" userId="be3c0e0c-cbf0-46d8-ae58-75dcc3b3cc2d" providerId="ADAL" clId="{68FF6D85-085B-43A5-AEB4-97DCFE5F7579}" dt="2022-10-18T07:54:23.472" v="426" actId="1076"/>
          <ac:picMkLst>
            <pc:docMk/>
            <pc:sldMk cId="676048786" sldId="2147470194"/>
            <ac:picMk id="9" creationId="{E8D45CFB-B389-3B58-3EB5-CFAD4147AE03}"/>
          </ac:picMkLst>
        </pc:picChg>
        <pc:picChg chg="add mod">
          <ac:chgData name="Akshay Dixit" userId="be3c0e0c-cbf0-46d8-ae58-75dcc3b3cc2d" providerId="ADAL" clId="{68FF6D85-085B-43A5-AEB4-97DCFE5F7579}" dt="2022-10-18T07:54:30.242" v="427" actId="1076"/>
          <ac:picMkLst>
            <pc:docMk/>
            <pc:sldMk cId="676048786" sldId="2147470194"/>
            <ac:picMk id="10" creationId="{4FFEC175-E79D-5BA5-CF4C-C54327C5DEFC}"/>
          </ac:picMkLst>
        </pc:picChg>
        <pc:picChg chg="add mod">
          <ac:chgData name="Akshay Dixit" userId="be3c0e0c-cbf0-46d8-ae58-75dcc3b3cc2d" providerId="ADAL" clId="{68FF6D85-085B-43A5-AEB4-97DCFE5F7579}" dt="2022-10-18T07:24:00.714" v="344" actId="1076"/>
          <ac:picMkLst>
            <pc:docMk/>
            <pc:sldMk cId="676048786" sldId="2147470194"/>
            <ac:picMk id="12" creationId="{8A4789AC-8CA0-91D9-26BF-548487BCE3B4}"/>
          </ac:picMkLst>
        </pc:picChg>
        <pc:picChg chg="add del mod">
          <ac:chgData name="Akshay Dixit" userId="be3c0e0c-cbf0-46d8-ae58-75dcc3b3cc2d" providerId="ADAL" clId="{68FF6D85-085B-43A5-AEB4-97DCFE5F7579}" dt="2022-10-18T06:33:21.317" v="106" actId="478"/>
          <ac:picMkLst>
            <pc:docMk/>
            <pc:sldMk cId="676048786" sldId="2147470194"/>
            <ac:picMk id="1026" creationId="{514AC837-910C-9249-DE53-2DE14EF87B6A}"/>
          </ac:picMkLst>
        </pc:picChg>
        <pc:picChg chg="add mod">
          <ac:chgData name="Akshay Dixit" userId="be3c0e0c-cbf0-46d8-ae58-75dcc3b3cc2d" providerId="ADAL" clId="{68FF6D85-085B-43A5-AEB4-97DCFE5F7579}" dt="2022-10-18T07:23:57.775" v="343" actId="1076"/>
          <ac:picMkLst>
            <pc:docMk/>
            <pc:sldMk cId="676048786" sldId="2147470194"/>
            <ac:picMk id="1028" creationId="{50977AA5-6645-7FE5-1D79-2B7077CCE602}"/>
          </ac:picMkLst>
        </pc:picChg>
        <pc:picChg chg="add mod">
          <ac:chgData name="Akshay Dixit" userId="be3c0e0c-cbf0-46d8-ae58-75dcc3b3cc2d" providerId="ADAL" clId="{68FF6D85-085B-43A5-AEB4-97DCFE5F7579}" dt="2022-10-18T07:24:04.849" v="345" actId="1076"/>
          <ac:picMkLst>
            <pc:docMk/>
            <pc:sldMk cId="676048786" sldId="2147470194"/>
            <ac:picMk id="1030" creationId="{E29D0515-F0A7-8322-5047-C352E3E74CFB}"/>
          </ac:picMkLst>
        </pc:picChg>
        <pc:picChg chg="add mod">
          <ac:chgData name="Akshay Dixit" userId="be3c0e0c-cbf0-46d8-ae58-75dcc3b3cc2d" providerId="ADAL" clId="{68FF6D85-085B-43A5-AEB4-97DCFE5F7579}" dt="2022-10-18T06:42:07.426" v="244" actId="1076"/>
          <ac:picMkLst>
            <pc:docMk/>
            <pc:sldMk cId="676048786" sldId="2147470194"/>
            <ac:picMk id="1032" creationId="{667CC7A0-4181-0FA3-9727-040AD51C890A}"/>
          </ac:picMkLst>
        </pc:picChg>
        <pc:picChg chg="add del">
          <ac:chgData name="Akshay Dixit" userId="be3c0e0c-cbf0-46d8-ae58-75dcc3b3cc2d" providerId="ADAL" clId="{68FF6D85-085B-43A5-AEB4-97DCFE5F7579}" dt="2022-10-18T06:41:48.660" v="236"/>
          <ac:picMkLst>
            <pc:docMk/>
            <pc:sldMk cId="676048786" sldId="2147470194"/>
            <ac:picMk id="1034" creationId="{E79A1665-3D01-8E4C-5B3D-F2BCEC0FA4E8}"/>
          </ac:picMkLst>
        </pc:picChg>
        <pc:picChg chg="add mod">
          <ac:chgData name="Akshay Dixit" userId="be3c0e0c-cbf0-46d8-ae58-75dcc3b3cc2d" providerId="ADAL" clId="{68FF6D85-085B-43A5-AEB4-97DCFE5F7579}" dt="2022-10-18T07:16:49.347" v="273" actId="1076"/>
          <ac:picMkLst>
            <pc:docMk/>
            <pc:sldMk cId="676048786" sldId="2147470194"/>
            <ac:picMk id="1036" creationId="{F9F29C3B-F0F6-3550-3959-5D20BC555434}"/>
          </ac:picMkLst>
        </pc:picChg>
        <pc:picChg chg="add mod">
          <ac:chgData name="Akshay Dixit" userId="be3c0e0c-cbf0-46d8-ae58-75dcc3b3cc2d" providerId="ADAL" clId="{68FF6D85-085B-43A5-AEB4-97DCFE5F7579}" dt="2022-10-18T07:27:07.300" v="381" actId="1076"/>
          <ac:picMkLst>
            <pc:docMk/>
            <pc:sldMk cId="676048786" sldId="2147470194"/>
            <ac:picMk id="1038" creationId="{29668658-8310-7F14-4E20-0ACAAA4145FE}"/>
          </ac:picMkLst>
        </pc:picChg>
        <pc:picChg chg="add mod">
          <ac:chgData name="Akshay Dixit" userId="be3c0e0c-cbf0-46d8-ae58-75dcc3b3cc2d" providerId="ADAL" clId="{68FF6D85-085B-43A5-AEB4-97DCFE5F7579}" dt="2022-10-18T07:53:15.349" v="416" actId="1076"/>
          <ac:picMkLst>
            <pc:docMk/>
            <pc:sldMk cId="676048786" sldId="2147470194"/>
            <ac:picMk id="1040" creationId="{D6A466CA-9373-C69D-8289-B5750A7C655A}"/>
          </ac:picMkLst>
        </pc:picChg>
        <pc:picChg chg="add mod">
          <ac:chgData name="Akshay Dixit" userId="be3c0e0c-cbf0-46d8-ae58-75dcc3b3cc2d" providerId="ADAL" clId="{68FF6D85-085B-43A5-AEB4-97DCFE5F7579}" dt="2022-10-18T07:18:31.071" v="288" actId="1076"/>
          <ac:picMkLst>
            <pc:docMk/>
            <pc:sldMk cId="676048786" sldId="2147470194"/>
            <ac:picMk id="1042" creationId="{F9168A8F-20D9-2EE9-AA24-938C14503295}"/>
          </ac:picMkLst>
        </pc:picChg>
        <pc:picChg chg="add mod">
          <ac:chgData name="Akshay Dixit" userId="be3c0e0c-cbf0-46d8-ae58-75dcc3b3cc2d" providerId="ADAL" clId="{68FF6D85-085B-43A5-AEB4-97DCFE5F7579}" dt="2022-10-18T07:51:03.241" v="410" actId="1076"/>
          <ac:picMkLst>
            <pc:docMk/>
            <pc:sldMk cId="676048786" sldId="2147470194"/>
            <ac:picMk id="1044" creationId="{3F8A2A68-8B5D-8D4A-02CD-63C1DA9718A7}"/>
          </ac:picMkLst>
        </pc:picChg>
        <pc:picChg chg="add mod">
          <ac:chgData name="Akshay Dixit" userId="be3c0e0c-cbf0-46d8-ae58-75dcc3b3cc2d" providerId="ADAL" clId="{68FF6D85-085B-43A5-AEB4-97DCFE5F7579}" dt="2022-10-18T07:23:49.768" v="341" actId="1076"/>
          <ac:picMkLst>
            <pc:docMk/>
            <pc:sldMk cId="676048786" sldId="2147470194"/>
            <ac:picMk id="1046" creationId="{0C1D52D1-3868-3C1A-CAB0-49179C4E3F1C}"/>
          </ac:picMkLst>
        </pc:picChg>
        <pc:picChg chg="add del mod">
          <ac:chgData name="Akshay Dixit" userId="be3c0e0c-cbf0-46d8-ae58-75dcc3b3cc2d" providerId="ADAL" clId="{68FF6D85-085B-43A5-AEB4-97DCFE5F7579}" dt="2022-10-18T07:49:15.351" v="397" actId="478"/>
          <ac:picMkLst>
            <pc:docMk/>
            <pc:sldMk cId="676048786" sldId="2147470194"/>
            <ac:picMk id="1048" creationId="{0C3E240D-E26F-3469-2BDD-80C317B237EF}"/>
          </ac:picMkLst>
        </pc:picChg>
        <pc:picChg chg="add mod">
          <ac:chgData name="Akshay Dixit" userId="be3c0e0c-cbf0-46d8-ae58-75dcc3b3cc2d" providerId="ADAL" clId="{68FF6D85-085B-43A5-AEB4-97DCFE5F7579}" dt="2022-10-18T07:50:57.879" v="409" actId="1076"/>
          <ac:picMkLst>
            <pc:docMk/>
            <pc:sldMk cId="676048786" sldId="2147470194"/>
            <ac:picMk id="1054" creationId="{64CA0C48-048D-BB9A-B4CD-D5DAE32A2439}"/>
          </ac:picMkLst>
        </pc:picChg>
        <pc:picChg chg="add mod">
          <ac:chgData name="Akshay Dixit" userId="be3c0e0c-cbf0-46d8-ae58-75dcc3b3cc2d" providerId="ADAL" clId="{68FF6D85-085B-43A5-AEB4-97DCFE5F7579}" dt="2022-10-18T07:53:12.928" v="415" actId="1076"/>
          <ac:picMkLst>
            <pc:docMk/>
            <pc:sldMk cId="676048786" sldId="2147470194"/>
            <ac:picMk id="1056" creationId="{DD0F21FA-18B2-5A5C-EB64-1F12E7C194C9}"/>
          </ac:picMkLst>
        </pc:picChg>
        <pc:picChg chg="del">
          <ac:chgData name="Akshay Dixit" userId="be3c0e0c-cbf0-46d8-ae58-75dcc3b3cc2d" providerId="ADAL" clId="{68FF6D85-085B-43A5-AEB4-97DCFE5F7579}" dt="2022-10-18T06:27:36.724" v="3" actId="478"/>
          <ac:picMkLst>
            <pc:docMk/>
            <pc:sldMk cId="676048786" sldId="2147470194"/>
            <ac:picMk id="2052" creationId="{7DEC1EC0-6932-6205-6613-592D4551984E}"/>
          </ac:picMkLst>
        </pc:picChg>
        <pc:cxnChg chg="add mod">
          <ac:chgData name="Akshay Dixit" userId="be3c0e0c-cbf0-46d8-ae58-75dcc3b3cc2d" providerId="ADAL" clId="{68FF6D85-085B-43A5-AEB4-97DCFE5F7579}" dt="2022-10-18T07:53:40.590" v="418" actId="1076"/>
          <ac:cxnSpMkLst>
            <pc:docMk/>
            <pc:sldMk cId="676048786" sldId="2147470194"/>
            <ac:cxnSpMk id="19" creationId="{C0B15EED-CC30-C070-D48F-10464BA3F112}"/>
          </ac:cxnSpMkLst>
        </pc:cxnChg>
        <pc:cxnChg chg="add mod">
          <ac:chgData name="Akshay Dixit" userId="be3c0e0c-cbf0-46d8-ae58-75dcc3b3cc2d" providerId="ADAL" clId="{68FF6D85-085B-43A5-AEB4-97DCFE5F7579}" dt="2022-10-18T07:54:01.244" v="421" actId="1076"/>
          <ac:cxnSpMkLst>
            <pc:docMk/>
            <pc:sldMk cId="676048786" sldId="2147470194"/>
            <ac:cxnSpMk id="20" creationId="{C8D646F4-27D6-803B-AE1A-7391EE1333EB}"/>
          </ac:cxnSpMkLst>
        </pc:cxnChg>
        <pc:cxnChg chg="add mod">
          <ac:chgData name="Akshay Dixit" userId="be3c0e0c-cbf0-46d8-ae58-75dcc3b3cc2d" providerId="ADAL" clId="{68FF6D85-085B-43A5-AEB4-97DCFE5F7579}" dt="2022-10-18T07:55:15.944" v="434" actId="1076"/>
          <ac:cxnSpMkLst>
            <pc:docMk/>
            <pc:sldMk cId="676048786" sldId="2147470194"/>
            <ac:cxnSpMk id="21" creationId="{09103569-D900-4444-A647-F3AFBFEDF641}"/>
          </ac:cxnSpMkLst>
        </pc:cxnChg>
        <pc:cxnChg chg="add mod">
          <ac:chgData name="Akshay Dixit" userId="be3c0e0c-cbf0-46d8-ae58-75dcc3b3cc2d" providerId="ADAL" clId="{68FF6D85-085B-43A5-AEB4-97DCFE5F7579}" dt="2022-10-18T07:55:21.663" v="436" actId="1076"/>
          <ac:cxnSpMkLst>
            <pc:docMk/>
            <pc:sldMk cId="676048786" sldId="2147470194"/>
            <ac:cxnSpMk id="24" creationId="{F19C4C3D-B69C-59F8-7ACB-AB29A2367D94}"/>
          </ac:cxnSpMkLst>
        </pc:cxnChg>
      </pc:sldChg>
      <pc:sldChg chg="add del setBg">
        <pc:chgData name="Akshay Dixit" userId="be3c0e0c-cbf0-46d8-ae58-75dcc3b3cc2d" providerId="ADAL" clId="{68FF6D85-085B-43A5-AEB4-97DCFE5F7579}" dt="2022-10-18T06:27:28.272" v="1"/>
        <pc:sldMkLst>
          <pc:docMk/>
          <pc:sldMk cId="1229102517" sldId="2147470194"/>
        </pc:sldMkLst>
      </pc:sldChg>
      <pc:sldChg chg="add del setBg">
        <pc:chgData name="Akshay Dixit" userId="be3c0e0c-cbf0-46d8-ae58-75dcc3b3cc2d" providerId="ADAL" clId="{68FF6D85-085B-43A5-AEB4-97DCFE5F7579}" dt="2022-10-25T08:43:06.431" v="559"/>
        <pc:sldMkLst>
          <pc:docMk/>
          <pc:sldMk cId="1852338185" sldId="2147470195"/>
        </pc:sldMkLst>
      </pc:sldChg>
      <pc:sldChg chg="addSp delSp modSp mod modTransition delAnim modAnim">
        <pc:chgData name="Akshay Dixit" userId="be3c0e0c-cbf0-46d8-ae58-75dcc3b3cc2d" providerId="ADAL" clId="{68FF6D85-085B-43A5-AEB4-97DCFE5F7579}" dt="2022-10-25T08:48:05.499" v="614"/>
        <pc:sldMkLst>
          <pc:docMk/>
          <pc:sldMk cId="2783775763" sldId="2147470195"/>
        </pc:sldMkLst>
        <pc:spChg chg="add mod topLvl">
          <ac:chgData name="Akshay Dixit" userId="be3c0e0c-cbf0-46d8-ae58-75dcc3b3cc2d" providerId="ADAL" clId="{68FF6D85-085B-43A5-AEB4-97DCFE5F7579}" dt="2022-10-25T08:48:00.467" v="612" actId="165"/>
          <ac:spMkLst>
            <pc:docMk/>
            <pc:sldMk cId="2783775763" sldId="2147470195"/>
            <ac:spMk id="2" creationId="{646F414A-8CCC-F49B-0E97-327CAA9623E5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4" creationId="{649166AA-5F8E-6A63-AC5C-5C1633153F5F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5" creationId="{5FF1C0CE-F71B-BB64-4391-CD6A81FF113F}"/>
          </ac:spMkLst>
        </pc:spChg>
        <pc:grpChg chg="add del mod">
          <ac:chgData name="Akshay Dixit" userId="be3c0e0c-cbf0-46d8-ae58-75dcc3b3cc2d" providerId="ADAL" clId="{68FF6D85-085B-43A5-AEB4-97DCFE5F7579}" dt="2022-10-25T08:48:00.467" v="612" actId="165"/>
          <ac:grpSpMkLst>
            <pc:docMk/>
            <pc:sldMk cId="2783775763" sldId="2147470195"/>
            <ac:grpSpMk id="3" creationId="{C1B00C07-E342-6AA2-4490-7A102C9DD973}"/>
          </ac:grpSpMkLst>
        </pc:grpChg>
        <pc:picChg chg="mod topLvl">
          <ac:chgData name="Akshay Dixit" userId="be3c0e0c-cbf0-46d8-ae58-75dcc3b3cc2d" providerId="ADAL" clId="{68FF6D85-085B-43A5-AEB4-97DCFE5F7579}" dt="2022-10-25T08:48:00.467" v="612" actId="165"/>
          <ac:picMkLst>
            <pc:docMk/>
            <pc:sldMk cId="2783775763" sldId="2147470195"/>
            <ac:picMk id="7" creationId="{38189F9F-448F-997F-EFAC-6687C6610CED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8" creationId="{225BBE37-3A1D-0650-2ACF-1FC9C93D19A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9" creationId="{E8D45CFB-B389-3B58-3EB5-CFAD4147AE03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" creationId="{4FFEC175-E79D-5BA5-CF4C-C54327C5DEF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2" creationId="{8A4789AC-8CA0-91D9-26BF-548487BCE3B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28" creationId="{50977AA5-6645-7FE5-1D79-2B7077CCE602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0" creationId="{E29D0515-F0A7-8322-5047-C352E3E74CFB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2" creationId="{667CC7A0-4181-0FA3-9727-040AD51C890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6" creationId="{F9F29C3B-F0F6-3550-3959-5D20BC55543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8" creationId="{29668658-8310-7F14-4E20-0ACAAA4145FE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0" creationId="{D6A466CA-9373-C69D-8289-B5750A7C655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2" creationId="{F9168A8F-20D9-2EE9-AA24-938C1450329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4" creationId="{3F8A2A68-8B5D-8D4A-02CD-63C1DA9718A7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6" creationId="{0C1D52D1-3868-3C1A-CAB0-49179C4E3F1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4" creationId="{64CA0C48-048D-BB9A-B4CD-D5DAE32A2439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6" creationId="{DD0F21FA-18B2-5A5C-EB64-1F12E7C194C9}"/>
          </ac:picMkLst>
        </pc:pic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19" creationId="{C0B15EED-CC30-C070-D48F-10464BA3F112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0" creationId="{C8D646F4-27D6-803B-AE1A-7391EE1333EB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1" creationId="{09103569-D900-4444-A647-F3AFBFEDF641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4" creationId="{F19C4C3D-B69C-59F8-7ACB-AB29A2367D94}"/>
          </ac:cxnSpMkLst>
        </pc:cxnChg>
      </pc:sldChg>
      <pc:sldChg chg="add del ord setBg">
        <pc:chgData name="Akshay Dixit" userId="be3c0e0c-cbf0-46d8-ae58-75dcc3b3cc2d" providerId="ADAL" clId="{68FF6D85-085B-43A5-AEB4-97DCFE5F7579}" dt="2022-10-25T08:43:31.055" v="564"/>
        <pc:sldMkLst>
          <pc:docMk/>
          <pc:sldMk cId="164146225" sldId="2147470196"/>
        </pc:sldMkLst>
      </pc:sldChg>
      <pc:sldChg chg="add del setBg">
        <pc:chgData name="Akshay Dixit" userId="be3c0e0c-cbf0-46d8-ae58-75dcc3b3cc2d" providerId="ADAL" clId="{68FF6D85-085B-43A5-AEB4-97DCFE5F7579}" dt="2022-10-25T08:46:11.085" v="602"/>
        <pc:sldMkLst>
          <pc:docMk/>
          <pc:sldMk cId="99798573" sldId="2147470197"/>
        </pc:sldMkLst>
      </pc:sldChg>
      <pc:sldChg chg="addSp delSp modSp mod modTransition modAnim">
        <pc:chgData name="Akshay Dixit" userId="be3c0e0c-cbf0-46d8-ae58-75dcc3b3cc2d" providerId="ADAL" clId="{68FF6D85-085B-43A5-AEB4-97DCFE5F7579}" dt="2022-10-25T09:48:14.140" v="1183"/>
        <pc:sldMkLst>
          <pc:docMk/>
          <pc:sldMk cId="2736289638" sldId="2147470197"/>
        </pc:sldMkLst>
        <pc:spChg chg="mod topLvl">
          <ac:chgData name="Akshay Dixit" userId="be3c0e0c-cbf0-46d8-ae58-75dcc3b3cc2d" providerId="ADAL" clId="{68FF6D85-085B-43A5-AEB4-97DCFE5F7579}" dt="2022-10-25T09:22:53.561" v="883" actId="14100"/>
          <ac:spMkLst>
            <pc:docMk/>
            <pc:sldMk cId="2736289638" sldId="2147470197"/>
            <ac:spMk id="2" creationId="{646F414A-8CCC-F49B-0E97-327CAA9623E5}"/>
          </ac:spMkLst>
        </pc:spChg>
        <pc:spChg chg="add del">
          <ac:chgData name="Akshay Dixit" userId="be3c0e0c-cbf0-46d8-ae58-75dcc3b3cc2d" providerId="ADAL" clId="{68FF6D85-085B-43A5-AEB4-97DCFE5F7579}" dt="2022-10-25T09:04:20.514" v="638"/>
          <ac:spMkLst>
            <pc:docMk/>
            <pc:sldMk cId="2736289638" sldId="2147470197"/>
            <ac:spMk id="4" creationId="{3DE3DC27-40E9-96E0-660C-B030262AA380}"/>
          </ac:spMkLst>
        </pc:spChg>
        <pc:spChg chg="add mod">
          <ac:chgData name="Akshay Dixit" userId="be3c0e0c-cbf0-46d8-ae58-75dcc3b3cc2d" providerId="ADAL" clId="{68FF6D85-085B-43A5-AEB4-97DCFE5F7579}" dt="2022-10-25T09:29:04.386" v="995" actId="6549"/>
          <ac:spMkLst>
            <pc:docMk/>
            <pc:sldMk cId="2736289638" sldId="2147470197"/>
            <ac:spMk id="5" creationId="{B8212F3A-4972-3084-911B-F7AD033C172D}"/>
          </ac:spMkLst>
        </pc:spChg>
        <pc:spChg chg="add mod">
          <ac:chgData name="Akshay Dixit" userId="be3c0e0c-cbf0-46d8-ae58-75dcc3b3cc2d" providerId="ADAL" clId="{68FF6D85-085B-43A5-AEB4-97DCFE5F7579}" dt="2022-10-25T09:42:42.677" v="1145" actId="1076"/>
          <ac:spMkLst>
            <pc:docMk/>
            <pc:sldMk cId="2736289638" sldId="2147470197"/>
            <ac:spMk id="8" creationId="{8EB68DF9-9586-6A16-07B7-3F4BA134CBDC}"/>
          </ac:spMkLst>
        </pc:spChg>
        <pc:grpChg chg="del">
          <ac:chgData name="Akshay Dixit" userId="be3c0e0c-cbf0-46d8-ae58-75dcc3b3cc2d" providerId="ADAL" clId="{68FF6D85-085B-43A5-AEB4-97DCFE5F7579}" dt="2022-10-25T08:46:28.005" v="603" actId="165"/>
          <ac:grpSpMkLst>
            <pc:docMk/>
            <pc:sldMk cId="2736289638" sldId="2147470197"/>
            <ac:grpSpMk id="3" creationId="{C1B00C07-E342-6AA2-4490-7A102C9DD973}"/>
          </ac:grpSpMkLst>
        </pc:grpChg>
        <pc:picChg chg="add del mod">
          <ac:chgData name="Akshay Dixit" userId="be3c0e0c-cbf0-46d8-ae58-75dcc3b3cc2d" providerId="ADAL" clId="{68FF6D85-085B-43A5-AEB4-97DCFE5F7579}" dt="2022-10-25T09:42:22.453" v="1142" actId="478"/>
          <ac:picMkLst>
            <pc:docMk/>
            <pc:sldMk cId="2736289638" sldId="2147470197"/>
            <ac:picMk id="6" creationId="{787798A3-863A-031E-F710-2E9F2EEBC750}"/>
          </ac:picMkLst>
        </pc:picChg>
        <pc:picChg chg="mod topLvl">
          <ac:chgData name="Akshay Dixit" userId="be3c0e0c-cbf0-46d8-ae58-75dcc3b3cc2d" providerId="ADAL" clId="{68FF6D85-085B-43A5-AEB4-97DCFE5F7579}" dt="2022-10-25T09:22:11.162" v="879" actId="1076"/>
          <ac:picMkLst>
            <pc:docMk/>
            <pc:sldMk cId="2736289638" sldId="2147470197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68FF6D85-085B-43A5-AEB4-97DCFE5F7579}" dt="2022-10-25T09:05:37.352" v="645" actId="478"/>
          <ac:picMkLst>
            <pc:docMk/>
            <pc:sldMk cId="2736289638" sldId="2147470197"/>
            <ac:picMk id="1026" creationId="{E2C2486A-93F7-4076-DD01-7F63047B0ACF}"/>
          </ac:picMkLst>
        </pc:picChg>
        <pc:picChg chg="add del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28" creationId="{C9D88290-D46F-8452-655B-FC11893350C3}"/>
          </ac:picMkLst>
        </pc:picChg>
        <pc:picChg chg="add del">
          <ac:chgData name="Akshay Dixit" userId="be3c0e0c-cbf0-46d8-ae58-75dcc3b3cc2d" providerId="ADAL" clId="{68FF6D85-085B-43A5-AEB4-97DCFE5F7579}" dt="2022-10-25T09:02:06.569" v="625" actId="478"/>
          <ac:picMkLst>
            <pc:docMk/>
            <pc:sldMk cId="2736289638" sldId="2147470197"/>
            <ac:picMk id="1030" creationId="{7CA2942F-10B4-D72A-78B1-98EFD5D8786B}"/>
          </ac:picMkLst>
        </pc:picChg>
        <pc:picChg chg="add del">
          <ac:chgData name="Akshay Dixit" userId="be3c0e0c-cbf0-46d8-ae58-75dcc3b3cc2d" providerId="ADAL" clId="{68FF6D85-085B-43A5-AEB4-97DCFE5F7579}" dt="2022-10-25T09:02:16.866" v="627" actId="478"/>
          <ac:picMkLst>
            <pc:docMk/>
            <pc:sldMk cId="2736289638" sldId="2147470197"/>
            <ac:picMk id="1032" creationId="{95DD2F91-A040-127E-A7B8-55F9DBD4E95F}"/>
          </ac:picMkLst>
        </pc:picChg>
        <pc:picChg chg="add del mod">
          <ac:chgData name="Akshay Dixit" userId="be3c0e0c-cbf0-46d8-ae58-75dcc3b3cc2d" providerId="ADAL" clId="{68FF6D85-085B-43A5-AEB4-97DCFE5F7579}" dt="2022-10-25T09:14:39.941" v="775" actId="478"/>
          <ac:picMkLst>
            <pc:docMk/>
            <pc:sldMk cId="2736289638" sldId="2147470197"/>
            <ac:picMk id="1034" creationId="{CA416509-7E8B-6E24-ADE7-3EE837931CEA}"/>
          </ac:picMkLst>
        </pc:picChg>
        <pc:picChg chg="add del">
          <ac:chgData name="Akshay Dixit" userId="be3c0e0c-cbf0-46d8-ae58-75dcc3b3cc2d" providerId="ADAL" clId="{68FF6D85-085B-43A5-AEB4-97DCFE5F7579}" dt="2022-10-25T09:04:17.452" v="635"/>
          <ac:picMkLst>
            <pc:docMk/>
            <pc:sldMk cId="2736289638" sldId="2147470197"/>
            <ac:picMk id="1038" creationId="{9A644C80-08DC-E266-DB1B-4EB37ECFE33A}"/>
          </ac:picMkLst>
        </pc:picChg>
        <pc:picChg chg="add del">
          <ac:chgData name="Akshay Dixit" userId="be3c0e0c-cbf0-46d8-ae58-75dcc3b3cc2d" providerId="ADAL" clId="{68FF6D85-085B-43A5-AEB4-97DCFE5F7579}" dt="2022-10-25T09:04:26.849" v="641"/>
          <ac:picMkLst>
            <pc:docMk/>
            <pc:sldMk cId="2736289638" sldId="2147470197"/>
            <ac:picMk id="1040" creationId="{214DF436-A21E-3776-0F63-E120A84C29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42" creationId="{55186528-E8BB-816A-B1D0-DE3650E7F6F1}"/>
          </ac:picMkLst>
        </pc:picChg>
        <pc:picChg chg="add del">
          <ac:chgData name="Akshay Dixit" userId="be3c0e0c-cbf0-46d8-ae58-75dcc3b3cc2d" providerId="ADAL" clId="{68FF6D85-085B-43A5-AEB4-97DCFE5F7579}" dt="2022-10-25T09:06:42.792" v="651" actId="478"/>
          <ac:picMkLst>
            <pc:docMk/>
            <pc:sldMk cId="2736289638" sldId="2147470197"/>
            <ac:picMk id="1044" creationId="{E83C0C7B-81ED-BC3E-9D64-AB7577CF63D0}"/>
          </ac:picMkLst>
        </pc:picChg>
        <pc:picChg chg="add del mod">
          <ac:chgData name="Akshay Dixit" userId="be3c0e0c-cbf0-46d8-ae58-75dcc3b3cc2d" providerId="ADAL" clId="{68FF6D85-085B-43A5-AEB4-97DCFE5F7579}" dt="2022-10-25T09:07:37.318" v="681" actId="478"/>
          <ac:picMkLst>
            <pc:docMk/>
            <pc:sldMk cId="2736289638" sldId="2147470197"/>
            <ac:picMk id="1046" creationId="{80AEB0F8-E4FD-DAD3-BB54-F0EA42B8AF8A}"/>
          </ac:picMkLst>
        </pc:picChg>
        <pc:picChg chg="add del mod">
          <ac:chgData name="Akshay Dixit" userId="be3c0e0c-cbf0-46d8-ae58-75dcc3b3cc2d" providerId="ADAL" clId="{68FF6D85-085B-43A5-AEB4-97DCFE5F7579}" dt="2022-10-25T09:08:31.015" v="697" actId="478"/>
          <ac:picMkLst>
            <pc:docMk/>
            <pc:sldMk cId="2736289638" sldId="2147470197"/>
            <ac:picMk id="1048" creationId="{5A239960-E3E9-FAAD-5B0B-5B9B9D84232F}"/>
          </ac:picMkLst>
        </pc:picChg>
        <pc:picChg chg="add del mod">
          <ac:chgData name="Akshay Dixit" userId="be3c0e0c-cbf0-46d8-ae58-75dcc3b3cc2d" providerId="ADAL" clId="{68FF6D85-085B-43A5-AEB4-97DCFE5F7579}" dt="2022-10-25T09:09:39.599" v="722" actId="478"/>
          <ac:picMkLst>
            <pc:docMk/>
            <pc:sldMk cId="2736289638" sldId="2147470197"/>
            <ac:picMk id="1050" creationId="{2935D967-A0D4-3AC6-D10A-7BE37E6E0C0E}"/>
          </ac:picMkLst>
        </pc:picChg>
        <pc:picChg chg="add del mod">
          <ac:chgData name="Akshay Dixit" userId="be3c0e0c-cbf0-46d8-ae58-75dcc3b3cc2d" providerId="ADAL" clId="{68FF6D85-085B-43A5-AEB4-97DCFE5F7579}" dt="2022-10-25T09:18:24.624" v="840" actId="478"/>
          <ac:picMkLst>
            <pc:docMk/>
            <pc:sldMk cId="2736289638" sldId="2147470197"/>
            <ac:picMk id="1052" creationId="{21A643D7-4A5C-200A-EE69-F50464569D7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4" creationId="{D2A6C192-1D14-ECE8-6BEB-4E2634304D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6" creationId="{3F1D904B-0E6B-4E4D-F2C0-6B135D631E56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8" creationId="{A5FB6A3F-0D9C-93B7-820E-731BDF736A84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0" creationId="{75249038-004F-642B-AB97-C9E62469048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2" creationId="{9EC0B500-4FB5-3885-61EF-BC5CA7425055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68FF6D85-085B-43A5-AEB4-97DCFE5F7579}" dt="2022-10-25T09:34:18.460" v="1017"/>
        <pc:sldMkLst>
          <pc:docMk/>
          <pc:sldMk cId="1114282049" sldId="2147470198"/>
        </pc:sldMkLst>
      </pc:sldChg>
      <pc:sldChg chg="addSp delSp modSp mod modAnim">
        <pc:chgData name="Akshay Dixit" userId="be3c0e0c-cbf0-46d8-ae58-75dcc3b3cc2d" providerId="ADAL" clId="{68FF6D85-085B-43A5-AEB4-97DCFE5F7579}" dt="2022-10-25T09:49:38.979" v="1190"/>
        <pc:sldMkLst>
          <pc:docMk/>
          <pc:sldMk cId="2361200405" sldId="2147470198"/>
        </pc:sldMkLst>
        <pc:spChg chg="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2" creationId="{646F414A-8CCC-F49B-0E97-327CAA9623E5}"/>
          </ac:spMkLst>
        </pc:spChg>
        <pc:spChg chg="add 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3" creationId="{7D8F16CF-2DCB-D4C4-DF7E-171E39D13D20}"/>
          </ac:spMkLst>
        </pc:spChg>
        <pc:spChg chg="add mod">
          <ac:chgData name="Akshay Dixit" userId="be3c0e0c-cbf0-46d8-ae58-75dcc3b3cc2d" providerId="ADAL" clId="{68FF6D85-085B-43A5-AEB4-97DCFE5F7579}" dt="2022-10-25T09:48:46.295" v="1188"/>
          <ac:spMkLst>
            <pc:docMk/>
            <pc:sldMk cId="2361200405" sldId="2147470198"/>
            <ac:spMk id="8" creationId="{552D419B-D372-302D-5E2C-F3CEA10BF0D3}"/>
          </ac:spMkLst>
        </pc:spChg>
        <pc:grpChg chg="add del mod">
          <ac:chgData name="Akshay Dixit" userId="be3c0e0c-cbf0-46d8-ae58-75dcc3b3cc2d" providerId="ADAL" clId="{68FF6D85-085B-43A5-AEB4-97DCFE5F7579}" dt="2022-10-25T09:36:42.593" v="1105" actId="165"/>
          <ac:grpSpMkLst>
            <pc:docMk/>
            <pc:sldMk cId="2361200405" sldId="2147470198"/>
            <ac:grpSpMk id="4" creationId="{C334587A-6783-6E44-F598-1E937F0191B9}"/>
          </ac:grpSpMkLst>
        </pc:grpChg>
        <pc:picChg chg="add del mod">
          <ac:chgData name="Akshay Dixit" userId="be3c0e0c-cbf0-46d8-ae58-75dcc3b3cc2d" providerId="ADAL" clId="{68FF6D85-085B-43A5-AEB4-97DCFE5F7579}" dt="2022-10-25T09:48:22.157" v="1185"/>
          <ac:picMkLst>
            <pc:docMk/>
            <pc:sldMk cId="2361200405" sldId="2147470198"/>
            <ac:picMk id="5" creationId="{D1DE58F4-58F6-797C-86F6-8ECE2A55ACB2}"/>
          </ac:picMkLst>
        </pc:picChg>
        <pc:picChg chg="add del mod">
          <ac:chgData name="Akshay Dixit" userId="be3c0e0c-cbf0-46d8-ae58-75dcc3b3cc2d" providerId="ADAL" clId="{68FF6D85-085B-43A5-AEB4-97DCFE5F7579}" dt="2022-10-25T09:48:35.317" v="1187"/>
          <ac:picMkLst>
            <pc:docMk/>
            <pc:sldMk cId="2361200405" sldId="2147470198"/>
            <ac:picMk id="6" creationId="{6C1AD789-05C9-D3B4-F573-958B000F0756}"/>
          </ac:picMkLst>
        </pc:picChg>
        <pc:picChg chg="mod topLvl">
          <ac:chgData name="Akshay Dixit" userId="be3c0e0c-cbf0-46d8-ae58-75dcc3b3cc2d" providerId="ADAL" clId="{68FF6D85-085B-43A5-AEB4-97DCFE5F7579}" dt="2022-10-25T09:36:42.593" v="1105" actId="165"/>
          <ac:picMkLst>
            <pc:docMk/>
            <pc:sldMk cId="2361200405" sldId="2147470198"/>
            <ac:picMk id="7" creationId="{38189F9F-448F-997F-EFAC-6687C6610CED}"/>
          </ac:picMkLst>
        </pc:picChg>
      </pc:sldChg>
    </pc:docChg>
  </pc:docChgLst>
  <pc:docChgLst>
    <pc:chgData name="Akshay Dixit" userId="be3c0e0c-cbf0-46d8-ae58-75dcc3b3cc2d" providerId="ADAL" clId="{DC67A1AF-356A-46FD-A09E-DF869D43B551}"/>
    <pc:docChg chg="undo custSel addSld delSld modSld sldOrd">
      <pc:chgData name="Akshay Dixit" userId="be3c0e0c-cbf0-46d8-ae58-75dcc3b3cc2d" providerId="ADAL" clId="{DC67A1AF-356A-46FD-A09E-DF869D43B551}" dt="2022-12-11T16:36:28.666" v="1210" actId="166"/>
      <pc:docMkLst>
        <pc:docMk/>
      </pc:docMkLst>
      <pc:sldChg chg="addSp delSp modSp mod ord">
        <pc:chgData name="Akshay Dixit" userId="be3c0e0c-cbf0-46d8-ae58-75dcc3b3cc2d" providerId="ADAL" clId="{DC67A1AF-356A-46FD-A09E-DF869D43B551}" dt="2022-12-11T13:03:24.027" v="725"/>
        <pc:sldMkLst>
          <pc:docMk/>
          <pc:sldMk cId="2783775763" sldId="2147470195"/>
        </pc:sldMkLst>
        <pc:spChg chg="mod">
          <ac:chgData name="Akshay Dixit" userId="be3c0e0c-cbf0-46d8-ae58-75dcc3b3cc2d" providerId="ADAL" clId="{DC67A1AF-356A-46FD-A09E-DF869D43B551}" dt="2022-12-11T13:03:18.832" v="723" actId="1076"/>
          <ac:spMkLst>
            <pc:docMk/>
            <pc:sldMk cId="2783775763" sldId="2147470195"/>
            <ac:spMk id="2" creationId="{646F414A-8CCC-F49B-0E97-327CAA9623E5}"/>
          </ac:spMkLst>
        </pc:spChg>
        <pc:picChg chg="add mod">
          <ac:chgData name="Akshay Dixit" userId="be3c0e0c-cbf0-46d8-ae58-75dcc3b3cc2d" providerId="ADAL" clId="{DC67A1AF-356A-46FD-A09E-DF869D43B551}" dt="2022-12-11T13:02:46.997" v="719"/>
          <ac:picMkLst>
            <pc:docMk/>
            <pc:sldMk cId="2783775763" sldId="2147470195"/>
            <ac:picMk id="3" creationId="{1B75EA4E-B0CC-A30E-B676-48BB750FE569}"/>
          </ac:picMkLst>
        </pc:picChg>
        <pc:picChg chg="del">
          <ac:chgData name="Akshay Dixit" userId="be3c0e0c-cbf0-46d8-ae58-75dcc3b3cc2d" providerId="ADAL" clId="{DC67A1AF-356A-46FD-A09E-DF869D43B551}" dt="2022-12-11T13:02:42.426" v="718" actId="478"/>
          <ac:picMkLst>
            <pc:docMk/>
            <pc:sldMk cId="2783775763" sldId="2147470195"/>
            <ac:picMk id="7" creationId="{38189F9F-448F-997F-EFAC-6687C6610CED}"/>
          </ac:picMkLst>
        </pc:picChg>
      </pc:sldChg>
      <pc:sldChg chg="ord">
        <pc:chgData name="Akshay Dixit" userId="be3c0e0c-cbf0-46d8-ae58-75dcc3b3cc2d" providerId="ADAL" clId="{DC67A1AF-356A-46FD-A09E-DF869D43B551}" dt="2022-11-11T12:48:50.981" v="377"/>
        <pc:sldMkLst>
          <pc:docMk/>
          <pc:sldMk cId="2736289638" sldId="2147470197"/>
        </pc:sldMkLst>
      </pc:sldChg>
      <pc:sldChg chg="modSp mod ord">
        <pc:chgData name="Akshay Dixit" userId="be3c0e0c-cbf0-46d8-ae58-75dcc3b3cc2d" providerId="ADAL" clId="{DC67A1AF-356A-46FD-A09E-DF869D43B551}" dt="2022-12-11T13:02:34.713" v="717" actId="1076"/>
        <pc:sldMkLst>
          <pc:docMk/>
          <pc:sldMk cId="2361200405" sldId="2147470198"/>
        </pc:sldMkLst>
        <pc:spChg chg="mod">
          <ac:chgData name="Akshay Dixit" userId="be3c0e0c-cbf0-46d8-ae58-75dcc3b3cc2d" providerId="ADAL" clId="{DC67A1AF-356A-46FD-A09E-DF869D43B551}" dt="2022-12-11T13:02:34.713" v="717" actId="1076"/>
          <ac:spMkLst>
            <pc:docMk/>
            <pc:sldMk cId="2361200405" sldId="2147470198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11T13:07:18.009" v="451" actId="1076"/>
          <ac:spMkLst>
            <pc:docMk/>
            <pc:sldMk cId="2361200405" sldId="2147470198"/>
            <ac:spMk id="3" creationId="{7D8F16CF-2DCB-D4C4-DF7E-171E39D13D20}"/>
          </ac:spMkLst>
        </pc:spChg>
        <pc:spChg chg="mod">
          <ac:chgData name="Akshay Dixit" userId="be3c0e0c-cbf0-46d8-ae58-75dcc3b3cc2d" providerId="ADAL" clId="{DC67A1AF-356A-46FD-A09E-DF869D43B551}" dt="2022-11-11T12:52:05.045" v="387" actId="1076"/>
          <ac:spMkLst>
            <pc:docMk/>
            <pc:sldMk cId="2361200405" sldId="2147470198"/>
            <ac:spMk id="8" creationId="{552D419B-D372-302D-5E2C-F3CEA10BF0D3}"/>
          </ac:spMkLst>
        </pc:spChg>
        <pc:picChg chg="mod">
          <ac:chgData name="Akshay Dixit" userId="be3c0e0c-cbf0-46d8-ae58-75dcc3b3cc2d" providerId="ADAL" clId="{DC67A1AF-356A-46FD-A09E-DF869D43B551}" dt="2022-11-11T13:04:19.931" v="442" actId="1076"/>
          <ac:picMkLst>
            <pc:docMk/>
            <pc:sldMk cId="2361200405" sldId="2147470198"/>
            <ac:picMk id="7" creationId="{38189F9F-448F-997F-EFAC-6687C6610CED}"/>
          </ac:picMkLst>
        </pc:picChg>
      </pc:sldChg>
      <pc:sldChg chg="add del setBg">
        <pc:chgData name="Akshay Dixit" userId="be3c0e0c-cbf0-46d8-ae58-75dcc3b3cc2d" providerId="ADAL" clId="{DC67A1AF-356A-46FD-A09E-DF869D43B551}" dt="2022-11-11T09:02:40.858" v="1"/>
        <pc:sldMkLst>
          <pc:docMk/>
          <pc:sldMk cId="3525193938" sldId="2147470199"/>
        </pc:sldMkLst>
      </pc:sldChg>
      <pc:sldChg chg="addSp delSp modSp add mod ord addAnim delAnim modAnim">
        <pc:chgData name="Akshay Dixit" userId="be3c0e0c-cbf0-46d8-ae58-75dcc3b3cc2d" providerId="ADAL" clId="{DC67A1AF-356A-46FD-A09E-DF869D43B551}" dt="2022-12-11T13:52:05.462" v="1168" actId="21"/>
        <pc:sldMkLst>
          <pc:docMk/>
          <pc:sldMk cId="3560179474" sldId="2147470199"/>
        </pc:sldMkLst>
        <pc:spChg chg="mod">
          <ac:chgData name="Akshay Dixit" userId="be3c0e0c-cbf0-46d8-ae58-75dcc3b3cc2d" providerId="ADAL" clId="{DC67A1AF-356A-46FD-A09E-DF869D43B551}" dt="2022-11-11T12:42:31.966" v="247" actId="1076"/>
          <ac:spMkLst>
            <pc:docMk/>
            <pc:sldMk cId="3560179474" sldId="2147470199"/>
            <ac:spMk id="2" creationId="{646F414A-8CCC-F49B-0E97-327CAA9623E5}"/>
          </ac:spMkLst>
        </pc:spChg>
        <pc:spChg chg="add del">
          <ac:chgData name="Akshay Dixit" userId="be3c0e0c-cbf0-46d8-ae58-75dcc3b3cc2d" providerId="ADAL" clId="{DC67A1AF-356A-46FD-A09E-DF869D43B551}" dt="2022-11-11T12:01:19.522" v="40"/>
          <ac:spMkLst>
            <pc:docMk/>
            <pc:sldMk cId="3560179474" sldId="2147470199"/>
            <ac:spMk id="4" creationId="{C7E1F27C-2617-079F-9C61-74862D90E7A5}"/>
          </ac:spMkLst>
        </pc:spChg>
        <pc:spChg chg="mod">
          <ac:chgData name="Akshay Dixit" userId="be3c0e0c-cbf0-46d8-ae58-75dcc3b3cc2d" providerId="ADAL" clId="{DC67A1AF-356A-46FD-A09E-DF869D43B551}" dt="2022-11-11T12:54:29.744" v="403" actId="20577"/>
          <ac:spMkLst>
            <pc:docMk/>
            <pc:sldMk cId="3560179474" sldId="2147470199"/>
            <ac:spMk id="5" creationId="{B8212F3A-4972-3084-911B-F7AD033C172D}"/>
          </ac:spMkLst>
        </pc:spChg>
        <pc:spChg chg="add del">
          <ac:chgData name="Akshay Dixit" userId="be3c0e0c-cbf0-46d8-ae58-75dcc3b3cc2d" providerId="ADAL" clId="{DC67A1AF-356A-46FD-A09E-DF869D43B551}" dt="2022-11-11T12:01:24.897" v="42"/>
          <ac:spMkLst>
            <pc:docMk/>
            <pc:sldMk cId="3560179474" sldId="2147470199"/>
            <ac:spMk id="6" creationId="{4C11F8AF-F7BA-F885-34A7-DEAA901EA60D}"/>
          </ac:spMkLst>
        </pc:spChg>
        <pc:spChg chg="add del">
          <ac:chgData name="Akshay Dixit" userId="be3c0e0c-cbf0-46d8-ae58-75dcc3b3cc2d" providerId="ADAL" clId="{DC67A1AF-356A-46FD-A09E-DF869D43B551}" dt="2022-12-11T13:52:05.462" v="1168" actId="21"/>
          <ac:spMkLst>
            <pc:docMk/>
            <pc:sldMk cId="3560179474" sldId="2147470199"/>
            <ac:spMk id="8" creationId="{8EB68DF9-9586-6A16-07B7-3F4BA134CBDC}"/>
          </ac:spMkLst>
        </pc:spChg>
        <pc:spChg chg="add del">
          <ac:chgData name="Akshay Dixit" userId="be3c0e0c-cbf0-46d8-ae58-75dcc3b3cc2d" providerId="ADAL" clId="{DC67A1AF-356A-46FD-A09E-DF869D43B551}" dt="2022-11-11T12:07:25.311" v="63"/>
          <ac:spMkLst>
            <pc:docMk/>
            <pc:sldMk cId="3560179474" sldId="2147470199"/>
            <ac:spMk id="9" creationId="{0B205192-E76E-4E74-686A-CDF43021D3D7}"/>
          </ac:spMkLst>
        </pc:spChg>
        <pc:spChg chg="add mod">
          <ac:chgData name="Akshay Dixit" userId="be3c0e0c-cbf0-46d8-ae58-75dcc3b3cc2d" providerId="ADAL" clId="{DC67A1AF-356A-46FD-A09E-DF869D43B551}" dt="2022-11-11T12:43:19.031" v="273" actId="1076"/>
          <ac:spMkLst>
            <pc:docMk/>
            <pc:sldMk cId="3560179474" sldId="2147470199"/>
            <ac:spMk id="13" creationId="{4CF3E967-EA22-E977-9B10-288510C8A0E4}"/>
          </ac:spMkLst>
        </pc:spChg>
        <pc:spChg chg="add mod">
          <ac:chgData name="Akshay Dixit" userId="be3c0e0c-cbf0-46d8-ae58-75dcc3b3cc2d" providerId="ADAL" clId="{DC67A1AF-356A-46FD-A09E-DF869D43B551}" dt="2022-11-11T13:01:31.885" v="429" actId="1076"/>
          <ac:spMkLst>
            <pc:docMk/>
            <pc:sldMk cId="3560179474" sldId="2147470199"/>
            <ac:spMk id="15" creationId="{23A651FA-0BD7-716C-156F-61C78BC91A8F}"/>
          </ac:spMkLst>
        </pc:spChg>
        <pc:spChg chg="add mod">
          <ac:chgData name="Akshay Dixit" userId="be3c0e0c-cbf0-46d8-ae58-75dcc3b3cc2d" providerId="ADAL" clId="{DC67A1AF-356A-46FD-A09E-DF869D43B551}" dt="2022-11-11T12:44:29.873" v="297" actId="1076"/>
          <ac:spMkLst>
            <pc:docMk/>
            <pc:sldMk cId="3560179474" sldId="2147470199"/>
            <ac:spMk id="16" creationId="{5B06A8DD-F7E9-6A7A-FB68-A05C038C31CD}"/>
          </ac:spMkLst>
        </pc:spChg>
        <pc:spChg chg="add mod">
          <ac:chgData name="Akshay Dixit" userId="be3c0e0c-cbf0-46d8-ae58-75dcc3b3cc2d" providerId="ADAL" clId="{DC67A1AF-356A-46FD-A09E-DF869D43B551}" dt="2022-11-11T12:49:23.307" v="378" actId="1076"/>
          <ac:spMkLst>
            <pc:docMk/>
            <pc:sldMk cId="3560179474" sldId="2147470199"/>
            <ac:spMk id="17" creationId="{9BF2C5F1-AF61-83F8-47B1-F44E0D4C6332}"/>
          </ac:spMkLst>
        </pc:spChg>
        <pc:spChg chg="add mod">
          <ac:chgData name="Akshay Dixit" userId="be3c0e0c-cbf0-46d8-ae58-75dcc3b3cc2d" providerId="ADAL" clId="{DC67A1AF-356A-46FD-A09E-DF869D43B551}" dt="2022-11-11T12:45:51.595" v="319" actId="1076"/>
          <ac:spMkLst>
            <pc:docMk/>
            <pc:sldMk cId="3560179474" sldId="2147470199"/>
            <ac:spMk id="18" creationId="{9F2ACDB3-2FD7-B58A-23B2-DB83328422F9}"/>
          </ac:spMkLst>
        </pc:spChg>
        <pc:spChg chg="add mod">
          <ac:chgData name="Akshay Dixit" userId="be3c0e0c-cbf0-46d8-ae58-75dcc3b3cc2d" providerId="ADAL" clId="{DC67A1AF-356A-46FD-A09E-DF869D43B551}" dt="2022-11-11T12:46:25.302" v="332" actId="1076"/>
          <ac:spMkLst>
            <pc:docMk/>
            <pc:sldMk cId="3560179474" sldId="2147470199"/>
            <ac:spMk id="19" creationId="{EDAD3438-EC6A-B56A-01C1-90A5CEDE152D}"/>
          </ac:spMkLst>
        </pc:spChg>
        <pc:spChg chg="add mod">
          <ac:chgData name="Akshay Dixit" userId="be3c0e0c-cbf0-46d8-ae58-75dcc3b3cc2d" providerId="ADAL" clId="{DC67A1AF-356A-46FD-A09E-DF869D43B551}" dt="2022-11-11T12:48:16.290" v="374" actId="1076"/>
          <ac:spMkLst>
            <pc:docMk/>
            <pc:sldMk cId="3560179474" sldId="2147470199"/>
            <ac:spMk id="20" creationId="{B9662BD4-4CDB-75CF-EC86-31AFBCAEF75B}"/>
          </ac:spMkLst>
        </pc:spChg>
        <pc:spChg chg="add mod">
          <ac:chgData name="Akshay Dixit" userId="be3c0e0c-cbf0-46d8-ae58-75dcc3b3cc2d" providerId="ADAL" clId="{DC67A1AF-356A-46FD-A09E-DF869D43B551}" dt="2022-11-11T12:47:26.696" v="373" actId="1076"/>
          <ac:spMkLst>
            <pc:docMk/>
            <pc:sldMk cId="3560179474" sldId="2147470199"/>
            <ac:spMk id="21" creationId="{FB96592A-273A-F922-D12D-D8EE1BA98385}"/>
          </ac:spMkLst>
        </pc:spChg>
        <pc:picChg chg="add del mod">
          <ac:chgData name="Akshay Dixit" userId="be3c0e0c-cbf0-46d8-ae58-75dcc3b3cc2d" providerId="ADAL" clId="{DC67A1AF-356A-46FD-A09E-DF869D43B551}" dt="2022-11-11T12:41:53.718" v="243" actId="1076"/>
          <ac:picMkLst>
            <pc:docMk/>
            <pc:sldMk cId="3560179474" sldId="2147470199"/>
            <ac:picMk id="3" creationId="{BC1ACA14-CB74-288E-58DC-669B99811900}"/>
          </ac:picMkLst>
        </pc:picChg>
        <pc:picChg chg="mod">
          <ac:chgData name="Akshay Dixit" userId="be3c0e0c-cbf0-46d8-ae58-75dcc3b3cc2d" providerId="ADAL" clId="{DC67A1AF-356A-46FD-A09E-DF869D43B551}" dt="2022-11-11T12:42:31.966" v="247" actId="1076"/>
          <ac:picMkLst>
            <pc:docMk/>
            <pc:sldMk cId="3560179474" sldId="2147470199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DC67A1AF-356A-46FD-A09E-DF869D43B551}" dt="2022-11-11T12:10:13.731" v="83" actId="478"/>
          <ac:picMkLst>
            <pc:docMk/>
            <pc:sldMk cId="3560179474" sldId="2147470199"/>
            <ac:picMk id="10" creationId="{BBF093DE-5449-79BC-3DE1-4C7537B436E3}"/>
          </ac:picMkLst>
        </pc:picChg>
        <pc:picChg chg="add del mod">
          <ac:chgData name="Akshay Dixit" userId="be3c0e0c-cbf0-46d8-ae58-75dcc3b3cc2d" providerId="ADAL" clId="{DC67A1AF-356A-46FD-A09E-DF869D43B551}" dt="2022-11-11T13:00:34.935" v="420" actId="478"/>
          <ac:picMkLst>
            <pc:docMk/>
            <pc:sldMk cId="3560179474" sldId="2147470199"/>
            <ac:picMk id="11" creationId="{5920F1B8-1DC3-4CEB-FC85-A2C98A11C789}"/>
          </ac:picMkLst>
        </pc:picChg>
        <pc:picChg chg="add mod">
          <ac:chgData name="Akshay Dixit" userId="be3c0e0c-cbf0-46d8-ae58-75dcc3b3cc2d" providerId="ADAL" clId="{DC67A1AF-356A-46FD-A09E-DF869D43B551}" dt="2022-12-11T13:52:02.364" v="1167" actId="1076"/>
          <ac:picMkLst>
            <pc:docMk/>
            <pc:sldMk cId="3560179474" sldId="2147470199"/>
            <ac:picMk id="12" creationId="{64768658-9549-4788-6F0E-4FFE9D2BB1B9}"/>
          </ac:picMkLst>
        </pc:picChg>
        <pc:picChg chg="add del">
          <ac:chgData name="Akshay Dixit" userId="be3c0e0c-cbf0-46d8-ae58-75dcc3b3cc2d" providerId="ADAL" clId="{DC67A1AF-356A-46FD-A09E-DF869D43B551}" dt="2022-11-11T12:43:24.860" v="275"/>
          <ac:picMkLst>
            <pc:docMk/>
            <pc:sldMk cId="3560179474" sldId="2147470199"/>
            <ac:picMk id="14" creationId="{16226165-60B3-B6E5-3A04-128F1FB967D2}"/>
          </ac:picMkLst>
        </pc:picChg>
        <pc:picChg chg="add mod">
          <ac:chgData name="Akshay Dixit" userId="be3c0e0c-cbf0-46d8-ae58-75dcc3b3cc2d" providerId="ADAL" clId="{DC67A1AF-356A-46FD-A09E-DF869D43B551}" dt="2022-11-11T13:01:24.996" v="428" actId="1076"/>
          <ac:picMkLst>
            <pc:docMk/>
            <pc:sldMk cId="3560179474" sldId="2147470199"/>
            <ac:picMk id="22" creationId="{D81B990E-91A1-D776-F397-BEA656A00C43}"/>
          </ac:picMkLst>
        </pc:picChg>
        <pc:picChg chg="add del mod">
          <ac:chgData name="Akshay Dixit" userId="be3c0e0c-cbf0-46d8-ae58-75dcc3b3cc2d" providerId="ADAL" clId="{DC67A1AF-356A-46FD-A09E-DF869D43B551}" dt="2022-11-11T12:42:18.248" v="246" actId="1076"/>
          <ac:picMkLst>
            <pc:docMk/>
            <pc:sldMk cId="3560179474" sldId="2147470199"/>
            <ac:picMk id="1026" creationId="{3587B6A8-D618-2401-5949-90A0A5CD5420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28" creationId="{C9D88290-D46F-8452-655B-FC11893350C3}"/>
          </ac:picMkLst>
        </pc:picChg>
        <pc:picChg chg="add del mod">
          <ac:chgData name="Akshay Dixit" userId="be3c0e0c-cbf0-46d8-ae58-75dcc3b3cc2d" providerId="ADAL" clId="{DC67A1AF-356A-46FD-A09E-DF869D43B551}" dt="2022-11-11T11:54:06.808" v="10"/>
          <ac:picMkLst>
            <pc:docMk/>
            <pc:sldMk cId="3560179474" sldId="2147470199"/>
            <ac:picMk id="1030" creationId="{5C3D5CFA-C18A-9B32-45F8-44D9B55305E0}"/>
          </ac:picMkLst>
        </pc:picChg>
        <pc:picChg chg="add del mod">
          <ac:chgData name="Akshay Dixit" userId="be3c0e0c-cbf0-46d8-ae58-75dcc3b3cc2d" providerId="ADAL" clId="{DC67A1AF-356A-46FD-A09E-DF869D43B551}" dt="2022-11-11T12:40:21.972" v="202" actId="1076"/>
          <ac:picMkLst>
            <pc:docMk/>
            <pc:sldMk cId="3560179474" sldId="2147470199"/>
            <ac:picMk id="1032" creationId="{7750989B-BC44-E84A-903D-EA8486144C82}"/>
          </ac:picMkLst>
        </pc:picChg>
        <pc:picChg chg="add del">
          <ac:chgData name="Akshay Dixit" userId="be3c0e0c-cbf0-46d8-ae58-75dcc3b3cc2d" providerId="ADAL" clId="{DC67A1AF-356A-46FD-A09E-DF869D43B551}" dt="2022-11-11T11:55:21.101" v="16"/>
          <ac:picMkLst>
            <pc:docMk/>
            <pc:sldMk cId="3560179474" sldId="2147470199"/>
            <ac:picMk id="1034" creationId="{0757F7A7-81D6-7249-383E-AB3910DC2666}"/>
          </ac:picMkLst>
        </pc:picChg>
        <pc:picChg chg="add del mod">
          <ac:chgData name="Akshay Dixit" userId="be3c0e0c-cbf0-46d8-ae58-75dcc3b3cc2d" providerId="ADAL" clId="{DC67A1AF-356A-46FD-A09E-DF869D43B551}" dt="2022-11-11T12:12:53.894" v="124" actId="478"/>
          <ac:picMkLst>
            <pc:docMk/>
            <pc:sldMk cId="3560179474" sldId="2147470199"/>
            <ac:picMk id="1036" creationId="{2411AACF-2564-27B7-DAFC-FD8C3037C143}"/>
          </ac:picMkLst>
        </pc:picChg>
        <pc:picChg chg="add del mod">
          <ac:chgData name="Akshay Dixit" userId="be3c0e0c-cbf0-46d8-ae58-75dcc3b3cc2d" providerId="ADAL" clId="{DC67A1AF-356A-46FD-A09E-DF869D43B551}" dt="2022-11-11T12:45:24.432" v="311" actId="1076"/>
          <ac:picMkLst>
            <pc:docMk/>
            <pc:sldMk cId="3560179474" sldId="2147470199"/>
            <ac:picMk id="1038" creationId="{BBB1AD7D-9641-F236-0274-FBDD221B5DD7}"/>
          </ac:picMkLst>
        </pc:picChg>
        <pc:picChg chg="add mod">
          <ac:chgData name="Akshay Dixit" userId="be3c0e0c-cbf0-46d8-ae58-75dcc3b3cc2d" providerId="ADAL" clId="{DC67A1AF-356A-46FD-A09E-DF869D43B551}" dt="2022-11-11T12:42:15.309" v="245" actId="1076"/>
          <ac:picMkLst>
            <pc:docMk/>
            <pc:sldMk cId="3560179474" sldId="2147470199"/>
            <ac:picMk id="1040" creationId="{12FD127C-8A7F-EA16-2ED2-A8EAD552DDA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42" creationId="{55186528-E8BB-816A-B1D0-DE3650E7F6F1}"/>
          </ac:picMkLst>
        </pc:picChg>
        <pc:picChg chg="add mod">
          <ac:chgData name="Akshay Dixit" userId="be3c0e0c-cbf0-46d8-ae58-75dcc3b3cc2d" providerId="ADAL" clId="{DC67A1AF-356A-46FD-A09E-DF869D43B551}" dt="2022-11-11T12:40:16.198" v="201" actId="1076"/>
          <ac:picMkLst>
            <pc:docMk/>
            <pc:sldMk cId="3560179474" sldId="2147470199"/>
            <ac:picMk id="1046" creationId="{FA7014DF-BE60-EAB7-1369-6C5F3F8A3A64}"/>
          </ac:picMkLst>
        </pc:picChg>
        <pc:picChg chg="add del mod">
          <ac:chgData name="Akshay Dixit" userId="be3c0e0c-cbf0-46d8-ae58-75dcc3b3cc2d" providerId="ADAL" clId="{DC67A1AF-356A-46FD-A09E-DF869D43B551}" dt="2022-11-11T12:10:15.398" v="84" actId="478"/>
          <ac:picMkLst>
            <pc:docMk/>
            <pc:sldMk cId="3560179474" sldId="2147470199"/>
            <ac:picMk id="1050" creationId="{4B7DC863-4978-0F39-D8CE-DA374E4B1CDB}"/>
          </ac:picMkLst>
        </pc:picChg>
        <pc:picChg chg="add del">
          <ac:chgData name="Akshay Dixit" userId="be3c0e0c-cbf0-46d8-ae58-75dcc3b3cc2d" providerId="ADAL" clId="{DC67A1AF-356A-46FD-A09E-DF869D43B551}" dt="2022-11-11T12:09:44.687" v="77"/>
          <ac:picMkLst>
            <pc:docMk/>
            <pc:sldMk cId="3560179474" sldId="2147470199"/>
            <ac:picMk id="1052" creationId="{8AA7430A-0991-4B0F-C61B-5D932D1D853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1-16T10:17:48.696" v="471"/>
        <pc:sldMkLst>
          <pc:docMk/>
          <pc:sldMk cId="170540837" sldId="2147470200"/>
        </pc:sldMkLst>
      </pc:sldChg>
      <pc:sldChg chg="addSp delSp modSp add mod modAnim">
        <pc:chgData name="Akshay Dixit" userId="be3c0e0c-cbf0-46d8-ae58-75dcc3b3cc2d" providerId="ADAL" clId="{DC67A1AF-356A-46FD-A09E-DF869D43B551}" dt="2022-11-16T10:36:17.294" v="543"/>
        <pc:sldMkLst>
          <pc:docMk/>
          <pc:sldMk cId="3122216585" sldId="2147470200"/>
        </pc:sldMkLst>
        <pc:spChg chg="mod">
          <ac:chgData name="Akshay Dixit" userId="be3c0e0c-cbf0-46d8-ae58-75dcc3b3cc2d" providerId="ADAL" clId="{DC67A1AF-356A-46FD-A09E-DF869D43B551}" dt="2022-11-16T10:23:52.062" v="536" actId="1076"/>
          <ac:spMkLst>
            <pc:docMk/>
            <pc:sldMk cId="3122216585" sldId="2147470200"/>
            <ac:spMk id="4" creationId="{62EAFC21-A04E-7C3C-7504-8074F7EE1A06}"/>
          </ac:spMkLst>
        </pc:spChg>
        <pc:spChg chg="mod">
          <ac:chgData name="Akshay Dixit" userId="be3c0e0c-cbf0-46d8-ae58-75dcc3b3cc2d" providerId="ADAL" clId="{DC67A1AF-356A-46FD-A09E-DF869D43B551}" dt="2022-11-16T10:23:48.858" v="535" actId="1076"/>
          <ac:spMkLst>
            <pc:docMk/>
            <pc:sldMk cId="3122216585" sldId="2147470200"/>
            <ac:spMk id="11" creationId="{669A95EB-AA19-E49A-E253-1D955B51E471}"/>
          </ac:spMkLst>
        </pc:spChg>
        <pc:spChg chg="mod">
          <ac:chgData name="Akshay Dixit" userId="be3c0e0c-cbf0-46d8-ae58-75dcc3b3cc2d" providerId="ADAL" clId="{DC67A1AF-356A-46FD-A09E-DF869D43B551}" dt="2022-11-16T10:22:54.607" v="528" actId="1076"/>
          <ac:spMkLst>
            <pc:docMk/>
            <pc:sldMk cId="3122216585" sldId="2147470200"/>
            <ac:spMk id="66" creationId="{CC358CC5-7F14-4E43-9625-B55F704A87AF}"/>
          </ac:spMkLst>
        </pc:spChg>
        <pc:picChg chg="add mod">
          <ac:chgData name="Akshay Dixit" userId="be3c0e0c-cbf0-46d8-ae58-75dcc3b3cc2d" providerId="ADAL" clId="{DC67A1AF-356A-46FD-A09E-DF869D43B551}" dt="2022-11-16T10:23:41.839" v="533" actId="1076"/>
          <ac:picMkLst>
            <pc:docMk/>
            <pc:sldMk cId="3122216585" sldId="2147470200"/>
            <ac:picMk id="2" creationId="{E8584E68-BA47-8AB3-5010-0E997CBBCB87}"/>
          </ac:picMkLst>
        </pc:picChg>
        <pc:picChg chg="mod">
          <ac:chgData name="Akshay Dixit" userId="be3c0e0c-cbf0-46d8-ae58-75dcc3b3cc2d" providerId="ADAL" clId="{DC67A1AF-356A-46FD-A09E-DF869D43B551}" dt="2022-11-16T10:23:37.992" v="532" actId="1076"/>
          <ac:picMkLst>
            <pc:docMk/>
            <pc:sldMk cId="3122216585" sldId="2147470200"/>
            <ac:picMk id="5" creationId="{F64847D2-E717-D363-A242-3894122EC773}"/>
          </ac:picMkLst>
        </pc:picChg>
        <pc:picChg chg="del">
          <ac:chgData name="Akshay Dixit" userId="be3c0e0c-cbf0-46d8-ae58-75dcc3b3cc2d" providerId="ADAL" clId="{DC67A1AF-356A-46FD-A09E-DF869D43B551}" dt="2022-11-16T10:19:20.496" v="473" actId="478"/>
          <ac:picMkLst>
            <pc:docMk/>
            <pc:sldMk cId="3122216585" sldId="2147470200"/>
            <ac:picMk id="1026" creationId="{4504874A-1129-3715-D26E-AE32A816C4A3}"/>
          </ac:picMkLst>
        </pc:picChg>
      </pc:sldChg>
      <pc:sldChg chg="addSp delSp modSp new mod ord">
        <pc:chgData name="Akshay Dixit" userId="be3c0e0c-cbf0-46d8-ae58-75dcc3b3cc2d" providerId="ADAL" clId="{DC67A1AF-356A-46FD-A09E-DF869D43B551}" dt="2022-12-11T13:02:23.102" v="716"/>
        <pc:sldMkLst>
          <pc:docMk/>
          <pc:sldMk cId="1421079838" sldId="2147470201"/>
        </pc:sldMkLst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2" creationId="{9516B403-C112-2E8A-4BF6-D423D0B58348}"/>
          </ac:spMkLst>
        </pc:spChg>
        <pc:spChg chg="add del mod">
          <ac:chgData name="Akshay Dixit" userId="be3c0e0c-cbf0-46d8-ae58-75dcc3b3cc2d" providerId="ADAL" clId="{DC67A1AF-356A-46FD-A09E-DF869D43B551}" dt="2022-11-30T09:25:55.120" v="552" actId="478"/>
          <ac:spMkLst>
            <pc:docMk/>
            <pc:sldMk cId="1421079838" sldId="2147470201"/>
            <ac:spMk id="5" creationId="{AB434C30-C00B-8420-DBAF-DB3A52CFF0B3}"/>
          </ac:spMkLst>
        </pc:spChg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6" creationId="{E8FA2C5B-4CE3-200E-4200-E94EB456CD09}"/>
          </ac:spMkLst>
        </pc:spChg>
        <pc:spChg chg="add mod">
          <ac:chgData name="Akshay Dixit" userId="be3c0e0c-cbf0-46d8-ae58-75dcc3b3cc2d" providerId="ADAL" clId="{DC67A1AF-356A-46FD-A09E-DF869D43B551}" dt="2022-11-30T09:26:01.451" v="553"/>
          <ac:spMkLst>
            <pc:docMk/>
            <pc:sldMk cId="1421079838" sldId="2147470201"/>
            <ac:spMk id="10" creationId="{5CF38BEE-B065-AA65-C224-76324DC6C080}"/>
          </ac:spMkLst>
        </pc:spChg>
        <pc:picChg chg="add mod">
          <ac:chgData name="Akshay Dixit" userId="be3c0e0c-cbf0-46d8-ae58-75dcc3b3cc2d" providerId="ADAL" clId="{DC67A1AF-356A-46FD-A09E-DF869D43B551}" dt="2022-11-30T09:25:33.502" v="549" actId="1076"/>
          <ac:picMkLst>
            <pc:docMk/>
            <pc:sldMk cId="1421079838" sldId="2147470201"/>
            <ac:picMk id="3" creationId="{FC09F210-A6EA-1E4D-3990-36B3DCCA96C6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4" creationId="{0FD18B54-850C-401F-816C-6C069C8236BE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7" creationId="{A35179DB-4CC1-4E3A-9B59-AF951782FB28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8" creationId="{8CDEFAF4-901F-F34B-872A-19A1F1F25B41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9" creationId="{D53032F2-5D57-6166-2E2D-F1214973EA4A}"/>
          </ac:picMkLst>
        </pc:picChg>
      </pc:sldChg>
      <pc:sldChg chg="add del setBg">
        <pc:chgData name="Akshay Dixit" userId="be3c0e0c-cbf0-46d8-ae58-75dcc3b3cc2d" providerId="ADAL" clId="{DC67A1AF-356A-46FD-A09E-DF869D43B551}" dt="2022-11-16T10:19:48.163" v="475"/>
        <pc:sldMkLst>
          <pc:docMk/>
          <pc:sldMk cId="2790445750" sldId="2147470201"/>
        </pc:sldMkLst>
      </pc:sldChg>
      <pc:sldChg chg="addSp delSp modSp add mod ord modTransition addAnim delAnim modAnim">
        <pc:chgData name="Akshay Dixit" userId="be3c0e0c-cbf0-46d8-ae58-75dcc3b3cc2d" providerId="ADAL" clId="{DC67A1AF-356A-46FD-A09E-DF869D43B551}" dt="2022-12-11T13:02:20.777" v="714"/>
        <pc:sldMkLst>
          <pc:docMk/>
          <pc:sldMk cId="569339010" sldId="2147470202"/>
        </pc:sldMkLst>
        <pc:spChg chg="del">
          <ac:chgData name="Akshay Dixit" userId="be3c0e0c-cbf0-46d8-ae58-75dcc3b3cc2d" providerId="ADAL" clId="{DC67A1AF-356A-46FD-A09E-DF869D43B551}" dt="2022-11-30T09:26:49.277" v="561" actId="478"/>
          <ac:spMkLst>
            <pc:docMk/>
            <pc:sldMk cId="569339010" sldId="2147470202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30T09:41:11.344" v="696" actId="1076"/>
          <ac:spMkLst>
            <pc:docMk/>
            <pc:sldMk cId="569339010" sldId="2147470202"/>
            <ac:spMk id="5" creationId="{B8212F3A-4972-3084-911B-F7AD033C172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0" creationId="{1333506E-5B5A-E2C1-B1D7-C0597E3B7D26}"/>
          </ac:spMkLst>
        </pc:spChg>
        <pc:spChg chg="add mod">
          <ac:chgData name="Akshay Dixit" userId="be3c0e0c-cbf0-46d8-ae58-75dcc3b3cc2d" providerId="ADAL" clId="{DC67A1AF-356A-46FD-A09E-DF869D43B551}" dt="2022-11-30T09:38:34.804" v="693" actId="1076"/>
          <ac:spMkLst>
            <pc:docMk/>
            <pc:sldMk cId="569339010" sldId="2147470202"/>
            <ac:spMk id="11" creationId="{D5293217-D765-FC92-E9AD-5FD2B8AB2ED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3" creationId="{29B12889-0FC4-C563-FD1D-3DD6BC007946}"/>
          </ac:spMkLst>
        </pc:sp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3" creationId="{61540481-CBDE-0706-AB0D-6A9742BB6133}"/>
          </ac:picMkLst>
        </pc:picChg>
        <pc:picChg chg="add del mod">
          <ac:chgData name="Akshay Dixit" userId="be3c0e0c-cbf0-46d8-ae58-75dcc3b3cc2d" providerId="ADAL" clId="{DC67A1AF-356A-46FD-A09E-DF869D43B551}" dt="2022-11-30T09:30:19.027" v="599" actId="478"/>
          <ac:picMkLst>
            <pc:docMk/>
            <pc:sldMk cId="569339010" sldId="2147470202"/>
            <ac:picMk id="4" creationId="{F38E5898-9705-6380-F84B-A3C082166D64}"/>
          </ac:picMkLst>
        </pc:picChg>
        <pc:picChg chg="add mod">
          <ac:chgData name="Akshay Dixit" userId="be3c0e0c-cbf0-46d8-ae58-75dcc3b3cc2d" providerId="ADAL" clId="{DC67A1AF-356A-46FD-A09E-DF869D43B551}" dt="2022-11-30T09:38:15.598" v="690" actId="1076"/>
          <ac:picMkLst>
            <pc:docMk/>
            <pc:sldMk cId="569339010" sldId="2147470202"/>
            <ac:picMk id="6" creationId="{5891184F-C295-06D1-F9C1-E4145F56B989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9" creationId="{786A075B-671D-5B12-3474-FAFBD4D308A7}"/>
          </ac:picMkLst>
        </pc:picChg>
        <pc:picChg chg="add mod">
          <ac:chgData name="Akshay Dixit" userId="be3c0e0c-cbf0-46d8-ae58-75dcc3b3cc2d" providerId="ADAL" clId="{DC67A1AF-356A-46FD-A09E-DF869D43B551}" dt="2022-11-30T09:36:59.195" v="678" actId="1076"/>
          <ac:picMkLst>
            <pc:docMk/>
            <pc:sldMk cId="569339010" sldId="2147470202"/>
            <ac:picMk id="14" creationId="{8225305D-A057-DD80-20B7-40696BCE7353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15" creationId="{2274259B-289B-0AA3-CF0B-2EA435D1B8A0}"/>
          </ac:picMkLst>
        </pc:picChg>
        <pc:picChg chg="add del">
          <ac:chgData name="Akshay Dixit" userId="be3c0e0c-cbf0-46d8-ae58-75dcc3b3cc2d" providerId="ADAL" clId="{DC67A1AF-356A-46FD-A09E-DF869D43B551}" dt="2022-11-30T09:27:49.153" v="589" actId="478"/>
          <ac:picMkLst>
            <pc:docMk/>
            <pc:sldMk cId="569339010" sldId="2147470202"/>
            <ac:picMk id="1026" creationId="{FDD400C5-0B08-BA86-88A9-D3FC6C372688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28" creationId="{C9D88290-D46F-8452-655B-FC11893350C3}"/>
          </ac:picMkLst>
        </pc:picChg>
        <pc:picChg chg="add mod">
          <ac:chgData name="Akshay Dixit" userId="be3c0e0c-cbf0-46d8-ae58-75dcc3b3cc2d" providerId="ADAL" clId="{DC67A1AF-356A-46FD-A09E-DF869D43B551}" dt="2022-11-30T09:37:39.318" v="687" actId="1076"/>
          <ac:picMkLst>
            <pc:docMk/>
            <pc:sldMk cId="569339010" sldId="2147470202"/>
            <ac:picMk id="1030" creationId="{9E30368C-0D99-E994-F88E-D0C91D688D73}"/>
          </ac:picMkLst>
        </pc:picChg>
        <pc:picChg chg="add del">
          <ac:chgData name="Akshay Dixit" userId="be3c0e0c-cbf0-46d8-ae58-75dcc3b3cc2d" providerId="ADAL" clId="{DC67A1AF-356A-46FD-A09E-DF869D43B551}" dt="2022-11-30T09:44:23.442" v="698"/>
          <ac:picMkLst>
            <pc:docMk/>
            <pc:sldMk cId="569339010" sldId="2147470202"/>
            <ac:picMk id="1032" creationId="{38A41770-97D3-212C-7D54-3BC424ED927B}"/>
          </ac:picMkLst>
        </pc:picChg>
        <pc:picChg chg="add del mod">
          <ac:chgData name="Akshay Dixit" userId="be3c0e0c-cbf0-46d8-ae58-75dcc3b3cc2d" providerId="ADAL" clId="{DC67A1AF-356A-46FD-A09E-DF869D43B551}" dt="2022-11-30T09:48:00.340" v="712" actId="478"/>
          <ac:picMkLst>
            <pc:docMk/>
            <pc:sldMk cId="569339010" sldId="2147470202"/>
            <ac:picMk id="1034" creationId="{F341A786-1FA0-7AC4-DFA0-7B398C686C0B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42" creationId="{55186528-E8BB-816A-B1D0-DE3650E7F6F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2-11T13:03:27.479" v="727"/>
        <pc:sldMkLst>
          <pc:docMk/>
          <pc:sldMk cId="2904354234" sldId="2147470203"/>
        </pc:sldMkLst>
      </pc:sldChg>
      <pc:sldChg chg="addSp delSp modSp add mod modAnim">
        <pc:chgData name="Akshay Dixit" userId="be3c0e0c-cbf0-46d8-ae58-75dcc3b3cc2d" providerId="ADAL" clId="{DC67A1AF-356A-46FD-A09E-DF869D43B551}" dt="2022-12-11T13:54:55.390" v="1180"/>
        <pc:sldMkLst>
          <pc:docMk/>
          <pc:sldMk cId="3891360631" sldId="2147470203"/>
        </pc:sldMkLst>
        <pc:spChg chg="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2" creationId="{646F414A-8CCC-F49B-0E97-327CAA9623E5}"/>
          </ac:spMkLst>
        </pc:spChg>
        <pc:spChg chg="add 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4" creationId="{1DEC3C99-2786-938C-512C-277D01011EDE}"/>
          </ac:spMkLst>
        </pc:spChg>
        <pc:spChg chg="add mod">
          <ac:chgData name="Akshay Dixit" userId="be3c0e0c-cbf0-46d8-ae58-75dcc3b3cc2d" providerId="ADAL" clId="{DC67A1AF-356A-46FD-A09E-DF869D43B551}" dt="2022-12-11T13:25:30.425" v="1012" actId="1076"/>
          <ac:spMkLst>
            <pc:docMk/>
            <pc:sldMk cId="3891360631" sldId="2147470203"/>
            <ac:spMk id="8" creationId="{1A046CF5-A766-8CF6-223F-E45ACB6A42E4}"/>
          </ac:spMkLst>
        </pc:spChg>
        <pc:spChg chg="add mod">
          <ac:chgData name="Akshay Dixit" userId="be3c0e0c-cbf0-46d8-ae58-75dcc3b3cc2d" providerId="ADAL" clId="{DC67A1AF-356A-46FD-A09E-DF869D43B551}" dt="2022-12-11T13:28:14.580" v="1025" actId="1076"/>
          <ac:spMkLst>
            <pc:docMk/>
            <pc:sldMk cId="3891360631" sldId="2147470203"/>
            <ac:spMk id="9" creationId="{86E7A2AC-7319-0869-B836-594192A27B17}"/>
          </ac:spMkLst>
        </pc:spChg>
        <pc:spChg chg="add mod">
          <ac:chgData name="Akshay Dixit" userId="be3c0e0c-cbf0-46d8-ae58-75dcc3b3cc2d" providerId="ADAL" clId="{DC67A1AF-356A-46FD-A09E-DF869D43B551}" dt="2022-12-11T13:26:33.494" v="1019" actId="1076"/>
          <ac:spMkLst>
            <pc:docMk/>
            <pc:sldMk cId="3891360631" sldId="2147470203"/>
            <ac:spMk id="10" creationId="{54F511C5-58ED-89AC-7D83-2F4313D38970}"/>
          </ac:spMkLst>
        </pc:spChg>
        <pc:spChg chg="add mod">
          <ac:chgData name="Akshay Dixit" userId="be3c0e0c-cbf0-46d8-ae58-75dcc3b3cc2d" providerId="ADAL" clId="{DC67A1AF-356A-46FD-A09E-DF869D43B551}" dt="2022-12-11T13:26:36.059" v="1020" actId="1076"/>
          <ac:spMkLst>
            <pc:docMk/>
            <pc:sldMk cId="3891360631" sldId="2147470203"/>
            <ac:spMk id="11" creationId="{65C8F000-5CBA-A68A-0A2D-58E00962259D}"/>
          </ac:spMkLst>
        </pc:spChg>
        <pc:spChg chg="add mod">
          <ac:chgData name="Akshay Dixit" userId="be3c0e0c-cbf0-46d8-ae58-75dcc3b3cc2d" providerId="ADAL" clId="{DC67A1AF-356A-46FD-A09E-DF869D43B551}" dt="2022-12-11T13:26:30.254" v="1018" actId="1076"/>
          <ac:spMkLst>
            <pc:docMk/>
            <pc:sldMk cId="3891360631" sldId="2147470203"/>
            <ac:spMk id="12" creationId="{62C1A5E1-7B9A-FC2A-EC88-CDD2AD91413E}"/>
          </ac:spMkLst>
        </pc:spChg>
        <pc:spChg chg="add mod">
          <ac:chgData name="Akshay Dixit" userId="be3c0e0c-cbf0-46d8-ae58-75dcc3b3cc2d" providerId="ADAL" clId="{DC67A1AF-356A-46FD-A09E-DF869D43B551}" dt="2022-12-11T13:25:41.744" v="1013" actId="1076"/>
          <ac:spMkLst>
            <pc:docMk/>
            <pc:sldMk cId="3891360631" sldId="2147470203"/>
            <ac:spMk id="13" creationId="{66193F28-E02D-6868-CFB3-2D30DE0FAE37}"/>
          </ac:spMkLst>
        </pc:spChg>
        <pc:spChg chg="add mod">
          <ac:chgData name="Akshay Dixit" userId="be3c0e0c-cbf0-46d8-ae58-75dcc3b3cc2d" providerId="ADAL" clId="{DC67A1AF-356A-46FD-A09E-DF869D43B551}" dt="2022-12-11T13:52:10.368" v="1169"/>
          <ac:spMkLst>
            <pc:docMk/>
            <pc:sldMk cId="3891360631" sldId="2147470203"/>
            <ac:spMk id="22" creationId="{4619F6EE-0CFF-0542-55C3-FD1935044360}"/>
          </ac:spMkLst>
        </pc:spChg>
        <pc:grpChg chg="add">
          <ac:chgData name="Akshay Dixit" userId="be3c0e0c-cbf0-46d8-ae58-75dcc3b3cc2d" providerId="ADAL" clId="{DC67A1AF-356A-46FD-A09E-DF869D43B551}" dt="2022-12-11T13:40:38.716" v="1094" actId="164"/>
          <ac:grpSpMkLst>
            <pc:docMk/>
            <pc:sldMk cId="3891360631" sldId="2147470203"/>
            <ac:grpSpMk id="21" creationId="{C9712A95-1B40-DF6A-4CE4-55B3157AE2BA}"/>
          </ac:grpSpMkLst>
        </pc:grpChg>
        <pc:picChg chg="mod">
          <ac:chgData name="Akshay Dixit" userId="be3c0e0c-cbf0-46d8-ae58-75dcc3b3cc2d" providerId="ADAL" clId="{DC67A1AF-356A-46FD-A09E-DF869D43B551}" dt="2022-12-11T13:27:13.875" v="1023" actId="1076"/>
          <ac:picMkLst>
            <pc:docMk/>
            <pc:sldMk cId="3891360631" sldId="2147470203"/>
            <ac:picMk id="3" creationId="{1B75EA4E-B0CC-A30E-B676-48BB750FE569}"/>
          </ac:picMkLst>
        </pc:picChg>
        <pc:picChg chg="add del mod">
          <ac:chgData name="Akshay Dixit" userId="be3c0e0c-cbf0-46d8-ae58-75dcc3b3cc2d" providerId="ADAL" clId="{DC67A1AF-356A-46FD-A09E-DF869D43B551}" dt="2022-12-11T13:09:12.597" v="774" actId="478"/>
          <ac:picMkLst>
            <pc:docMk/>
            <pc:sldMk cId="3891360631" sldId="2147470203"/>
            <ac:picMk id="6" creationId="{CBB8238B-0B77-7BF8-A201-A313470776F5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7" creationId="{851AB384-DBA3-B3DF-B239-3ADB4564B622}"/>
          </ac:picMkLst>
        </pc:picChg>
        <pc:picChg chg="add del mod">
          <ac:chgData name="Akshay Dixit" userId="be3c0e0c-cbf0-46d8-ae58-75dcc3b3cc2d" providerId="ADAL" clId="{DC67A1AF-356A-46FD-A09E-DF869D43B551}" dt="2022-12-11T13:38:22.559" v="1058" actId="478"/>
          <ac:picMkLst>
            <pc:docMk/>
            <pc:sldMk cId="3891360631" sldId="2147470203"/>
            <ac:picMk id="15" creationId="{3FEE884E-5A4A-9B85-673B-48889BD858C2}"/>
          </ac:picMkLst>
        </pc:picChg>
        <pc:picChg chg="add mod">
          <ac:chgData name="Akshay Dixit" userId="be3c0e0c-cbf0-46d8-ae58-75dcc3b3cc2d" providerId="ADAL" clId="{DC67A1AF-356A-46FD-A09E-DF869D43B551}" dt="2022-12-11T13:54:35.671" v="1178" actId="14100"/>
          <ac:picMkLst>
            <pc:docMk/>
            <pc:sldMk cId="3891360631" sldId="2147470203"/>
            <ac:picMk id="17" creationId="{89DC84C7-243D-DAF4-0879-D6E6FF56D20F}"/>
          </ac:picMkLst>
        </pc:picChg>
        <pc:picChg chg="add del mod ord">
          <ac:chgData name="Akshay Dixit" userId="be3c0e0c-cbf0-46d8-ae58-75dcc3b3cc2d" providerId="ADAL" clId="{DC67A1AF-356A-46FD-A09E-DF869D43B551}" dt="2022-12-11T13:40:16.494" v="1091" actId="478"/>
          <ac:picMkLst>
            <pc:docMk/>
            <pc:sldMk cId="3891360631" sldId="2147470203"/>
            <ac:picMk id="19" creationId="{CF47F12B-FAB5-A75B-EB87-3A6D7D6925F6}"/>
          </ac:picMkLst>
        </pc:picChg>
        <pc:picChg chg="add del mod ord">
          <ac:chgData name="Akshay Dixit" userId="be3c0e0c-cbf0-46d8-ae58-75dcc3b3cc2d" providerId="ADAL" clId="{DC67A1AF-356A-46FD-A09E-DF869D43B551}" dt="2022-12-11T13:40:10.391" v="1086"/>
          <ac:picMkLst>
            <pc:docMk/>
            <pc:sldMk cId="3891360631" sldId="2147470203"/>
            <ac:picMk id="20" creationId="{6EFF92DF-E73A-4F19-C322-23AD2C6E00F4}"/>
          </ac:picMkLst>
        </pc:picChg>
        <pc:picChg chg="add mod">
          <ac:chgData name="Akshay Dixit" userId="be3c0e0c-cbf0-46d8-ae58-75dcc3b3cc2d" providerId="ADAL" clId="{DC67A1AF-356A-46FD-A09E-DF869D43B551}" dt="2022-12-11T13:28:14.580" v="1025" actId="1076"/>
          <ac:picMkLst>
            <pc:docMk/>
            <pc:sldMk cId="3891360631" sldId="2147470203"/>
            <ac:picMk id="1026" creationId="{FCD37AEC-6FBB-2A92-57BA-DBA7F3BB07B3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28" creationId="{3409CCB4-CEDF-8258-3CCC-812717CF579C}"/>
          </ac:picMkLst>
        </pc:picChg>
        <pc:picChg chg="add del">
          <ac:chgData name="Akshay Dixit" userId="be3c0e0c-cbf0-46d8-ae58-75dcc3b3cc2d" providerId="ADAL" clId="{DC67A1AF-356A-46FD-A09E-DF869D43B551}" dt="2022-12-11T13:11:08.455" v="792"/>
          <ac:picMkLst>
            <pc:docMk/>
            <pc:sldMk cId="3891360631" sldId="2147470203"/>
            <ac:picMk id="1030" creationId="{5172FD02-EC42-DD30-511C-9FA9AB3EB928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2" creationId="{1450A4E8-F7FB-AB43-368E-5F51466528FD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4" creationId="{D799C920-D33E-BEC6-1387-6B7220007730}"/>
          </ac:picMkLst>
        </pc:picChg>
        <pc:picChg chg="add del mod">
          <ac:chgData name="Akshay Dixit" userId="be3c0e0c-cbf0-46d8-ae58-75dcc3b3cc2d" providerId="ADAL" clId="{DC67A1AF-356A-46FD-A09E-DF869D43B551}" dt="2022-12-11T13:16:12.084" v="818" actId="478"/>
          <ac:picMkLst>
            <pc:docMk/>
            <pc:sldMk cId="3891360631" sldId="2147470203"/>
            <ac:picMk id="1036" creationId="{A97375DA-1CE2-89D6-D99E-8D9AA057408A}"/>
          </ac:picMkLst>
        </pc:picChg>
        <pc:picChg chg="add mod">
          <ac:chgData name="Akshay Dixit" userId="be3c0e0c-cbf0-46d8-ae58-75dcc3b3cc2d" providerId="ADAL" clId="{DC67A1AF-356A-46FD-A09E-DF869D43B551}" dt="2022-12-11T13:40:12.058" v="1087" actId="1076"/>
          <ac:picMkLst>
            <pc:docMk/>
            <pc:sldMk cId="3891360631" sldId="2147470203"/>
            <ac:picMk id="1038" creationId="{26D59729-03BF-19E3-B841-8CE8A1B7FC1D}"/>
          </ac:picMkLst>
        </pc:picChg>
        <pc:picChg chg="add del mod">
          <ac:chgData name="Akshay Dixit" userId="be3c0e0c-cbf0-46d8-ae58-75dcc3b3cc2d" providerId="ADAL" clId="{DC67A1AF-356A-46FD-A09E-DF869D43B551}" dt="2022-12-11T13:30:09.503" v="1037" actId="478"/>
          <ac:picMkLst>
            <pc:docMk/>
            <pc:sldMk cId="3891360631" sldId="2147470203"/>
            <ac:picMk id="1040" creationId="{93F38798-3626-F954-3E9E-C612A19EFC10}"/>
          </ac:picMkLst>
        </pc:picChg>
        <pc:picChg chg="add del mod">
          <ac:chgData name="Akshay Dixit" userId="be3c0e0c-cbf0-46d8-ae58-75dcc3b3cc2d" providerId="ADAL" clId="{DC67A1AF-356A-46FD-A09E-DF869D43B551}" dt="2022-12-11T13:31:21.273" v="1040" actId="478"/>
          <ac:picMkLst>
            <pc:docMk/>
            <pc:sldMk cId="3891360631" sldId="2147470203"/>
            <ac:picMk id="1042" creationId="{1504B219-C771-86EC-9B11-B664B3D7323F}"/>
          </ac:picMkLst>
        </pc:picChg>
        <pc:picChg chg="add del mod">
          <ac:chgData name="Akshay Dixit" userId="be3c0e0c-cbf0-46d8-ae58-75dcc3b3cc2d" providerId="ADAL" clId="{DC67A1AF-356A-46FD-A09E-DF869D43B551}" dt="2022-12-11T13:32:56.342" v="1043"/>
          <ac:picMkLst>
            <pc:docMk/>
            <pc:sldMk cId="3891360631" sldId="2147470203"/>
            <ac:picMk id="1044" creationId="{1CCD77CC-0263-0169-3880-9B49FBB6C864}"/>
          </ac:picMkLst>
        </pc:picChg>
        <pc:picChg chg="add del mod">
          <ac:chgData name="Akshay Dixit" userId="be3c0e0c-cbf0-46d8-ae58-75dcc3b3cc2d" providerId="ADAL" clId="{DC67A1AF-356A-46FD-A09E-DF869D43B551}" dt="2022-12-11T13:40:18.519" v="1092" actId="478"/>
          <ac:picMkLst>
            <pc:docMk/>
            <pc:sldMk cId="3891360631" sldId="2147470203"/>
            <ac:picMk id="1046" creationId="{DB64A6EA-4095-9A6E-B882-D61CC8AB330B}"/>
          </ac:picMkLst>
        </pc:picChg>
        <pc:picChg chg="add del mod">
          <ac:chgData name="Akshay Dixit" userId="be3c0e0c-cbf0-46d8-ae58-75dcc3b3cc2d" providerId="ADAL" clId="{DC67A1AF-356A-46FD-A09E-DF869D43B551}" dt="2022-12-11T13:36:15.676" v="1051"/>
          <ac:picMkLst>
            <pc:docMk/>
            <pc:sldMk cId="3891360631" sldId="2147470203"/>
            <ac:picMk id="1048" creationId="{04023162-2AF3-1260-71D1-10719C466D59}"/>
          </ac:picMkLst>
        </pc:picChg>
      </pc:sldChg>
      <pc:sldChg chg="addSp delSp modSp add mod delAnim">
        <pc:chgData name="Akshay Dixit" userId="be3c0e0c-cbf0-46d8-ae58-75dcc3b3cc2d" providerId="ADAL" clId="{DC67A1AF-356A-46FD-A09E-DF869D43B551}" dt="2022-12-11T16:36:28.666" v="1210" actId="166"/>
        <pc:sldMkLst>
          <pc:docMk/>
          <pc:sldMk cId="987168990" sldId="2147470204"/>
        </pc:sldMkLst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3" creationId="{7D8F16CF-2DCB-D4C4-DF7E-171E39D13D20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8" creationId="{552D419B-D372-302D-5E2C-F3CEA10BF0D3}"/>
          </ac:spMkLst>
        </pc:spChg>
        <pc:picChg chg="add mod ord">
          <ac:chgData name="Akshay Dixit" userId="be3c0e0c-cbf0-46d8-ae58-75dcc3b3cc2d" providerId="ADAL" clId="{DC67A1AF-356A-46FD-A09E-DF869D43B551}" dt="2022-12-11T16:36:06.470" v="1204" actId="1076"/>
          <ac:picMkLst>
            <pc:docMk/>
            <pc:sldMk cId="987168990" sldId="2147470204"/>
            <ac:picMk id="4" creationId="{67718F55-A7DC-90D8-53FA-6EDE58228AC2}"/>
          </ac:picMkLst>
        </pc:picChg>
        <pc:picChg chg="add mod">
          <ac:chgData name="Akshay Dixit" userId="be3c0e0c-cbf0-46d8-ae58-75dcc3b3cc2d" providerId="ADAL" clId="{DC67A1AF-356A-46FD-A09E-DF869D43B551}" dt="2022-12-11T16:35:08.589" v="1187" actId="14100"/>
          <ac:picMkLst>
            <pc:docMk/>
            <pc:sldMk cId="987168990" sldId="2147470204"/>
            <ac:picMk id="5" creationId="{97E676A8-9004-D7F3-1F00-DC2B691A2B9A}"/>
          </ac:picMkLst>
        </pc:picChg>
        <pc:picChg chg="add mod">
          <ac:chgData name="Akshay Dixit" userId="be3c0e0c-cbf0-46d8-ae58-75dcc3b3cc2d" providerId="ADAL" clId="{DC67A1AF-356A-46FD-A09E-DF869D43B551}" dt="2022-12-11T16:35:32.664" v="1194" actId="1076"/>
          <ac:picMkLst>
            <pc:docMk/>
            <pc:sldMk cId="987168990" sldId="2147470204"/>
            <ac:picMk id="6" creationId="{4D2867CF-48AC-F7DA-8C4A-3768013EB9C0}"/>
          </ac:picMkLst>
        </pc:picChg>
        <pc:picChg chg="del">
          <ac:chgData name="Akshay Dixit" userId="be3c0e0c-cbf0-46d8-ae58-75dcc3b3cc2d" providerId="ADAL" clId="{DC67A1AF-356A-46FD-A09E-DF869D43B551}" dt="2022-12-11T16:34:55.234" v="1182" actId="478"/>
          <ac:picMkLst>
            <pc:docMk/>
            <pc:sldMk cId="987168990" sldId="214747020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2-11T16:36:08.746" v="1205" actId="1076"/>
          <ac:picMkLst>
            <pc:docMk/>
            <pc:sldMk cId="987168990" sldId="2147470204"/>
            <ac:picMk id="9" creationId="{07F7E114-2BF5-4277-AA2E-AAECE03648DE}"/>
          </ac:picMkLst>
        </pc:picChg>
        <pc:picChg chg="add mod ord">
          <ac:chgData name="Akshay Dixit" userId="be3c0e0c-cbf0-46d8-ae58-75dcc3b3cc2d" providerId="ADAL" clId="{DC67A1AF-356A-46FD-A09E-DF869D43B551}" dt="2022-12-11T16:36:25.982" v="1209" actId="1076"/>
          <ac:picMkLst>
            <pc:docMk/>
            <pc:sldMk cId="987168990" sldId="2147470204"/>
            <ac:picMk id="10" creationId="{74884996-53FF-B55A-97C8-23227FD4E1BC}"/>
          </ac:picMkLst>
        </pc:picChg>
        <pc:picChg chg="add mod ord">
          <ac:chgData name="Akshay Dixit" userId="be3c0e0c-cbf0-46d8-ae58-75dcc3b3cc2d" providerId="ADAL" clId="{DC67A1AF-356A-46FD-A09E-DF869D43B551}" dt="2022-12-11T16:36:28.666" v="1210" actId="166"/>
          <ac:picMkLst>
            <pc:docMk/>
            <pc:sldMk cId="987168990" sldId="2147470204"/>
            <ac:picMk id="11" creationId="{21EE5772-5FE6-CD16-AD09-2B0F27287BB5}"/>
          </ac:picMkLst>
        </pc:picChg>
        <pc:picChg chg="add mod">
          <ac:chgData name="Akshay Dixit" userId="be3c0e0c-cbf0-46d8-ae58-75dcc3b3cc2d" providerId="ADAL" clId="{DC67A1AF-356A-46FD-A09E-DF869D43B551}" dt="2022-12-11T16:35:11.298" v="1188" actId="1076"/>
          <ac:picMkLst>
            <pc:docMk/>
            <pc:sldMk cId="987168990" sldId="2147470204"/>
            <ac:picMk id="12" creationId="{D3CB69A0-6A42-DBCF-4801-16BEEEDD87B9}"/>
          </ac:picMkLst>
        </pc:picChg>
        <pc:picChg chg="add mod">
          <ac:chgData name="Akshay Dixit" userId="be3c0e0c-cbf0-46d8-ae58-75dcc3b3cc2d" providerId="ADAL" clId="{DC67A1AF-356A-46FD-A09E-DF869D43B551}" dt="2022-12-11T16:36:16.668" v="1207" actId="1076"/>
          <ac:picMkLst>
            <pc:docMk/>
            <pc:sldMk cId="987168990" sldId="2147470204"/>
            <ac:picMk id="13" creationId="{54F3926D-2B30-FD5E-CECB-C605D6951948}"/>
          </ac:picMkLst>
        </pc:picChg>
      </pc:sldChg>
    </pc:docChg>
  </pc:docChgLst>
  <pc:docChgLst>
    <pc:chgData name="Akshay Dixit" userId="be3c0e0c-cbf0-46d8-ae58-75dcc3b3cc2d" providerId="ADAL" clId="{72866377-B6F0-45FA-9278-26AE50C95DEA}"/>
    <pc:docChg chg="undo custSel modSld">
      <pc:chgData name="Akshay Dixit" userId="be3c0e0c-cbf0-46d8-ae58-75dcc3b3cc2d" providerId="ADAL" clId="{72866377-B6F0-45FA-9278-26AE50C95DEA}" dt="2023-01-06T16:53:01.598" v="350" actId="1076"/>
      <pc:docMkLst>
        <pc:docMk/>
      </pc:docMkLst>
      <pc:sldChg chg="modSp mod">
        <pc:chgData name="Akshay Dixit" userId="be3c0e0c-cbf0-46d8-ae58-75dcc3b3cc2d" providerId="ADAL" clId="{72866377-B6F0-45FA-9278-26AE50C95DEA}" dt="2023-01-06T16:53:01.598" v="350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72866377-B6F0-45FA-9278-26AE50C95DEA}" dt="2023-01-06T15:23:37.173" v="24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72866377-B6F0-45FA-9278-26AE50C95DEA}" dt="2023-01-06T16:46:33.346" v="119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72866377-B6F0-45FA-9278-26AE50C95DEA}" dt="2023-01-06T16:53:01.598" v="350" actId="1076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72866377-B6F0-45FA-9278-26AE50C95DEA}" dt="2023-01-06T16:52:53.250" v="349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C15C884D-DD63-4E0F-856C-B383A0CA2583}"/>
    <pc:docChg chg="undo custSel modSld">
      <pc:chgData name="Akshay Dixit" userId="be3c0e0c-cbf0-46d8-ae58-75dcc3b3cc2d" providerId="ADAL" clId="{C15C884D-DD63-4E0F-856C-B383A0CA2583}" dt="2023-01-05T14:55:59.583" v="377" actId="20577"/>
      <pc:docMkLst>
        <pc:docMk/>
      </pc:docMkLst>
      <pc:sldChg chg="modSp mod">
        <pc:chgData name="Akshay Dixit" userId="be3c0e0c-cbf0-46d8-ae58-75dcc3b3cc2d" providerId="ADAL" clId="{C15C884D-DD63-4E0F-856C-B383A0CA2583}" dt="2023-01-05T14:55:59.583" v="377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C15C884D-DD63-4E0F-856C-B383A0CA2583}" dt="2023-01-05T14:55:59.583" v="377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15C884D-DD63-4E0F-856C-B383A0CA2583}" dt="2023-01-05T14:47:49.449" v="54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15C884D-DD63-4E0F-856C-B383A0CA2583}" dt="2023-01-05T14:55:09.544" v="375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15C884D-DD63-4E0F-856C-B383A0CA2583}" dt="2023-01-05T14:54:05.237" v="357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E73B03E2-5E59-43C8-931E-F3A39BB80CB6}"/>
    <pc:docChg chg="custSel addSld delSld modSld">
      <pc:chgData name="Akshay Dixit" userId="be3c0e0c-cbf0-46d8-ae58-75dcc3b3cc2d" providerId="ADAL" clId="{E73B03E2-5E59-43C8-931E-F3A39BB80CB6}" dt="2022-09-19T08:11:02.832" v="196" actId="478"/>
      <pc:docMkLst>
        <pc:docMk/>
      </pc:docMkLst>
      <pc:sldChg chg="addSp delSp modSp mod delAnim modAnim">
        <pc:chgData name="Akshay Dixit" userId="be3c0e0c-cbf0-46d8-ae58-75dcc3b3cc2d" providerId="ADAL" clId="{E73B03E2-5E59-43C8-931E-F3A39BB80CB6}" dt="2022-09-19T08:04:04.951" v="71"/>
        <pc:sldMkLst>
          <pc:docMk/>
          <pc:sldMk cId="3069262167" sldId="2147470192"/>
        </pc:sldMkLst>
        <pc:spChg chg="add del mod">
          <ac:chgData name="Akshay Dixit" userId="be3c0e0c-cbf0-46d8-ae58-75dcc3b3cc2d" providerId="ADAL" clId="{E73B03E2-5E59-43C8-931E-F3A39BB80CB6}" dt="2022-09-13T13:33:40.954" v="44" actId="478"/>
          <ac:spMkLst>
            <pc:docMk/>
            <pc:sldMk cId="3069262167" sldId="2147470192"/>
            <ac:spMk id="2" creationId="{2B308524-4D07-BF0A-D6D1-A1834CB42795}"/>
          </ac:spMkLst>
        </pc:spChg>
        <pc:spChg chg="add mod">
          <ac:chgData name="Akshay Dixit" userId="be3c0e0c-cbf0-46d8-ae58-75dcc3b3cc2d" providerId="ADAL" clId="{E73B03E2-5E59-43C8-931E-F3A39BB80CB6}" dt="2022-09-13T13:36:37.157" v="66" actId="1076"/>
          <ac:spMkLst>
            <pc:docMk/>
            <pc:sldMk cId="3069262167" sldId="2147470192"/>
            <ac:spMk id="4" creationId="{62EAFC21-A04E-7C3C-7504-8074F7EE1A06}"/>
          </ac:spMkLst>
        </pc:spChg>
        <pc:spChg chg="del">
          <ac:chgData name="Akshay Dixit" userId="be3c0e0c-cbf0-46d8-ae58-75dcc3b3cc2d" providerId="ADAL" clId="{E73B03E2-5E59-43C8-931E-F3A39BB80CB6}" dt="2022-09-13T13:30:36.070" v="2" actId="478"/>
          <ac:spMkLst>
            <pc:docMk/>
            <pc:sldMk cId="3069262167" sldId="2147470192"/>
            <ac:spMk id="6" creationId="{421F8E76-6B0A-6E5A-1C6E-BA35BC42A223}"/>
          </ac:spMkLst>
        </pc:spChg>
        <pc:spChg chg="mod">
          <ac:chgData name="Akshay Dixit" userId="be3c0e0c-cbf0-46d8-ae58-75dcc3b3cc2d" providerId="ADAL" clId="{E73B03E2-5E59-43C8-931E-F3A39BB80CB6}" dt="2022-09-13T13:34:54.448" v="57" actId="1076"/>
          <ac:spMkLst>
            <pc:docMk/>
            <pc:sldMk cId="3069262167" sldId="2147470192"/>
            <ac:spMk id="11" creationId="{669A95EB-AA19-E49A-E253-1D955B51E471}"/>
          </ac:spMkLst>
        </pc:spChg>
        <pc:spChg chg="del">
          <ac:chgData name="Akshay Dixit" userId="be3c0e0c-cbf0-46d8-ae58-75dcc3b3cc2d" providerId="ADAL" clId="{E73B03E2-5E59-43C8-931E-F3A39BB80CB6}" dt="2022-09-13T13:32:13.252" v="27" actId="478"/>
          <ac:spMkLst>
            <pc:docMk/>
            <pc:sldMk cId="3069262167" sldId="2147470192"/>
            <ac:spMk id="15" creationId="{07C06745-843E-4779-9CBB-F218D4EB7DC0}"/>
          </ac:spMkLst>
        </pc:spChg>
        <pc:spChg chg="mod">
          <ac:chgData name="Akshay Dixit" userId="be3c0e0c-cbf0-46d8-ae58-75dcc3b3cc2d" providerId="ADAL" clId="{E73B03E2-5E59-43C8-931E-F3A39BB80CB6}" dt="2022-09-13T13:35:07.421" v="58"/>
          <ac:spMkLst>
            <pc:docMk/>
            <pc:sldMk cId="3069262167" sldId="2147470192"/>
            <ac:spMk id="66" creationId="{CC358CC5-7F14-4E43-9625-B55F704A87AF}"/>
          </ac:spMkLst>
        </pc:spChg>
        <pc:picChg chg="add del">
          <ac:chgData name="Akshay Dixit" userId="be3c0e0c-cbf0-46d8-ae58-75dcc3b3cc2d" providerId="ADAL" clId="{E73B03E2-5E59-43C8-931E-F3A39BB80CB6}" dt="2022-09-19T08:04:04.951" v="71"/>
          <ac:picMkLst>
            <pc:docMk/>
            <pc:sldMk cId="3069262167" sldId="2147470192"/>
            <ac:picMk id="2" creationId="{25E71AF7-707A-7A32-BEAF-76D6A79BCD7E}"/>
          </ac:picMkLst>
        </pc:picChg>
        <pc:picChg chg="mod">
          <ac:chgData name="Akshay Dixit" userId="be3c0e0c-cbf0-46d8-ae58-75dcc3b3cc2d" providerId="ADAL" clId="{E73B03E2-5E59-43C8-931E-F3A39BB80CB6}" dt="2022-09-13T13:31:30.809" v="14" actId="1076"/>
          <ac:picMkLst>
            <pc:docMk/>
            <pc:sldMk cId="3069262167" sldId="2147470192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E73B03E2-5E59-43C8-931E-F3A39BB80CB6}" dt="2022-09-13T13:31:20.611" v="12" actId="14100"/>
          <ac:picMkLst>
            <pc:docMk/>
            <pc:sldMk cId="3069262167" sldId="2147470192"/>
            <ac:picMk id="1026" creationId="{4504874A-1129-3715-D26E-AE32A816C4A3}"/>
          </ac:picMkLst>
        </pc:picChg>
        <pc:picChg chg="del">
          <ac:chgData name="Akshay Dixit" userId="be3c0e0c-cbf0-46d8-ae58-75dcc3b3cc2d" providerId="ADAL" clId="{E73B03E2-5E59-43C8-931E-F3A39BB80CB6}" dt="2022-09-13T13:30:44.650" v="4" actId="478"/>
          <ac:picMkLst>
            <pc:docMk/>
            <pc:sldMk cId="3069262167" sldId="2147470192"/>
            <ac:picMk id="1030" creationId="{1E18DBC2-FD2A-249F-D689-DB346BECC017}"/>
          </ac:picMkLst>
        </pc:picChg>
        <pc:picChg chg="del">
          <ac:chgData name="Akshay Dixit" userId="be3c0e0c-cbf0-46d8-ae58-75dcc3b3cc2d" providerId="ADAL" clId="{E73B03E2-5E59-43C8-931E-F3A39BB80CB6}" dt="2022-09-13T13:30:41.885" v="3" actId="478"/>
          <ac:picMkLst>
            <pc:docMk/>
            <pc:sldMk cId="3069262167" sldId="2147470192"/>
            <ac:picMk id="1034" creationId="{E7EBD35D-1C81-BFE5-B3A1-D9F1CFAE7628}"/>
          </ac:picMkLst>
        </pc:picChg>
      </pc:sldChg>
      <pc:sldChg chg="add del setBg">
        <pc:chgData name="Akshay Dixit" userId="be3c0e0c-cbf0-46d8-ae58-75dcc3b3cc2d" providerId="ADAL" clId="{E73B03E2-5E59-43C8-931E-F3A39BB80CB6}" dt="2022-09-13T13:30:13.937" v="1"/>
        <pc:sldMkLst>
          <pc:docMk/>
          <pc:sldMk cId="4260275970" sldId="2147470192"/>
        </pc:sldMkLst>
      </pc:sldChg>
      <pc:sldChg chg="addSp delSp modSp add mod delAnim modAnim">
        <pc:chgData name="Akshay Dixit" userId="be3c0e0c-cbf0-46d8-ae58-75dcc3b3cc2d" providerId="ADAL" clId="{E73B03E2-5E59-43C8-931E-F3A39BB80CB6}" dt="2022-09-19T08:11:02.832" v="196" actId="478"/>
        <pc:sldMkLst>
          <pc:docMk/>
          <pc:sldMk cId="3071600494" sldId="2147470193"/>
        </pc:sldMkLst>
        <pc:spChg chg="add del mod">
          <ac:chgData name="Akshay Dixit" userId="be3c0e0c-cbf0-46d8-ae58-75dcc3b3cc2d" providerId="ADAL" clId="{E73B03E2-5E59-43C8-931E-F3A39BB80CB6}" dt="2022-09-19T08:11:02.832" v="196" actId="478"/>
          <ac:spMkLst>
            <pc:docMk/>
            <pc:sldMk cId="3071600494" sldId="2147470193"/>
            <ac:spMk id="2" creationId="{249A6190-1DAA-CE64-AB82-69D3DA2AD952}"/>
          </ac:spMkLst>
        </pc:spChg>
        <pc:spChg chg="mod">
          <ac:chgData name="Akshay Dixit" userId="be3c0e0c-cbf0-46d8-ae58-75dcc3b3cc2d" providerId="ADAL" clId="{E73B03E2-5E59-43C8-931E-F3A39BB80CB6}" dt="2022-09-19T08:05:38.788" v="86" actId="1076"/>
          <ac:spMkLst>
            <pc:docMk/>
            <pc:sldMk cId="3071600494" sldId="2147470193"/>
            <ac:spMk id="4" creationId="{62EAFC21-A04E-7C3C-7504-8074F7EE1A06}"/>
          </ac:spMkLst>
        </pc:spChg>
        <pc:spChg chg="mod">
          <ac:chgData name="Akshay Dixit" userId="be3c0e0c-cbf0-46d8-ae58-75dcc3b3cc2d" providerId="ADAL" clId="{E73B03E2-5E59-43C8-931E-F3A39BB80CB6}" dt="2022-09-19T08:05:12.635" v="83" actId="1076"/>
          <ac:spMkLst>
            <pc:docMk/>
            <pc:sldMk cId="3071600494" sldId="2147470193"/>
            <ac:spMk id="11" creationId="{669A95EB-AA19-E49A-E253-1D955B51E471}"/>
          </ac:spMkLst>
        </pc:spChg>
        <pc:spChg chg="mod">
          <ac:chgData name="Akshay Dixit" userId="be3c0e0c-cbf0-46d8-ae58-75dcc3b3cc2d" providerId="ADAL" clId="{E73B03E2-5E59-43C8-931E-F3A39BB80CB6}" dt="2022-09-19T08:09:19.595" v="185" actId="20577"/>
          <ac:spMkLst>
            <pc:docMk/>
            <pc:sldMk cId="3071600494" sldId="2147470193"/>
            <ac:spMk id="66" creationId="{CC358CC5-7F14-4E43-9625-B55F704A87AF}"/>
          </ac:spMkLst>
        </pc:spChg>
        <pc:picChg chg="del">
          <ac:chgData name="Akshay Dixit" userId="be3c0e0c-cbf0-46d8-ae58-75dcc3b3cc2d" providerId="ADAL" clId="{E73B03E2-5E59-43C8-931E-F3A39BB80CB6}" dt="2022-09-19T08:04:13.368" v="73" actId="478"/>
          <ac:picMkLst>
            <pc:docMk/>
            <pc:sldMk cId="3071600494" sldId="2147470193"/>
            <ac:picMk id="1026" creationId="{4504874A-1129-3715-D26E-AE32A816C4A3}"/>
          </ac:picMkLst>
        </pc:picChg>
        <pc:picChg chg="add del mod">
          <ac:chgData name="Akshay Dixit" userId="be3c0e0c-cbf0-46d8-ae58-75dcc3b3cc2d" providerId="ADAL" clId="{E73B03E2-5E59-43C8-931E-F3A39BB80CB6}" dt="2022-09-19T08:04:24.858" v="76" actId="478"/>
          <ac:picMkLst>
            <pc:docMk/>
            <pc:sldMk cId="3071600494" sldId="2147470193"/>
            <ac:picMk id="2050" creationId="{FFFB033E-CF74-A349-79D8-3926E9AFD9F2}"/>
          </ac:picMkLst>
        </pc:picChg>
        <pc:picChg chg="add mod">
          <ac:chgData name="Akshay Dixit" userId="be3c0e0c-cbf0-46d8-ae58-75dcc3b3cc2d" providerId="ADAL" clId="{E73B03E2-5E59-43C8-931E-F3A39BB80CB6}" dt="2022-09-19T08:05:47.832" v="87" actId="1076"/>
          <ac:picMkLst>
            <pc:docMk/>
            <pc:sldMk cId="3071600494" sldId="2147470193"/>
            <ac:picMk id="2052" creationId="{7DEC1EC0-6932-6205-6613-592D4551984E}"/>
          </ac:picMkLst>
        </pc:picChg>
      </pc:sldChg>
    </pc:docChg>
  </pc:docChgLst>
  <pc:docChgLst>
    <pc:chgData name="Akshay Dixit" userId="be3c0e0c-cbf0-46d8-ae58-75dcc3b3cc2d" providerId="ADAL" clId="{0DD870D8-EF7A-4261-8405-F829846FDBDA}"/>
    <pc:docChg chg="undo redo custSel addSld delSld modSld sldOrd addMainMaster delMainMaster">
      <pc:chgData name="Akshay Dixit" userId="be3c0e0c-cbf0-46d8-ae58-75dcc3b3cc2d" providerId="ADAL" clId="{0DD870D8-EF7A-4261-8405-F829846FDBDA}" dt="2023-01-01T15:11:59.529" v="608" actId="1076"/>
      <pc:docMkLst>
        <pc:docMk/>
      </pc:docMkLst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76026689" sldId="214747019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69262167" sldId="2147470192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71600494" sldId="2147470193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676048786" sldId="2147470194"/>
        </pc:sldMkLst>
      </pc:sldChg>
      <pc:sldChg chg="addSp delSp modSp del mod setBg modClrScheme chgLayout">
        <pc:chgData name="Akshay Dixit" userId="be3c0e0c-cbf0-46d8-ae58-75dcc3b3cc2d" providerId="ADAL" clId="{0DD870D8-EF7A-4261-8405-F829846FDBDA}" dt="2022-12-28T07:23:33.468" v="509" actId="47"/>
        <pc:sldMkLst>
          <pc:docMk/>
          <pc:sldMk cId="2783775763" sldId="2147470195"/>
        </pc:sldMkLst>
        <pc:spChg chg="mod">
          <ac:chgData name="Akshay Dixit" userId="be3c0e0c-cbf0-46d8-ae58-75dcc3b3cc2d" providerId="ADAL" clId="{0DD870D8-EF7A-4261-8405-F829846FDBDA}" dt="2022-12-28T07:08:41.161" v="302" actId="1076"/>
          <ac:spMkLst>
            <pc:docMk/>
            <pc:sldMk cId="2783775763" sldId="2147470195"/>
            <ac:spMk id="2" creationId="{646F414A-8CCC-F49B-0E97-327CAA9623E5}"/>
          </ac:spMkLst>
        </pc:spChg>
        <pc:spChg chg="add mod">
          <ac:chgData name="Akshay Dixit" userId="be3c0e0c-cbf0-46d8-ae58-75dcc3b3cc2d" providerId="ADAL" clId="{0DD870D8-EF7A-4261-8405-F829846FDBDA}" dt="2022-12-28T07:08:37.260" v="301" actId="1076"/>
          <ac:spMkLst>
            <pc:docMk/>
            <pc:sldMk cId="2783775763" sldId="2147470195"/>
            <ac:spMk id="5" creationId="{E0A19001-18D2-4677-21C5-9FA7A3303F6A}"/>
          </ac:spMkLst>
        </pc:spChg>
        <pc:spChg chg="add mod">
          <ac:chgData name="Akshay Dixit" userId="be3c0e0c-cbf0-46d8-ae58-75dcc3b3cc2d" providerId="ADAL" clId="{0DD870D8-EF7A-4261-8405-F829846FDBDA}" dt="2022-12-28T07:07:51.660" v="268" actId="1076"/>
          <ac:spMkLst>
            <pc:docMk/>
            <pc:sldMk cId="2783775763" sldId="2147470195"/>
            <ac:spMk id="6" creationId="{3A9C617E-8AF5-0C58-E458-2172E8C27791}"/>
          </ac:spMkLst>
        </pc:spChg>
        <pc:spChg chg="add mod">
          <ac:chgData name="Akshay Dixit" userId="be3c0e0c-cbf0-46d8-ae58-75dcc3b3cc2d" providerId="ADAL" clId="{0DD870D8-EF7A-4261-8405-F829846FDBDA}" dt="2022-12-28T07:06:39.715" v="247" actId="1076"/>
          <ac:spMkLst>
            <pc:docMk/>
            <pc:sldMk cId="2783775763" sldId="214747019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0DD870D8-EF7A-4261-8405-F829846FDBDA}" dt="2022-12-28T07:11:03.805" v="415" actId="20577"/>
          <ac:spMkLst>
            <pc:docMk/>
            <pc:sldMk cId="2783775763" sldId="2147470195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0DD870D8-EF7A-4261-8405-F829846FDBDA}" dt="2022-12-28T07:06:40.248" v="248"/>
          <ac:spMkLst>
            <pc:docMk/>
            <pc:sldMk cId="2783775763" sldId="2147470195"/>
            <ac:spMk id="9" creationId="{D1B9FE73-A6AC-D6F7-50EB-800BC5F2F65B}"/>
          </ac:spMkLst>
        </pc:spChg>
        <pc:spChg chg="add del mod">
          <ac:chgData name="Akshay Dixit" userId="be3c0e0c-cbf0-46d8-ae58-75dcc3b3cc2d" providerId="ADAL" clId="{0DD870D8-EF7A-4261-8405-F829846FDBDA}" dt="2022-12-28T07:06:51.434" v="253"/>
          <ac:spMkLst>
            <pc:docMk/>
            <pc:sldMk cId="2783775763" sldId="2147470195"/>
            <ac:spMk id="10" creationId="{A24AA504-104D-8DF7-901A-67A4D46324C8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1" creationId="{A88F843D-1C1B-C740-AC27-E3238D0F5F47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3" creationId="{A21C8291-E3D5-4240-8FF4-E5213CBCC453}"/>
          </ac:spMkLst>
        </pc:spChg>
        <pc:spChg chg="add del mod">
          <ac:chgData name="Akshay Dixit" userId="be3c0e0c-cbf0-46d8-ae58-75dcc3b3cc2d" providerId="ADAL" clId="{0DD870D8-EF7A-4261-8405-F829846FDBDA}" dt="2022-12-28T07:06:59.045" v="260"/>
          <ac:spMkLst>
            <pc:docMk/>
            <pc:sldMk cId="2783775763" sldId="2147470195"/>
            <ac:spMk id="14" creationId="{CCC36176-64EE-CD0D-952C-026A2BA4E1E5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6" creationId="{08B44AFE-C181-7047-8CC9-CA00BD385EEA}"/>
          </ac:spMkLst>
        </pc:spChg>
        <pc:picChg chg="add del">
          <ac:chgData name="Akshay Dixit" userId="be3c0e0c-cbf0-46d8-ae58-75dcc3b3cc2d" providerId="ADAL" clId="{0DD870D8-EF7A-4261-8405-F829846FDBDA}" dt="2022-12-28T06:49:35.732" v="30" actId="478"/>
          <ac:picMkLst>
            <pc:docMk/>
            <pc:sldMk cId="2783775763" sldId="2147470195"/>
            <ac:picMk id="3" creationId="{1B75EA4E-B0CC-A30E-B676-48BB750FE569}"/>
          </ac:picMkLst>
        </pc:picChg>
        <pc:picChg chg="add mod ord">
          <ac:chgData name="Akshay Dixit" userId="be3c0e0c-cbf0-46d8-ae58-75dcc3b3cc2d" providerId="ADAL" clId="{0DD870D8-EF7A-4261-8405-F829846FDBDA}" dt="2022-12-28T07:07:25.249" v="265" actId="1076"/>
          <ac:picMkLst>
            <pc:docMk/>
            <pc:sldMk cId="2783775763" sldId="2147470195"/>
            <ac:picMk id="4" creationId="{5C874DDE-C696-B378-E9E0-46E6FEE99392}"/>
          </ac:picMkLst>
        </pc:picChg>
        <pc:picChg chg="add del mod">
          <ac:chgData name="Akshay Dixit" userId="be3c0e0c-cbf0-46d8-ae58-75dcc3b3cc2d" providerId="ADAL" clId="{0DD870D8-EF7A-4261-8405-F829846FDBDA}" dt="2022-12-28T07:06:54.459" v="255"/>
          <ac:picMkLst>
            <pc:docMk/>
            <pc:sldMk cId="2783775763" sldId="2147470195"/>
            <ac:picMk id="12" creationId="{429B6220-1A4D-CDA9-27B7-7A07EF069821}"/>
          </ac:picMkLst>
        </pc:picChg>
        <pc:picChg chg="add del">
          <ac:chgData name="Akshay Dixit" userId="be3c0e0c-cbf0-46d8-ae58-75dcc3b3cc2d" providerId="ADAL" clId="{0DD870D8-EF7A-4261-8405-F829846FDBDA}" dt="2022-12-28T06:48:52.340" v="23"/>
          <ac:picMkLst>
            <pc:docMk/>
            <pc:sldMk cId="2783775763" sldId="2147470195"/>
            <ac:picMk id="1026" creationId="{CBDCE004-8859-774C-A6AA-63ABEACB0F90}"/>
          </ac:picMkLst>
        </pc:picChg>
        <pc:picChg chg="add mod">
          <ac:chgData name="Akshay Dixit" userId="be3c0e0c-cbf0-46d8-ae58-75dcc3b3cc2d" providerId="ADAL" clId="{0DD870D8-EF7A-4261-8405-F829846FDBDA}" dt="2022-12-28T07:11:32.348" v="417" actId="14100"/>
          <ac:picMkLst>
            <pc:docMk/>
            <pc:sldMk cId="2783775763" sldId="2147470195"/>
            <ac:picMk id="1028" creationId="{5E7F4BE6-B464-8AB5-02E2-798F70609EE3}"/>
          </ac:picMkLst>
        </pc:picChg>
      </pc:sldChg>
      <pc:sldChg chg="addSp delSp modSp add del mod ord">
        <pc:chgData name="Akshay Dixit" userId="be3c0e0c-cbf0-46d8-ae58-75dcc3b3cc2d" providerId="ADAL" clId="{0DD870D8-EF7A-4261-8405-F829846FDBDA}" dt="2022-12-28T07:24:56.081" v="520" actId="47"/>
        <pc:sldMkLst>
          <pc:docMk/>
          <pc:sldMk cId="1178118896" sldId="2147470196"/>
        </pc:sldMkLst>
        <pc:spChg chg="mod">
          <ac:chgData name="Akshay Dixit" userId="be3c0e0c-cbf0-46d8-ae58-75dcc3b3cc2d" providerId="ADAL" clId="{0DD870D8-EF7A-4261-8405-F829846FDBDA}" dt="2022-12-28T07:09:47.482" v="322" actId="20577"/>
          <ac:spMkLst>
            <pc:docMk/>
            <pc:sldMk cId="1178118896" sldId="2147470196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09:22.848" v="315" actId="14100"/>
          <ac:spMkLst>
            <pc:docMk/>
            <pc:sldMk cId="1178118896" sldId="2147470196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0:29.870" v="374" actId="20577"/>
          <ac:spMkLst>
            <pc:docMk/>
            <pc:sldMk cId="1178118896" sldId="2147470196"/>
            <ac:spMk id="8" creationId="{D82917D6-751F-DBE4-4481-CD240F0B0FEF}"/>
          </ac:spMkLst>
        </pc:spChg>
        <pc:picChg chg="del">
          <ac:chgData name="Akshay Dixit" userId="be3c0e0c-cbf0-46d8-ae58-75dcc3b3cc2d" providerId="ADAL" clId="{0DD870D8-EF7A-4261-8405-F829846FDBDA}" dt="2022-12-28T07:09:24.021" v="316" actId="478"/>
          <ac:picMkLst>
            <pc:docMk/>
            <pc:sldMk cId="1178118896" sldId="2147470196"/>
            <ac:picMk id="1028" creationId="{5E7F4BE6-B464-8AB5-02E2-798F70609EE3}"/>
          </ac:picMkLst>
        </pc:picChg>
        <pc:picChg chg="add mod">
          <ac:chgData name="Akshay Dixit" userId="be3c0e0c-cbf0-46d8-ae58-75dcc3b3cc2d" providerId="ADAL" clId="{0DD870D8-EF7A-4261-8405-F829846FDBDA}" dt="2022-12-28T07:09:51.373" v="323" actId="1076"/>
          <ac:picMkLst>
            <pc:docMk/>
            <pc:sldMk cId="1178118896" sldId="2147470196"/>
            <ac:picMk id="3074" creationId="{14FDA7DC-A35A-3DED-6FC0-5E42E8F3C45D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781931445" sldId="2147470196"/>
        </pc:sldMkLst>
      </pc:sldChg>
      <pc:sldChg chg="add del setBg">
        <pc:chgData name="Akshay Dixit" userId="be3c0e0c-cbf0-46d8-ae58-75dcc3b3cc2d" providerId="ADAL" clId="{0DD870D8-EF7A-4261-8405-F829846FDBDA}" dt="2022-12-28T06:59:00.429" v="146"/>
        <pc:sldMkLst>
          <pc:docMk/>
          <pc:sldMk cId="3824034341" sldId="2147470196"/>
        </pc:sldMkLst>
      </pc:sldChg>
      <pc:sldChg chg="add del setBg">
        <pc:chgData name="Akshay Dixit" userId="be3c0e0c-cbf0-46d8-ae58-75dcc3b3cc2d" providerId="ADAL" clId="{0DD870D8-EF7A-4261-8405-F829846FDBDA}" dt="2022-12-28T07:08:51.153" v="304"/>
        <pc:sldMkLst>
          <pc:docMk/>
          <pc:sldMk cId="4030480240" sldId="2147470196"/>
        </pc:sldMkLst>
      </pc:sldChg>
      <pc:sldChg chg="addSp delSp modSp add mod">
        <pc:chgData name="Akshay Dixit" userId="be3c0e0c-cbf0-46d8-ae58-75dcc3b3cc2d" providerId="ADAL" clId="{0DD870D8-EF7A-4261-8405-F829846FDBDA}" dt="2023-01-01T14:36:18.866" v="545" actId="14826"/>
        <pc:sldMkLst>
          <pc:docMk/>
          <pc:sldMk cId="46990627" sldId="2147470197"/>
        </pc:sldMkLst>
        <pc:spChg chg="mod">
          <ac:chgData name="Akshay Dixit" userId="be3c0e0c-cbf0-46d8-ae58-75dcc3b3cc2d" providerId="ADAL" clId="{0DD870D8-EF7A-4261-8405-F829846FDBDA}" dt="2022-12-28T07:15:15.789" v="426" actId="1076"/>
          <ac:spMkLst>
            <pc:docMk/>
            <pc:sldMk cId="46990627" sldId="2147470197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0DD870D8-EF7A-4261-8405-F829846FDBDA}" dt="2022-12-28T07:16:07.581" v="433" actId="478"/>
          <ac:spMkLst>
            <pc:docMk/>
            <pc:sldMk cId="46990627" sldId="2147470197"/>
            <ac:spMk id="3" creationId="{3C9AE517-DC0C-A31B-FABC-BEB8077BA07F}"/>
          </ac:spMkLst>
        </pc:spChg>
        <pc:spChg chg="mod">
          <ac:chgData name="Akshay Dixit" userId="be3c0e0c-cbf0-46d8-ae58-75dcc3b3cc2d" providerId="ADAL" clId="{0DD870D8-EF7A-4261-8405-F829846FDBDA}" dt="2022-12-28T07:25:32.291" v="530" actId="20577"/>
          <ac:spMkLst>
            <pc:docMk/>
            <pc:sldMk cId="46990627" sldId="2147470197"/>
            <ac:spMk id="5" creationId="{E0A19001-18D2-4677-21C5-9FA7A3303F6A}"/>
          </ac:spMkLst>
        </pc:spChg>
        <pc:spChg chg="mod">
          <ac:chgData name="Akshay Dixit" userId="be3c0e0c-cbf0-46d8-ae58-75dcc3b3cc2d" providerId="ADAL" clId="{0DD870D8-EF7A-4261-8405-F829846FDBDA}" dt="2022-12-28T07:28:24.950" v="540" actId="1076"/>
          <ac:spMkLst>
            <pc:docMk/>
            <pc:sldMk cId="46990627" sldId="2147470197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17:48.943" v="446" actId="1076"/>
          <ac:spMkLst>
            <pc:docMk/>
            <pc:sldMk cId="46990627" sldId="2147470197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8:50.510" v="452" actId="207"/>
          <ac:spMkLst>
            <pc:docMk/>
            <pc:sldMk cId="46990627" sldId="2147470197"/>
            <ac:spMk id="8" creationId="{D82917D6-751F-DBE4-4481-CD240F0B0FEF}"/>
          </ac:spMkLst>
        </pc:spChg>
        <pc:spChg chg="add mod ord">
          <ac:chgData name="Akshay Dixit" userId="be3c0e0c-cbf0-46d8-ae58-75dcc3b3cc2d" providerId="ADAL" clId="{0DD870D8-EF7A-4261-8405-F829846FDBDA}" dt="2022-12-28T07:18:27.951" v="450" actId="207"/>
          <ac:spMkLst>
            <pc:docMk/>
            <pc:sldMk cId="46990627" sldId="2147470197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2-12-28T07:15:15.789" v="426" actId="1076"/>
          <ac:picMkLst>
            <pc:docMk/>
            <pc:sldMk cId="46990627" sldId="2147470197"/>
            <ac:picMk id="4" creationId="{5C874DDE-C696-B378-E9E0-46E6FEE99392}"/>
          </ac:picMkLst>
        </pc:picChg>
        <pc:picChg chg="mod">
          <ac:chgData name="Akshay Dixit" userId="be3c0e0c-cbf0-46d8-ae58-75dcc3b3cc2d" providerId="ADAL" clId="{0DD870D8-EF7A-4261-8405-F829846FDBDA}" dt="2023-01-01T14:36:18.866" v="545" actId="14826"/>
          <ac:picMkLst>
            <pc:docMk/>
            <pc:sldMk cId="46990627" sldId="2147470197"/>
            <ac:picMk id="1028" creationId="{5E7F4BE6-B464-8AB5-02E2-798F70609EE3}"/>
          </ac:picMkLst>
        </pc:picChg>
      </pc:sldChg>
      <pc:sldChg chg="add del setBg">
        <pc:chgData name="Akshay Dixit" userId="be3c0e0c-cbf0-46d8-ae58-75dcc3b3cc2d" providerId="ADAL" clId="{0DD870D8-EF7A-4261-8405-F829846FDBDA}" dt="2022-12-28T07:14:05.134" v="419"/>
        <pc:sldMkLst>
          <pc:docMk/>
          <pc:sldMk cId="2320214775" sldId="2147470197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2736289638" sldId="2147470197"/>
        </pc:sldMkLst>
      </pc:sldChg>
      <pc:sldChg chg="addSp delSp modSp add mod">
        <pc:chgData name="Akshay Dixit" userId="be3c0e0c-cbf0-46d8-ae58-75dcc3b3cc2d" providerId="ADAL" clId="{0DD870D8-EF7A-4261-8405-F829846FDBDA}" dt="2022-12-28T07:28:34.051" v="544" actId="20577"/>
        <pc:sldMkLst>
          <pc:docMk/>
          <pc:sldMk cId="2235995019" sldId="2147470198"/>
        </pc:sldMkLst>
        <pc:spChg chg="mod">
          <ac:chgData name="Akshay Dixit" userId="be3c0e0c-cbf0-46d8-ae58-75dcc3b3cc2d" providerId="ADAL" clId="{0DD870D8-EF7A-4261-8405-F829846FDBDA}" dt="2022-12-28T07:25:21.508" v="528" actId="20577"/>
          <ac:spMkLst>
            <pc:docMk/>
            <pc:sldMk cId="2235995019" sldId="2147470198"/>
            <ac:spMk id="5" creationId="{E0A19001-18D2-4677-21C5-9FA7A3303F6A}"/>
          </ac:spMkLst>
        </pc:spChg>
        <pc:spChg chg="del mod">
          <ac:chgData name="Akshay Dixit" userId="be3c0e0c-cbf0-46d8-ae58-75dcc3b3cc2d" providerId="ADAL" clId="{0DD870D8-EF7A-4261-8405-F829846FDBDA}" dt="2022-12-28T07:28:30.180" v="541" actId="478"/>
          <ac:spMkLst>
            <pc:docMk/>
            <pc:sldMk cId="2235995019" sldId="2147470198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24:04.823" v="513" actId="14100"/>
          <ac:spMkLst>
            <pc:docMk/>
            <pc:sldMk cId="2235995019" sldId="2147470198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24:20.768" v="514"/>
          <ac:spMkLst>
            <pc:docMk/>
            <pc:sldMk cId="2235995019" sldId="2147470198"/>
            <ac:spMk id="8" creationId="{D82917D6-751F-DBE4-4481-CD240F0B0FEF}"/>
          </ac:spMkLst>
        </pc:spChg>
        <pc:spChg chg="add mod">
          <ac:chgData name="Akshay Dixit" userId="be3c0e0c-cbf0-46d8-ae58-75dcc3b3cc2d" providerId="ADAL" clId="{0DD870D8-EF7A-4261-8405-F829846FDBDA}" dt="2022-12-28T07:28:34.051" v="544" actId="20577"/>
          <ac:spMkLst>
            <pc:docMk/>
            <pc:sldMk cId="2235995019" sldId="2147470198"/>
            <ac:spMk id="10" creationId="{CFC0A097-5A30-7C0B-BEFB-E30816469DF3}"/>
          </ac:spMkLst>
        </pc:spChg>
        <pc:picChg chg="add mod">
          <ac:chgData name="Akshay Dixit" userId="be3c0e0c-cbf0-46d8-ae58-75dcc3b3cc2d" providerId="ADAL" clId="{0DD870D8-EF7A-4261-8405-F829846FDBDA}" dt="2022-12-28T07:24:43.003" v="519" actId="14100"/>
          <ac:picMkLst>
            <pc:docMk/>
            <pc:sldMk cId="2235995019" sldId="2147470198"/>
            <ac:picMk id="3" creationId="{75E4A181-66C7-8557-69AC-3F81C0FC6B37}"/>
          </ac:picMkLst>
        </pc:picChg>
        <pc:picChg chg="del">
          <ac:chgData name="Akshay Dixit" userId="be3c0e0c-cbf0-46d8-ae58-75dcc3b3cc2d" providerId="ADAL" clId="{0DD870D8-EF7A-4261-8405-F829846FDBDA}" dt="2022-12-28T07:24:28.963" v="515" actId="478"/>
          <ac:picMkLst>
            <pc:docMk/>
            <pc:sldMk cId="2235995019" sldId="2147470198"/>
            <ac:picMk id="1028" creationId="{5E7F4BE6-B464-8AB5-02E2-798F70609EE3}"/>
          </ac:picMkLst>
        </pc:picChg>
      </pc:sldChg>
      <pc:sldChg chg="add del">
        <pc:chgData name="Akshay Dixit" userId="be3c0e0c-cbf0-46d8-ae58-75dcc3b3cc2d" providerId="ADAL" clId="{0DD870D8-EF7A-4261-8405-F829846FDBDA}" dt="2022-12-28T06:50:37.346" v="44" actId="47"/>
        <pc:sldMkLst>
          <pc:docMk/>
          <pc:sldMk cId="2361200405" sldId="2147470198"/>
        </pc:sldMkLst>
      </pc:sldChg>
      <pc:sldChg chg="modSp add mod ord">
        <pc:chgData name="Akshay Dixit" userId="be3c0e0c-cbf0-46d8-ae58-75dcc3b3cc2d" providerId="ADAL" clId="{0DD870D8-EF7A-4261-8405-F829846FDBDA}" dt="2023-01-01T15:11:59.529" v="608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0DD870D8-EF7A-4261-8405-F829846FDBDA}" dt="2023-01-01T15:11:59.529" v="60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3-01-01T15:11:50.660" v="60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0DD870D8-EF7A-4261-8405-F829846FDBDA}" dt="2023-01-01T15:11:31.343" v="602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3-01-01T15:10:17.072" v="594" actId="18131"/>
          <ac:picMkLst>
            <pc:docMk/>
            <pc:sldMk cId="2438892547" sldId="2147470199"/>
            <ac:picMk id="1028" creationId="{5E7F4BE6-B464-8AB5-02E2-798F70609EE3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60179474" sldId="2147470199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122216585" sldId="2147470200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1421079838" sldId="214747020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569339010" sldId="2147470202"/>
        </pc:sldMkLst>
      </pc:sldChg>
      <pc:sldChg chg="add del">
        <pc:chgData name="Akshay Dixit" userId="be3c0e0c-cbf0-46d8-ae58-75dcc3b3cc2d" providerId="ADAL" clId="{0DD870D8-EF7A-4261-8405-F829846FDBDA}" dt="2022-12-28T06:50:35.117" v="43" actId="47"/>
        <pc:sldMkLst>
          <pc:docMk/>
          <pc:sldMk cId="3891360631" sldId="2147470203"/>
        </pc:sldMkLst>
      </pc:sldChg>
      <pc:sldChg chg="del">
        <pc:chgData name="Akshay Dixit" userId="be3c0e0c-cbf0-46d8-ae58-75dcc3b3cc2d" providerId="ADAL" clId="{0DD870D8-EF7A-4261-8405-F829846FDBDA}" dt="2022-12-28T06:46:35.077" v="0" actId="47"/>
        <pc:sldMkLst>
          <pc:docMk/>
          <pc:sldMk cId="987168990" sldId="2147470204"/>
        </pc:sldMkLst>
      </pc:sld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329470194" sldId="2147483672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82119911" sldId="214748367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785543139" sldId="214748367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06939251" sldId="214748367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903628495" sldId="214748367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4191201097" sldId="214748367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06202785" sldId="214748367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944689533" sldId="214748367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449976031" sldId="214748368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549153435" sldId="214748368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178385031" sldId="214748368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086813123" sldId="214748368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588792079" sldId="214748368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263373448" sldId="214748368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947145052" sldId="2147483686"/>
          </pc:sldLayoutMkLst>
        </pc:sldLayoutChg>
      </pc:sldMaster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922061921" sldId="2147483687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4141075299" sldId="214748368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42121774" sldId="214748368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477020254" sldId="214748369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68365567" sldId="214748369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847894478" sldId="214748369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640256752" sldId="214748369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537010114" sldId="214748369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791132335" sldId="214748369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03386302" sldId="214748369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90383137" sldId="214748369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811422928" sldId="2147483698"/>
          </pc:sldLayoutMkLst>
        </pc:sldLayoutChg>
      </pc:sldMasterChg>
    </pc:docChg>
  </pc:docChgLst>
  <pc:docChgLst>
    <pc:chgData name="Akshay Dixit" userId="be3c0e0c-cbf0-46d8-ae58-75dcc3b3cc2d" providerId="ADAL" clId="{2051022D-A8FC-45B6-B51A-0596D60309AF}"/>
    <pc:docChg chg="undo custSel modSld">
      <pc:chgData name="Akshay Dixit" userId="be3c0e0c-cbf0-46d8-ae58-75dcc3b3cc2d" providerId="ADAL" clId="{2051022D-A8FC-45B6-B51A-0596D60309AF}" dt="2023-01-08T16:34:01.231" v="127" actId="732"/>
      <pc:docMkLst>
        <pc:docMk/>
      </pc:docMkLst>
      <pc:sldChg chg="modSp mod">
        <pc:chgData name="Akshay Dixit" userId="be3c0e0c-cbf0-46d8-ae58-75dcc3b3cc2d" providerId="ADAL" clId="{2051022D-A8FC-45B6-B51A-0596D60309AF}" dt="2023-01-08T16:34:01.231" v="127" actId="732"/>
        <pc:sldMkLst>
          <pc:docMk/>
          <pc:sldMk cId="2438892547" sldId="2147470199"/>
        </pc:sldMkLst>
        <pc:spChg chg="mod">
          <ac:chgData name="Akshay Dixit" userId="be3c0e0c-cbf0-46d8-ae58-75dcc3b3cc2d" providerId="ADAL" clId="{2051022D-A8FC-45B6-B51A-0596D60309AF}" dt="2023-01-08T16:29:58.699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051022D-A8FC-45B6-B51A-0596D60309AF}" dt="2023-01-08T16:32:24.174" v="121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051022D-A8FC-45B6-B51A-0596D60309AF}" dt="2023-01-08T16:32:33.088" v="122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051022D-A8FC-45B6-B51A-0596D60309AF}" dt="2023-01-08T16:31:17.172" v="44" actId="1076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051022D-A8FC-45B6-B51A-0596D60309AF}" dt="2023-01-08T16:34:01.231" v="127" actId="732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8CF00AAB-FA38-4D71-9875-8DB4435FDDD0}"/>
    <pc:docChg chg="modSld">
      <pc:chgData name="Akshay Dixit" userId="be3c0e0c-cbf0-46d8-ae58-75dcc3b3cc2d" providerId="ADAL" clId="{8CF00AAB-FA38-4D71-9875-8DB4435FDDD0}" dt="2023-01-07T16:27:40.258" v="147" actId="114"/>
      <pc:docMkLst>
        <pc:docMk/>
      </pc:docMkLst>
      <pc:sldChg chg="addSp delSp modSp mod">
        <pc:chgData name="Akshay Dixit" userId="be3c0e0c-cbf0-46d8-ae58-75dcc3b3cc2d" providerId="ADAL" clId="{8CF00AAB-FA38-4D71-9875-8DB4435FDDD0}" dt="2023-01-07T16:27:40.258" v="147" actId="114"/>
        <pc:sldMkLst>
          <pc:docMk/>
          <pc:sldMk cId="2438892547" sldId="2147470199"/>
        </pc:sldMkLst>
        <pc:spChg chg="add del">
          <ac:chgData name="Akshay Dixit" userId="be3c0e0c-cbf0-46d8-ae58-75dcc3b3cc2d" providerId="ADAL" clId="{8CF00AAB-FA38-4D71-9875-8DB4435FDDD0}" dt="2023-01-07T16:13:30.194" v="51"/>
          <ac:spMkLst>
            <pc:docMk/>
            <pc:sldMk cId="2438892547" sldId="2147470199"/>
            <ac:spMk id="3" creationId="{5C2AA71E-B84A-0323-033D-FFE26A182757}"/>
          </ac:spMkLst>
        </pc:spChg>
        <pc:spChg chg="mod">
          <ac:chgData name="Akshay Dixit" userId="be3c0e0c-cbf0-46d8-ae58-75dcc3b3cc2d" providerId="ADAL" clId="{8CF00AAB-FA38-4D71-9875-8DB4435FDDD0}" dt="2023-01-07T16:11:48.504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8CF00AAB-FA38-4D71-9875-8DB4435FDDD0}" dt="2023-01-07T16:12:38.028" v="28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CF00AAB-FA38-4D71-9875-8DB4435FDDD0}" dt="2023-01-07T16:27:40.258" v="147" actId="114"/>
          <ac:spMkLst>
            <pc:docMk/>
            <pc:sldMk cId="2438892547" sldId="2147470199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8CF00AAB-FA38-4D71-9875-8DB4435FDDD0}" dt="2023-01-07T16:13:29.936" v="50"/>
          <ac:spMkLst>
            <pc:docMk/>
            <pc:sldMk cId="2438892547" sldId="2147470199"/>
            <ac:spMk id="10" creationId="{207772DC-8312-0799-89A3-BC192AA267A1}"/>
          </ac:spMkLst>
        </pc:spChg>
        <pc:spChg chg="add del">
          <ac:chgData name="Akshay Dixit" userId="be3c0e0c-cbf0-46d8-ae58-75dcc3b3cc2d" providerId="ADAL" clId="{8CF00AAB-FA38-4D71-9875-8DB4435FDDD0}" dt="2023-01-07T16:14:08.108" v="58"/>
          <ac:spMkLst>
            <pc:docMk/>
            <pc:sldMk cId="2438892547" sldId="2147470199"/>
            <ac:spMk id="11" creationId="{DFB883BE-6146-A0B0-A8CC-8FB0818ACEB6}"/>
          </ac:spMkLst>
        </pc:spChg>
        <pc:picChg chg="mod">
          <ac:chgData name="Akshay Dixit" userId="be3c0e0c-cbf0-46d8-ae58-75dcc3b3cc2d" providerId="ADAL" clId="{8CF00AAB-FA38-4D71-9875-8DB4435FDDD0}" dt="2023-01-07T16:26:16.018" v="110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A4E0845B-4317-49DA-804C-3802667E6656}"/>
    <pc:docChg chg="custSel modSld">
      <pc:chgData name="Akshay Dixit" userId="be3c0e0c-cbf0-46d8-ae58-75dcc3b3cc2d" providerId="ADAL" clId="{A4E0845B-4317-49DA-804C-3802667E6656}" dt="2023-01-04T17:08:09.549" v="303" actId="20577"/>
      <pc:docMkLst>
        <pc:docMk/>
      </pc:docMkLst>
      <pc:sldChg chg="modSp mod">
        <pc:chgData name="Akshay Dixit" userId="be3c0e0c-cbf0-46d8-ae58-75dcc3b3cc2d" providerId="ADAL" clId="{A4E0845B-4317-49DA-804C-3802667E6656}" dt="2023-01-04T17:08:09.549" v="303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A4E0845B-4317-49DA-804C-3802667E6656}" dt="2023-01-04T17:08:09.549" v="303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A4E0845B-4317-49DA-804C-3802667E6656}" dt="2023-01-04T16:53:42.925" v="6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A4E0845B-4317-49DA-804C-3802667E6656}" dt="2023-01-04T16:57:38.119" v="295" actId="113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A4E0845B-4317-49DA-804C-3802667E6656}" dt="2023-01-04T17:07:47.606" v="301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43998" y="1190545"/>
            <a:ext cx="6601326" cy="1840013"/>
          </a:xfrm>
          <a:prstGeom prst="rect">
            <a:avLst/>
          </a:prstGeom>
          <a:solidFill>
            <a:srgbClr val="1E8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114285" y="109816"/>
            <a:ext cx="5238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98" y="235469"/>
            <a:ext cx="774033" cy="774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19001-18D2-4677-21C5-9FA7A3303F6A}"/>
              </a:ext>
            </a:extLst>
          </p:cNvPr>
          <p:cNvSpPr txBox="1"/>
          <p:nvPr/>
        </p:nvSpPr>
        <p:spPr>
          <a:xfrm>
            <a:off x="1114285" y="596601"/>
            <a:ext cx="5879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Segoe UI Semibold"/>
              </a:rPr>
              <a:t>#365daysofADX   </a:t>
            </a:r>
            <a:r>
              <a:rPr lang="en-IN" sz="2400" dirty="0">
                <a:solidFill>
                  <a:srgbClr val="4AA8EC"/>
                </a:solidFill>
                <a:latin typeface="Segoe UI Semibold"/>
              </a:rPr>
              <a:t>[aka.ms/ADX.365]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rgbClr val="4AA8EC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7F4BE6-B464-8AB5-02E2-798F70609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" b="7867"/>
          <a:stretch/>
        </p:blipFill>
        <p:spPr bwMode="auto">
          <a:xfrm>
            <a:off x="243998" y="3030558"/>
            <a:ext cx="6601326" cy="405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C617E-8AF5-0C58-E458-2172E8C27791}"/>
              </a:ext>
            </a:extLst>
          </p:cNvPr>
          <p:cNvSpPr txBox="1"/>
          <p:nvPr/>
        </p:nvSpPr>
        <p:spPr>
          <a:xfrm>
            <a:off x="6187597" y="63649"/>
            <a:ext cx="1011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Segoe UI Semibold"/>
              </a:rPr>
              <a:t>8/365</a:t>
            </a:r>
            <a:endParaRPr kumimoji="0" lang="en-IN" sz="24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314842" y="1175142"/>
            <a:ext cx="7054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latin typeface="Segoe UI Semibold"/>
              </a:rPr>
              <a:t>T-SQL Support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917D6-751F-DBE4-4481-CD240F0B0FEF}"/>
              </a:ext>
            </a:extLst>
          </p:cNvPr>
          <p:cNvSpPr txBox="1"/>
          <p:nvPr/>
        </p:nvSpPr>
        <p:spPr>
          <a:xfrm>
            <a:off x="353989" y="1659330"/>
            <a:ext cx="64596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Although Kusto query language (KQL) is the preferred query language in ADX, it can interpret and run T-SQL queries with some language limitations. This comes in hand initially for people familiar with SQL.</a:t>
            </a:r>
            <a:endParaRPr kumimoji="0" lang="en-IN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</TotalTime>
  <Words>56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1</cp:revision>
  <dcterms:created xsi:type="dcterms:W3CDTF">2022-08-11T10:24:49Z</dcterms:created>
  <dcterms:modified xsi:type="dcterms:W3CDTF">2023-01-08T16:34:03Z</dcterms:modified>
</cp:coreProperties>
</file>