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C2751-FD0A-4BE3-B87E-AF50CFFF4C73}" v="7" dt="2023-01-21T14:46:2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2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62842" y="63739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001" y="103085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425002" y="868964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Contains operator 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21/365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425001" y="1473241"/>
            <a:ext cx="616468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Filters a record set for data containing a case-insensitive string. It searches for characters in column values rather than terms in term index; and therefore is slower.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F26C3-B745-6CF6-EB7A-3242A09C6360}"/>
              </a:ext>
            </a:extLst>
          </p:cNvPr>
          <p:cNvSpPr txBox="1"/>
          <p:nvPr/>
        </p:nvSpPr>
        <p:spPr>
          <a:xfrm>
            <a:off x="425001" y="2345638"/>
            <a:ext cx="5754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T | 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&lt;col&gt; 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&lt;“string”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7D3C22-5C5D-4245-6D7E-11806E7B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" y="2744646"/>
            <a:ext cx="6806643" cy="40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59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2023-01-21T14:46:40Z</dcterms:modified>
</cp:coreProperties>
</file>