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0845B-4317-49DA-804C-3802667E6656}" v="7" dt="2023-01-04T17:07:47.607"/>
    <p1510:client id="{C15C884D-DD63-4E0F-856C-B383A0CA2583}" v="5" dt="2023-01-05T14:54:05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43998" y="1242932"/>
            <a:ext cx="6601326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" b="626"/>
          <a:stretch/>
        </p:blipFill>
        <p:spPr bwMode="auto">
          <a:xfrm>
            <a:off x="243998" y="3011378"/>
            <a:ext cx="6601326" cy="412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187597" y="63649"/>
            <a:ext cx="10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5/365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43998" y="1181793"/>
            <a:ext cx="6164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Ingest Data from a Blob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272884" y="1657369"/>
            <a:ext cx="6572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There are several ways to ingest (load) data into an ADX database. 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</a:rPr>
              <a:t>One of the ways is to ingest data from an Azure Blob container, using KWE ingestion wizard, which is suitable for one-off testing purposes.</a:t>
            </a:r>
            <a:endParaRPr kumimoji="0" lang="en-IN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63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2023-01-05T14:56:09Z</dcterms:modified>
</cp:coreProperties>
</file>