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2C3BE-F0EE-47C4-BCA4-AECF91B13C09}" v="2" dt="2023-01-20T13:38:2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62842" y="63739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001" y="103085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425001" y="833180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 err="1">
                <a:latin typeface="Segoe UI Semibold"/>
              </a:rPr>
              <a:t>Datatable</a:t>
            </a:r>
            <a:r>
              <a:rPr lang="en-IN" sz="3200" dirty="0">
                <a:latin typeface="Segoe UI Semibold"/>
              </a:rPr>
              <a:t> operator 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20/365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425002" y="1439733"/>
            <a:ext cx="633211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Returns a table whose schema and values are defined in the query itself. This operator doesn't have a pipeline input.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F26C3-B745-6CF6-EB7A-3242A09C6360}"/>
              </a:ext>
            </a:extLst>
          </p:cNvPr>
          <p:cNvSpPr txBox="1"/>
          <p:nvPr/>
        </p:nvSpPr>
        <p:spPr>
          <a:xfrm>
            <a:off x="425002" y="2085736"/>
            <a:ext cx="5754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datatable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ColumnName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ColumnType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[, ...] [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ScalarValue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[,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ScalarValue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...] ])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F6093C-031C-FEA2-A819-075AE9AB1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5" y="2734405"/>
            <a:ext cx="6763760" cy="40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54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2023-01-20T13:38:51Z</dcterms:modified>
</cp:coreProperties>
</file>