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147470200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E6FF"/>
    <a:srgbClr val="208DDC"/>
    <a:srgbClr val="1E8BDB"/>
    <a:srgbClr val="4CA9ED"/>
    <a:srgbClr val="47A6EB"/>
    <a:srgbClr val="228EDD"/>
    <a:srgbClr val="50ABEE"/>
    <a:srgbClr val="4AA8EC"/>
    <a:srgbClr val="A6A5A6"/>
    <a:srgbClr val="1B8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FC69F8-FC4C-4B81-BCF0-470369E85C00}" v="43" dt="2023-01-26T16:19:23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9" autoAdjust="0"/>
    <p:restoredTop sz="93697" autoAdjust="0"/>
  </p:normalViewPr>
  <p:slideViewPr>
    <p:cSldViewPr snapToGrid="0">
      <p:cViewPr varScale="1">
        <p:scale>
          <a:sx n="99" d="100"/>
          <a:sy n="99" d="100"/>
        </p:scale>
        <p:origin x="22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Dixit" userId="be3c0e0c-cbf0-46d8-ae58-75dcc3b3cc2d" providerId="ADAL" clId="{9EC4F13D-17B8-45A7-A6C9-574F11780A25}"/>
    <pc:docChg chg="undo custSel modSld">
      <pc:chgData name="Akshay Dixit" userId="be3c0e0c-cbf0-46d8-ae58-75dcc3b3cc2d" providerId="ADAL" clId="{9EC4F13D-17B8-45A7-A6C9-574F11780A25}" dt="2023-01-19T11:34:12.053" v="107" actId="14100"/>
      <pc:docMkLst>
        <pc:docMk/>
      </pc:docMkLst>
      <pc:sldChg chg="addSp delSp modSp mod">
        <pc:chgData name="Akshay Dixit" userId="be3c0e0c-cbf0-46d8-ae58-75dcc3b3cc2d" providerId="ADAL" clId="{9EC4F13D-17B8-45A7-A6C9-574F11780A25}" dt="2023-01-19T11:34:12.053" v="107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9EC4F13D-17B8-45A7-A6C9-574F11780A25}" dt="2023-01-19T11:33:36.722" v="100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9EC4F13D-17B8-45A7-A6C9-574F11780A25}" dt="2023-01-19T11:30:36.267" v="39" actId="14100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9EC4F13D-17B8-45A7-A6C9-574F11780A25}" dt="2023-01-19T11:32:29.470" v="76" actId="20577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9EC4F13D-17B8-45A7-A6C9-574F11780A25}" dt="2023-01-19T11:33:28.504" v="97" actId="20577"/>
          <ac:spMkLst>
            <pc:docMk/>
            <pc:sldMk cId="2438892547" sldId="2147470199"/>
            <ac:spMk id="20" creationId="{945F26C3-B745-6CF6-EB7A-3242A09C6360}"/>
          </ac:spMkLst>
        </pc:spChg>
        <pc:picChg chg="del">
          <ac:chgData name="Akshay Dixit" userId="be3c0e0c-cbf0-46d8-ae58-75dcc3b3cc2d" providerId="ADAL" clId="{9EC4F13D-17B8-45A7-A6C9-574F11780A25}" dt="2023-01-19T11:33:33.054" v="98" actId="478"/>
          <ac:picMkLst>
            <pc:docMk/>
            <pc:sldMk cId="2438892547" sldId="2147470199"/>
            <ac:picMk id="11" creationId="{684C18F3-7C69-85BC-95E5-4B1B2A423810}"/>
          </ac:picMkLst>
        </pc:picChg>
        <pc:picChg chg="add mod">
          <ac:chgData name="Akshay Dixit" userId="be3c0e0c-cbf0-46d8-ae58-75dcc3b3cc2d" providerId="ADAL" clId="{9EC4F13D-17B8-45A7-A6C9-574F11780A25}" dt="2023-01-19T11:34:12.053" v="107" actId="14100"/>
          <ac:picMkLst>
            <pc:docMk/>
            <pc:sldMk cId="2438892547" sldId="2147470199"/>
            <ac:picMk id="12" creationId="{8E5D12B3-BA5D-0F9A-D633-6AAE99CA5A99}"/>
          </ac:picMkLst>
        </pc:picChg>
      </pc:sldChg>
    </pc:docChg>
  </pc:docChgLst>
  <pc:docChgLst>
    <pc:chgData name="Akshay Dixit" userId="be3c0e0c-cbf0-46d8-ae58-75dcc3b3cc2d" providerId="ADAL" clId="{F224E9E2-68F8-476E-A993-9B71E42B6E66}"/>
    <pc:docChg chg="undo custSel addSld delSld modSld sldOrd">
      <pc:chgData name="Akshay Dixit" userId="be3c0e0c-cbf0-46d8-ae58-75dcc3b3cc2d" providerId="ADAL" clId="{F224E9E2-68F8-476E-A993-9B71E42B6E66}" dt="2023-01-24T14:18:34.289" v="963" actId="20577"/>
      <pc:docMkLst>
        <pc:docMk/>
      </pc:docMkLst>
      <pc:sldChg chg="addSp delSp modSp mod ord modTransition modAnim">
        <pc:chgData name="Akshay Dixit" userId="be3c0e0c-cbf0-46d8-ae58-75dcc3b3cc2d" providerId="ADAL" clId="{F224E9E2-68F8-476E-A993-9B71E42B6E66}" dt="2023-01-24T14:16:25.506" v="959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F224E9E2-68F8-476E-A993-9B71E42B6E66}" dt="2023-01-24T13:43:31.998" v="156" actId="1076"/>
          <ac:spMkLst>
            <pc:docMk/>
            <pc:sldMk cId="2438892547" sldId="2147470199"/>
            <ac:spMk id="2" creationId="{646F414A-8CCC-F49B-0E97-327CAA9623E5}"/>
          </ac:spMkLst>
        </pc:spChg>
        <pc:spChg chg="mod">
          <ac:chgData name="Akshay Dixit" userId="be3c0e0c-cbf0-46d8-ae58-75dcc3b3cc2d" providerId="ADAL" clId="{F224E9E2-68F8-476E-A993-9B71E42B6E66}" dt="2023-01-24T13:40:43.878" v="128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F224E9E2-68F8-476E-A993-9B71E42B6E66}" dt="2023-01-24T13:40:27.746" v="123" actId="1076"/>
          <ac:spMkLst>
            <pc:docMk/>
            <pc:sldMk cId="2438892547" sldId="2147470199"/>
            <ac:spMk id="7" creationId="{1713ED12-95C6-B133-8B6A-19D3C71A5084}"/>
          </ac:spMkLst>
        </pc:spChg>
        <pc:spChg chg="del">
          <ac:chgData name="Akshay Dixit" userId="be3c0e0c-cbf0-46d8-ae58-75dcc3b3cc2d" providerId="ADAL" clId="{F224E9E2-68F8-476E-A993-9B71E42B6E66}" dt="2023-01-24T13:36:52.786" v="70" actId="478"/>
          <ac:spMkLst>
            <pc:docMk/>
            <pc:sldMk cId="2438892547" sldId="2147470199"/>
            <ac:spMk id="8" creationId="{4D6AE409-0989-BDF8-75FF-7AA117C197DF}"/>
          </ac:spMkLst>
        </pc:spChg>
        <pc:spChg chg="add mod">
          <ac:chgData name="Akshay Dixit" userId="be3c0e0c-cbf0-46d8-ae58-75dcc3b3cc2d" providerId="ADAL" clId="{F224E9E2-68F8-476E-A993-9B71E42B6E66}" dt="2023-01-24T14:16:25.506" v="959" actId="20577"/>
          <ac:spMkLst>
            <pc:docMk/>
            <pc:sldMk cId="2438892547" sldId="2147470199"/>
            <ac:spMk id="10" creationId="{B3612500-C476-8DEA-0A5F-77BB29860030}"/>
          </ac:spMkLst>
        </pc:spChg>
        <pc:spChg chg="add mod">
          <ac:chgData name="Akshay Dixit" userId="be3c0e0c-cbf0-46d8-ae58-75dcc3b3cc2d" providerId="ADAL" clId="{F224E9E2-68F8-476E-A993-9B71E42B6E66}" dt="2023-01-24T14:01:35.946" v="769" actId="255"/>
          <ac:spMkLst>
            <pc:docMk/>
            <pc:sldMk cId="2438892547" sldId="2147470199"/>
            <ac:spMk id="11" creationId="{B2DECA47-E4AB-25B2-DE87-BEBAA2921AF6}"/>
          </ac:spMkLst>
        </pc:spChg>
        <pc:spChg chg="del mod">
          <ac:chgData name="Akshay Dixit" userId="be3c0e0c-cbf0-46d8-ae58-75dcc3b3cc2d" providerId="ADAL" clId="{F224E9E2-68F8-476E-A993-9B71E42B6E66}" dt="2023-01-24T13:56:26.704" v="536" actId="478"/>
          <ac:spMkLst>
            <pc:docMk/>
            <pc:sldMk cId="2438892547" sldId="2147470199"/>
            <ac:spMk id="13" creationId="{0A16A859-B7B7-7D5F-9A6B-423B11B83276}"/>
          </ac:spMkLst>
        </pc:spChg>
        <pc:spChg chg="mod">
          <ac:chgData name="Akshay Dixit" userId="be3c0e0c-cbf0-46d8-ae58-75dcc3b3cc2d" providerId="ADAL" clId="{F224E9E2-68F8-476E-A993-9B71E42B6E66}" dt="2023-01-24T13:40:59.232" v="131" actId="14100"/>
          <ac:spMkLst>
            <pc:docMk/>
            <pc:sldMk cId="2438892547" sldId="2147470199"/>
            <ac:spMk id="14" creationId="{CF53B4F2-E163-B1A8-C8B6-3E15D7E1E801}"/>
          </ac:spMkLst>
        </pc:spChg>
        <pc:picChg chg="mod">
          <ac:chgData name="Akshay Dixit" userId="be3c0e0c-cbf0-46d8-ae58-75dcc3b3cc2d" providerId="ADAL" clId="{F224E9E2-68F8-476E-A993-9B71E42B6E66}" dt="2023-01-24T13:43:19.345" v="152" actId="1076"/>
          <ac:picMkLst>
            <pc:docMk/>
            <pc:sldMk cId="2438892547" sldId="2147470199"/>
            <ac:picMk id="4" creationId="{5C874DDE-C696-B378-E9E0-46E6FEE99392}"/>
          </ac:picMkLst>
        </pc:picChg>
        <pc:picChg chg="del">
          <ac:chgData name="Akshay Dixit" userId="be3c0e0c-cbf0-46d8-ae58-75dcc3b3cc2d" providerId="ADAL" clId="{F224E9E2-68F8-476E-A993-9B71E42B6E66}" dt="2023-01-24T13:35:05.733" v="32" actId="478"/>
          <ac:picMkLst>
            <pc:docMk/>
            <pc:sldMk cId="2438892547" sldId="2147470199"/>
            <ac:picMk id="12" creationId="{E8A4AAE7-D345-5B71-CD07-8BFBA767F164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26" creationId="{09757DA1-BFEE-564C-A7BB-09D9F3350D4B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28" creationId="{1EDE3792-56D2-DF25-4AD3-8C7BC5DD537A}"/>
          </ac:picMkLst>
        </pc:picChg>
        <pc:picChg chg="add del mod">
          <ac:chgData name="Akshay Dixit" userId="be3c0e0c-cbf0-46d8-ae58-75dcc3b3cc2d" providerId="ADAL" clId="{F224E9E2-68F8-476E-A993-9B71E42B6E66}" dt="2023-01-24T13:35:40.024" v="46"/>
          <ac:picMkLst>
            <pc:docMk/>
            <pc:sldMk cId="2438892547" sldId="2147470199"/>
            <ac:picMk id="1030" creationId="{D9104766-2B6A-EB1A-B3A5-A8F60463ED54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32" creationId="{B3FBECBF-7642-57BC-3E7A-622D0BD95259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34" creationId="{F33F585B-5676-95DF-6CB9-EBF00ABE56A9}"/>
          </ac:picMkLst>
        </pc:picChg>
        <pc:picChg chg="add del mod">
          <ac:chgData name="Akshay Dixit" userId="be3c0e0c-cbf0-46d8-ae58-75dcc3b3cc2d" providerId="ADAL" clId="{F224E9E2-68F8-476E-A993-9B71E42B6E66}" dt="2023-01-24T13:36:09.783" v="58"/>
          <ac:picMkLst>
            <pc:docMk/>
            <pc:sldMk cId="2438892547" sldId="2147470199"/>
            <ac:picMk id="1036" creationId="{0E4CD817-42B6-A21F-AC85-36B1B66C7A34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38" creationId="{A194EF52-292A-A72F-EBDF-A2CAE6A08C5E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40" creationId="{8D9FA489-302A-67EF-140D-2E40E15808BA}"/>
          </ac:picMkLst>
        </pc:picChg>
        <pc:picChg chg="add mod">
          <ac:chgData name="Akshay Dixit" userId="be3c0e0c-cbf0-46d8-ae58-75dcc3b3cc2d" providerId="ADAL" clId="{F224E9E2-68F8-476E-A993-9B71E42B6E66}" dt="2023-01-24T13:40:22.686" v="122" actId="14100"/>
          <ac:picMkLst>
            <pc:docMk/>
            <pc:sldMk cId="2438892547" sldId="2147470199"/>
            <ac:picMk id="1042" creationId="{25860DB4-17D9-89B2-F6B8-3FAE477B8C78}"/>
          </ac:picMkLst>
        </pc:picChg>
        <pc:picChg chg="add mod">
          <ac:chgData name="Akshay Dixit" userId="be3c0e0c-cbf0-46d8-ae58-75dcc3b3cc2d" providerId="ADAL" clId="{F224E9E2-68F8-476E-A993-9B71E42B6E66}" dt="2023-01-24T13:43:47.276" v="159" actId="1076"/>
          <ac:picMkLst>
            <pc:docMk/>
            <pc:sldMk cId="2438892547" sldId="2147470199"/>
            <ac:picMk id="1044" creationId="{AAC90681-E2AE-CB33-64E4-3D013EE6F03A}"/>
          </ac:picMkLst>
        </pc:picChg>
        <pc:picChg chg="add del mod">
          <ac:chgData name="Akshay Dixit" userId="be3c0e0c-cbf0-46d8-ae58-75dcc3b3cc2d" providerId="ADAL" clId="{F224E9E2-68F8-476E-A993-9B71E42B6E66}" dt="2023-01-24T13:45:11.807" v="165" actId="478"/>
          <ac:picMkLst>
            <pc:docMk/>
            <pc:sldMk cId="2438892547" sldId="2147470199"/>
            <ac:picMk id="1046" creationId="{E595CF6D-7B36-CBBA-1FF2-2DD1D229DE80}"/>
          </ac:picMkLst>
        </pc:picChg>
      </pc:sldChg>
      <pc:sldChg chg="add del setBg">
        <pc:chgData name="Akshay Dixit" userId="be3c0e0c-cbf0-46d8-ae58-75dcc3b3cc2d" providerId="ADAL" clId="{F224E9E2-68F8-476E-A993-9B71E42B6E66}" dt="2023-01-24T13:45:17.053" v="167"/>
        <pc:sldMkLst>
          <pc:docMk/>
          <pc:sldMk cId="760679237" sldId="2147470200"/>
        </pc:sldMkLst>
      </pc:sldChg>
      <pc:sldChg chg="addSp delSp modSp add mod modAnim">
        <pc:chgData name="Akshay Dixit" userId="be3c0e0c-cbf0-46d8-ae58-75dcc3b3cc2d" providerId="ADAL" clId="{F224E9E2-68F8-476E-A993-9B71E42B6E66}" dt="2023-01-24T14:18:26.774" v="962" actId="20577"/>
        <pc:sldMkLst>
          <pc:docMk/>
          <pc:sldMk cId="2933068165" sldId="2147470200"/>
        </pc:sldMkLst>
        <pc:spChg chg="mod">
          <ac:chgData name="Akshay Dixit" userId="be3c0e0c-cbf0-46d8-ae58-75dcc3b3cc2d" providerId="ADAL" clId="{F224E9E2-68F8-476E-A993-9B71E42B6E66}" dt="2023-01-24T13:54:50.029" v="441" actId="1076"/>
          <ac:spMkLst>
            <pc:docMk/>
            <pc:sldMk cId="2933068165" sldId="2147470200"/>
            <ac:spMk id="7" creationId="{1713ED12-95C6-B133-8B6A-19D3C71A5084}"/>
          </ac:spMkLst>
        </pc:spChg>
        <pc:spChg chg="mod">
          <ac:chgData name="Akshay Dixit" userId="be3c0e0c-cbf0-46d8-ae58-75dcc3b3cc2d" providerId="ADAL" clId="{F224E9E2-68F8-476E-A993-9B71E42B6E66}" dt="2023-01-24T13:54:48.902" v="440" actId="14100"/>
          <ac:spMkLst>
            <pc:docMk/>
            <pc:sldMk cId="2933068165" sldId="2147470200"/>
            <ac:spMk id="9" creationId="{FEBDE3A1-2998-A26D-B341-C1D6233CAB78}"/>
          </ac:spMkLst>
        </pc:spChg>
        <pc:spChg chg="add del">
          <ac:chgData name="Akshay Dixit" userId="be3c0e0c-cbf0-46d8-ae58-75dcc3b3cc2d" providerId="ADAL" clId="{F224E9E2-68F8-476E-A993-9B71E42B6E66}" dt="2023-01-24T13:46:13.647" v="184" actId="22"/>
          <ac:spMkLst>
            <pc:docMk/>
            <pc:sldMk cId="2933068165" sldId="2147470200"/>
            <ac:spMk id="10" creationId="{C53D358A-0A9A-121A-0479-FE818B876277}"/>
          </ac:spMkLst>
        </pc:spChg>
        <pc:spChg chg="add del">
          <ac:chgData name="Akshay Dixit" userId="be3c0e0c-cbf0-46d8-ae58-75dcc3b3cc2d" providerId="ADAL" clId="{F224E9E2-68F8-476E-A993-9B71E42B6E66}" dt="2023-01-24T13:48:55.445" v="207" actId="22"/>
          <ac:spMkLst>
            <pc:docMk/>
            <pc:sldMk cId="2933068165" sldId="2147470200"/>
            <ac:spMk id="12" creationId="{32DC916B-08C3-7789-3236-608981462B0D}"/>
          </ac:spMkLst>
        </pc:spChg>
        <pc:spChg chg="mod">
          <ac:chgData name="Akshay Dixit" userId="be3c0e0c-cbf0-46d8-ae58-75dcc3b3cc2d" providerId="ADAL" clId="{F224E9E2-68F8-476E-A993-9B71E42B6E66}" dt="2023-01-24T14:18:26.774" v="962" actId="20577"/>
          <ac:spMkLst>
            <pc:docMk/>
            <pc:sldMk cId="2933068165" sldId="2147470200"/>
            <ac:spMk id="13" creationId="{0A16A859-B7B7-7D5F-9A6B-423B11B83276}"/>
          </ac:spMkLst>
        </pc:spChg>
        <pc:picChg chg="del">
          <ac:chgData name="Akshay Dixit" userId="be3c0e0c-cbf0-46d8-ae58-75dcc3b3cc2d" providerId="ADAL" clId="{F224E9E2-68F8-476E-A993-9B71E42B6E66}" dt="2023-01-24T13:48:51.884" v="205" actId="478"/>
          <ac:picMkLst>
            <pc:docMk/>
            <pc:sldMk cId="2933068165" sldId="2147470200"/>
            <ac:picMk id="1026" creationId="{09757DA1-BFEE-564C-A7BB-09D9F3350D4B}"/>
          </ac:picMkLst>
        </pc:picChg>
        <pc:picChg chg="del">
          <ac:chgData name="Akshay Dixit" userId="be3c0e0c-cbf0-46d8-ae58-75dcc3b3cc2d" providerId="ADAL" clId="{F224E9E2-68F8-476E-A993-9B71E42B6E66}" dt="2023-01-24T13:45:26.755" v="169" actId="478"/>
          <ac:picMkLst>
            <pc:docMk/>
            <pc:sldMk cId="2933068165" sldId="2147470200"/>
            <ac:picMk id="1028" creationId="{1EDE3792-56D2-DF25-4AD3-8C7BC5DD537A}"/>
          </ac:picMkLst>
        </pc:picChg>
        <pc:picChg chg="del">
          <ac:chgData name="Akshay Dixit" userId="be3c0e0c-cbf0-46d8-ae58-75dcc3b3cc2d" providerId="ADAL" clId="{F224E9E2-68F8-476E-A993-9B71E42B6E66}" dt="2023-01-24T13:45:54.689" v="177" actId="478"/>
          <ac:picMkLst>
            <pc:docMk/>
            <pc:sldMk cId="2933068165" sldId="2147470200"/>
            <ac:picMk id="1032" creationId="{B3FBECBF-7642-57BC-3E7A-622D0BD95259}"/>
          </ac:picMkLst>
        </pc:picChg>
        <pc:picChg chg="del">
          <ac:chgData name="Akshay Dixit" userId="be3c0e0c-cbf0-46d8-ae58-75dcc3b3cc2d" providerId="ADAL" clId="{F224E9E2-68F8-476E-A993-9B71E42B6E66}" dt="2023-01-24T13:46:52.824" v="196" actId="478"/>
          <ac:picMkLst>
            <pc:docMk/>
            <pc:sldMk cId="2933068165" sldId="2147470200"/>
            <ac:picMk id="1034" creationId="{F33F585B-5676-95DF-6CB9-EBF00ABE56A9}"/>
          </ac:picMkLst>
        </pc:picChg>
        <pc:picChg chg="del">
          <ac:chgData name="Akshay Dixit" userId="be3c0e0c-cbf0-46d8-ae58-75dcc3b3cc2d" providerId="ADAL" clId="{F224E9E2-68F8-476E-A993-9B71E42B6E66}" dt="2023-01-24T13:46:33.076" v="190" actId="478"/>
          <ac:picMkLst>
            <pc:docMk/>
            <pc:sldMk cId="2933068165" sldId="2147470200"/>
            <ac:picMk id="1038" creationId="{A194EF52-292A-A72F-EBDF-A2CAE6A08C5E}"/>
          </ac:picMkLst>
        </pc:picChg>
        <pc:picChg chg="del">
          <ac:chgData name="Akshay Dixit" userId="be3c0e0c-cbf0-46d8-ae58-75dcc3b3cc2d" providerId="ADAL" clId="{F224E9E2-68F8-476E-A993-9B71E42B6E66}" dt="2023-01-24T13:46:10.321" v="182" actId="478"/>
          <ac:picMkLst>
            <pc:docMk/>
            <pc:sldMk cId="2933068165" sldId="2147470200"/>
            <ac:picMk id="1040" creationId="{8D9FA489-302A-67EF-140D-2E40E15808BA}"/>
          </ac:picMkLst>
        </pc:picChg>
        <pc:picChg chg="del">
          <ac:chgData name="Akshay Dixit" userId="be3c0e0c-cbf0-46d8-ae58-75dcc3b3cc2d" providerId="ADAL" clId="{F224E9E2-68F8-476E-A993-9B71E42B6E66}" dt="2023-01-24T13:49:54.602" v="220" actId="478"/>
          <ac:picMkLst>
            <pc:docMk/>
            <pc:sldMk cId="2933068165" sldId="2147470200"/>
            <ac:picMk id="1044" creationId="{AAC90681-E2AE-CB33-64E4-3D013EE6F03A}"/>
          </ac:picMkLst>
        </pc:picChg>
        <pc:picChg chg="add mod">
          <ac:chgData name="Akshay Dixit" userId="be3c0e0c-cbf0-46d8-ae58-75dcc3b3cc2d" providerId="ADAL" clId="{F224E9E2-68F8-476E-A993-9B71E42B6E66}" dt="2023-01-24T13:45:48.710" v="176" actId="1076"/>
          <ac:picMkLst>
            <pc:docMk/>
            <pc:sldMk cId="2933068165" sldId="2147470200"/>
            <ac:picMk id="2050" creationId="{383EE9D3-9235-4B2E-04E7-EA7AB33F6338}"/>
          </ac:picMkLst>
        </pc:picChg>
        <pc:picChg chg="add mod">
          <ac:chgData name="Akshay Dixit" userId="be3c0e0c-cbf0-46d8-ae58-75dcc3b3cc2d" providerId="ADAL" clId="{F224E9E2-68F8-476E-A993-9B71E42B6E66}" dt="2023-01-24T13:46:03.215" v="181" actId="14100"/>
          <ac:picMkLst>
            <pc:docMk/>
            <pc:sldMk cId="2933068165" sldId="2147470200"/>
            <ac:picMk id="2052" creationId="{42A07689-6435-19AC-8B85-493E991C22C3}"/>
          </ac:picMkLst>
        </pc:picChg>
        <pc:picChg chg="add mod">
          <ac:chgData name="Akshay Dixit" userId="be3c0e0c-cbf0-46d8-ae58-75dcc3b3cc2d" providerId="ADAL" clId="{F224E9E2-68F8-476E-A993-9B71E42B6E66}" dt="2023-01-24T13:49:34.990" v="218" actId="1076"/>
          <ac:picMkLst>
            <pc:docMk/>
            <pc:sldMk cId="2933068165" sldId="2147470200"/>
            <ac:picMk id="2054" creationId="{63547294-43D3-D42E-95D6-D576F0A07587}"/>
          </ac:picMkLst>
        </pc:picChg>
        <pc:picChg chg="add mod">
          <ac:chgData name="Akshay Dixit" userId="be3c0e0c-cbf0-46d8-ae58-75dcc3b3cc2d" providerId="ADAL" clId="{F224E9E2-68F8-476E-A993-9B71E42B6E66}" dt="2023-01-24T13:49:38.314" v="219" actId="1076"/>
          <ac:picMkLst>
            <pc:docMk/>
            <pc:sldMk cId="2933068165" sldId="2147470200"/>
            <ac:picMk id="2056" creationId="{46DADA7D-A10F-289F-1E08-732A36461237}"/>
          </ac:picMkLst>
        </pc:picChg>
        <pc:picChg chg="add mod">
          <ac:chgData name="Akshay Dixit" userId="be3c0e0c-cbf0-46d8-ae58-75dcc3b3cc2d" providerId="ADAL" clId="{F224E9E2-68F8-476E-A993-9B71E42B6E66}" dt="2023-01-24T13:47:15.424" v="202" actId="14100"/>
          <ac:picMkLst>
            <pc:docMk/>
            <pc:sldMk cId="2933068165" sldId="2147470200"/>
            <ac:picMk id="2058" creationId="{14FECBB9-9AB7-25DA-D267-6AFC380768F1}"/>
          </ac:picMkLst>
        </pc:picChg>
        <pc:picChg chg="add mod">
          <ac:chgData name="Akshay Dixit" userId="be3c0e0c-cbf0-46d8-ae58-75dcc3b3cc2d" providerId="ADAL" clId="{F224E9E2-68F8-476E-A993-9B71E42B6E66}" dt="2023-01-24T13:49:32.941" v="217" actId="1076"/>
          <ac:picMkLst>
            <pc:docMk/>
            <pc:sldMk cId="2933068165" sldId="2147470200"/>
            <ac:picMk id="2060" creationId="{ADAB1DC0-B460-2F26-C80A-813437F8C0E3}"/>
          </ac:picMkLst>
        </pc:picChg>
      </pc:sldChg>
      <pc:sldChg chg="modSp add ord modAnim">
        <pc:chgData name="Akshay Dixit" userId="be3c0e0c-cbf0-46d8-ae58-75dcc3b3cc2d" providerId="ADAL" clId="{F224E9E2-68F8-476E-A993-9B71E42B6E66}" dt="2023-01-24T14:18:18.959" v="960" actId="20577"/>
        <pc:sldMkLst>
          <pc:docMk/>
          <pc:sldMk cId="2366008190" sldId="2147470201"/>
        </pc:sldMkLst>
        <pc:spChg chg="mod">
          <ac:chgData name="Akshay Dixit" userId="be3c0e0c-cbf0-46d8-ae58-75dcc3b3cc2d" providerId="ADAL" clId="{F224E9E2-68F8-476E-A993-9B71E42B6E66}" dt="2023-01-24T14:18:18.959" v="960" actId="20577"/>
          <ac:spMkLst>
            <pc:docMk/>
            <pc:sldMk cId="2366008190" sldId="2147470201"/>
            <ac:spMk id="10" creationId="{B3612500-C476-8DEA-0A5F-77BB29860030}"/>
          </ac:spMkLst>
        </pc:spChg>
      </pc:sldChg>
      <pc:sldChg chg="modSp add mod">
        <pc:chgData name="Akshay Dixit" userId="be3c0e0c-cbf0-46d8-ae58-75dcc3b3cc2d" providerId="ADAL" clId="{F224E9E2-68F8-476E-A993-9B71E42B6E66}" dt="2023-01-24T14:18:21.969" v="961" actId="20577"/>
        <pc:sldMkLst>
          <pc:docMk/>
          <pc:sldMk cId="857762438" sldId="2147470202"/>
        </pc:sldMkLst>
        <pc:spChg chg="mod">
          <ac:chgData name="Akshay Dixit" userId="be3c0e0c-cbf0-46d8-ae58-75dcc3b3cc2d" providerId="ADAL" clId="{F224E9E2-68F8-476E-A993-9B71E42B6E66}" dt="2023-01-24T14:18:21.969" v="961" actId="20577"/>
          <ac:spMkLst>
            <pc:docMk/>
            <pc:sldMk cId="857762438" sldId="2147470202"/>
            <ac:spMk id="10" creationId="{B3612500-C476-8DEA-0A5F-77BB29860030}"/>
          </ac:spMkLst>
        </pc:spChg>
        <pc:spChg chg="mod">
          <ac:chgData name="Akshay Dixit" userId="be3c0e0c-cbf0-46d8-ae58-75dcc3b3cc2d" providerId="ADAL" clId="{F224E9E2-68F8-476E-A993-9B71E42B6E66}" dt="2023-01-24T14:03:53.669" v="850" actId="207"/>
          <ac:spMkLst>
            <pc:docMk/>
            <pc:sldMk cId="857762438" sldId="2147470202"/>
            <ac:spMk id="11" creationId="{B2DECA47-E4AB-25B2-DE87-BEBAA2921AF6}"/>
          </ac:spMkLst>
        </pc:spChg>
      </pc:sldChg>
      <pc:sldChg chg="modSp add mod">
        <pc:chgData name="Akshay Dixit" userId="be3c0e0c-cbf0-46d8-ae58-75dcc3b3cc2d" providerId="ADAL" clId="{F224E9E2-68F8-476E-A993-9B71E42B6E66}" dt="2023-01-24T14:18:34.289" v="963" actId="20577"/>
        <pc:sldMkLst>
          <pc:docMk/>
          <pc:sldMk cId="469173378" sldId="2147470203"/>
        </pc:sldMkLst>
        <pc:spChg chg="mod">
          <ac:chgData name="Akshay Dixit" userId="be3c0e0c-cbf0-46d8-ae58-75dcc3b3cc2d" providerId="ADAL" clId="{F224E9E2-68F8-476E-A993-9B71E42B6E66}" dt="2023-01-24T14:18:34.289" v="963" actId="20577"/>
          <ac:spMkLst>
            <pc:docMk/>
            <pc:sldMk cId="469173378" sldId="2147470203"/>
            <ac:spMk id="10" creationId="{B3612500-C476-8DEA-0A5F-77BB29860030}"/>
          </ac:spMkLst>
        </pc:spChg>
        <pc:spChg chg="mod">
          <ac:chgData name="Akshay Dixit" userId="be3c0e0c-cbf0-46d8-ae58-75dcc3b3cc2d" providerId="ADAL" clId="{F224E9E2-68F8-476E-A993-9B71E42B6E66}" dt="2023-01-24T14:07:13.540" v="935" actId="20577"/>
          <ac:spMkLst>
            <pc:docMk/>
            <pc:sldMk cId="469173378" sldId="2147470203"/>
            <ac:spMk id="11" creationId="{B2DECA47-E4AB-25B2-DE87-BEBAA2921AF6}"/>
          </ac:spMkLst>
        </pc:spChg>
      </pc:sldChg>
      <pc:sldChg chg="add del setBg">
        <pc:chgData name="Akshay Dixit" userId="be3c0e0c-cbf0-46d8-ae58-75dcc3b3cc2d" providerId="ADAL" clId="{F224E9E2-68F8-476E-A993-9B71E42B6E66}" dt="2023-01-24T14:06:26.734" v="854"/>
        <pc:sldMkLst>
          <pc:docMk/>
          <pc:sldMk cId="3661935021" sldId="2147470203"/>
        </pc:sldMkLst>
      </pc:sldChg>
      <pc:sldChg chg="delSp modSp add mod modAnim">
        <pc:chgData name="Akshay Dixit" userId="be3c0e0c-cbf0-46d8-ae58-75dcc3b3cc2d" providerId="ADAL" clId="{F224E9E2-68F8-476E-A993-9B71E42B6E66}" dt="2023-01-24T14:09:57.226" v="954" actId="1076"/>
        <pc:sldMkLst>
          <pc:docMk/>
          <pc:sldMk cId="1693846077" sldId="2147470204"/>
        </pc:sldMkLst>
        <pc:spChg chg="mod">
          <ac:chgData name="Akshay Dixit" userId="be3c0e0c-cbf0-46d8-ae58-75dcc3b3cc2d" providerId="ADAL" clId="{F224E9E2-68F8-476E-A993-9B71E42B6E66}" dt="2023-01-24T14:09:57.226" v="954" actId="1076"/>
          <ac:spMkLst>
            <pc:docMk/>
            <pc:sldMk cId="1693846077" sldId="2147470204"/>
            <ac:spMk id="2" creationId="{646F414A-8CCC-F49B-0E97-327CAA9623E5}"/>
          </ac:spMkLst>
        </pc:spChg>
        <pc:spChg chg="del">
          <ac:chgData name="Akshay Dixit" userId="be3c0e0c-cbf0-46d8-ae58-75dcc3b3cc2d" providerId="ADAL" clId="{F224E9E2-68F8-476E-A993-9B71E42B6E66}" dt="2023-01-24T14:09:21.967" v="943" actId="478"/>
          <ac:spMkLst>
            <pc:docMk/>
            <pc:sldMk cId="1693846077" sldId="2147470204"/>
            <ac:spMk id="3" creationId="{AD6819EC-742F-B85B-7CE2-B028E01B7F9B}"/>
          </ac:spMkLst>
        </pc:spChg>
        <pc:spChg chg="del">
          <ac:chgData name="Akshay Dixit" userId="be3c0e0c-cbf0-46d8-ae58-75dcc3b3cc2d" providerId="ADAL" clId="{F224E9E2-68F8-476E-A993-9B71E42B6E66}" dt="2023-01-24T14:09:21.967" v="943" actId="478"/>
          <ac:spMkLst>
            <pc:docMk/>
            <pc:sldMk cId="1693846077" sldId="2147470204"/>
            <ac:spMk id="5" creationId="{56C689AD-9209-E571-5062-7DAE6ED26FDA}"/>
          </ac:spMkLst>
        </pc:spChg>
        <pc:spChg chg="del">
          <ac:chgData name="Akshay Dixit" userId="be3c0e0c-cbf0-46d8-ae58-75dcc3b3cc2d" providerId="ADAL" clId="{F224E9E2-68F8-476E-A993-9B71E42B6E66}" dt="2023-01-24T14:09:21.967" v="943" actId="478"/>
          <ac:spMkLst>
            <pc:docMk/>
            <pc:sldMk cId="1693846077" sldId="2147470204"/>
            <ac:spMk id="6" creationId="{28CC10FB-48C1-D19F-6764-67E2714F9105}"/>
          </ac:spMkLst>
        </pc:spChg>
        <pc:spChg chg="del">
          <ac:chgData name="Akshay Dixit" userId="be3c0e0c-cbf0-46d8-ae58-75dcc3b3cc2d" providerId="ADAL" clId="{F224E9E2-68F8-476E-A993-9B71E42B6E66}" dt="2023-01-24T14:09:09.803" v="941" actId="478"/>
          <ac:spMkLst>
            <pc:docMk/>
            <pc:sldMk cId="1693846077" sldId="2147470204"/>
            <ac:spMk id="9" creationId="{FEBDE3A1-2998-A26D-B341-C1D6233CAB78}"/>
          </ac:spMkLst>
        </pc:spChg>
        <pc:spChg chg="del">
          <ac:chgData name="Akshay Dixit" userId="be3c0e0c-cbf0-46d8-ae58-75dcc3b3cc2d" providerId="ADAL" clId="{F224E9E2-68F8-476E-A993-9B71E42B6E66}" dt="2023-01-24T14:09:09.803" v="941" actId="478"/>
          <ac:spMkLst>
            <pc:docMk/>
            <pc:sldMk cId="1693846077" sldId="2147470204"/>
            <ac:spMk id="10" creationId="{B3612500-C476-8DEA-0A5F-77BB29860030}"/>
          </ac:spMkLst>
        </pc:spChg>
        <pc:spChg chg="del">
          <ac:chgData name="Akshay Dixit" userId="be3c0e0c-cbf0-46d8-ae58-75dcc3b3cc2d" providerId="ADAL" clId="{F224E9E2-68F8-476E-A993-9B71E42B6E66}" dt="2023-01-24T14:09:09.803" v="941" actId="478"/>
          <ac:spMkLst>
            <pc:docMk/>
            <pc:sldMk cId="1693846077" sldId="2147470204"/>
            <ac:spMk id="14" creationId="{CF53B4F2-E163-B1A8-C8B6-3E15D7E1E801}"/>
          </ac:spMkLst>
        </pc:spChg>
        <pc:picChg chg="mod">
          <ac:chgData name="Akshay Dixit" userId="be3c0e0c-cbf0-46d8-ae58-75dcc3b3cc2d" providerId="ADAL" clId="{F224E9E2-68F8-476E-A993-9B71E42B6E66}" dt="2023-01-24T14:09:47.802" v="952" actId="1076"/>
          <ac:picMkLst>
            <pc:docMk/>
            <pc:sldMk cId="1693846077" sldId="2147470204"/>
            <ac:picMk id="4" creationId="{5C874DDE-C696-B378-E9E0-46E6FEE99392}"/>
          </ac:picMkLst>
        </pc:picChg>
        <pc:picChg chg="del">
          <ac:chgData name="Akshay Dixit" userId="be3c0e0c-cbf0-46d8-ae58-75dcc3b3cc2d" providerId="ADAL" clId="{F224E9E2-68F8-476E-A993-9B71E42B6E66}" dt="2023-01-24T14:09:09.803" v="941" actId="478"/>
          <ac:picMkLst>
            <pc:docMk/>
            <pc:sldMk cId="1693846077" sldId="2147470204"/>
            <ac:picMk id="1026" creationId="{09757DA1-BFEE-564C-A7BB-09D9F3350D4B}"/>
          </ac:picMkLst>
        </pc:picChg>
        <pc:picChg chg="del">
          <ac:chgData name="Akshay Dixit" userId="be3c0e0c-cbf0-46d8-ae58-75dcc3b3cc2d" providerId="ADAL" clId="{F224E9E2-68F8-476E-A993-9B71E42B6E66}" dt="2023-01-24T14:09:09.803" v="941" actId="478"/>
          <ac:picMkLst>
            <pc:docMk/>
            <pc:sldMk cId="1693846077" sldId="2147470204"/>
            <ac:picMk id="1028" creationId="{1EDE3792-56D2-DF25-4AD3-8C7BC5DD537A}"/>
          </ac:picMkLst>
        </pc:picChg>
        <pc:picChg chg="del">
          <ac:chgData name="Akshay Dixit" userId="be3c0e0c-cbf0-46d8-ae58-75dcc3b3cc2d" providerId="ADAL" clId="{F224E9E2-68F8-476E-A993-9B71E42B6E66}" dt="2023-01-24T14:09:09.803" v="941" actId="478"/>
          <ac:picMkLst>
            <pc:docMk/>
            <pc:sldMk cId="1693846077" sldId="2147470204"/>
            <ac:picMk id="1032" creationId="{B3FBECBF-7642-57BC-3E7A-622D0BD95259}"/>
          </ac:picMkLst>
        </pc:picChg>
        <pc:picChg chg="del">
          <ac:chgData name="Akshay Dixit" userId="be3c0e0c-cbf0-46d8-ae58-75dcc3b3cc2d" providerId="ADAL" clId="{F224E9E2-68F8-476E-A993-9B71E42B6E66}" dt="2023-01-24T14:09:16.241" v="942" actId="478"/>
          <ac:picMkLst>
            <pc:docMk/>
            <pc:sldMk cId="1693846077" sldId="2147470204"/>
            <ac:picMk id="1034" creationId="{F33F585B-5676-95DF-6CB9-EBF00ABE56A9}"/>
          </ac:picMkLst>
        </pc:picChg>
        <pc:picChg chg="del">
          <ac:chgData name="Akshay Dixit" userId="be3c0e0c-cbf0-46d8-ae58-75dcc3b3cc2d" providerId="ADAL" clId="{F224E9E2-68F8-476E-A993-9B71E42B6E66}" dt="2023-01-24T14:09:16.241" v="942" actId="478"/>
          <ac:picMkLst>
            <pc:docMk/>
            <pc:sldMk cId="1693846077" sldId="2147470204"/>
            <ac:picMk id="1038" creationId="{A194EF52-292A-A72F-EBDF-A2CAE6A08C5E}"/>
          </ac:picMkLst>
        </pc:picChg>
        <pc:picChg chg="del">
          <ac:chgData name="Akshay Dixit" userId="be3c0e0c-cbf0-46d8-ae58-75dcc3b3cc2d" providerId="ADAL" clId="{F224E9E2-68F8-476E-A993-9B71E42B6E66}" dt="2023-01-24T14:09:16.241" v="942" actId="478"/>
          <ac:picMkLst>
            <pc:docMk/>
            <pc:sldMk cId="1693846077" sldId="2147470204"/>
            <ac:picMk id="1040" creationId="{8D9FA489-302A-67EF-140D-2E40E15808BA}"/>
          </ac:picMkLst>
        </pc:picChg>
        <pc:picChg chg="del">
          <ac:chgData name="Akshay Dixit" userId="be3c0e0c-cbf0-46d8-ae58-75dcc3b3cc2d" providerId="ADAL" clId="{F224E9E2-68F8-476E-A993-9B71E42B6E66}" dt="2023-01-24T14:09:09.803" v="941" actId="478"/>
          <ac:picMkLst>
            <pc:docMk/>
            <pc:sldMk cId="1693846077" sldId="2147470204"/>
            <ac:picMk id="1042" creationId="{25860DB4-17D9-89B2-F6B8-3FAE477B8C78}"/>
          </ac:picMkLst>
        </pc:picChg>
        <pc:picChg chg="del">
          <ac:chgData name="Akshay Dixit" userId="be3c0e0c-cbf0-46d8-ae58-75dcc3b3cc2d" providerId="ADAL" clId="{F224E9E2-68F8-476E-A993-9B71E42B6E66}" dt="2023-01-24T14:09:24.362" v="944" actId="478"/>
          <ac:picMkLst>
            <pc:docMk/>
            <pc:sldMk cId="1693846077" sldId="2147470204"/>
            <ac:picMk id="1044" creationId="{AAC90681-E2AE-CB33-64E4-3D013EE6F03A}"/>
          </ac:picMkLst>
        </pc:picChg>
      </pc:sldChg>
    </pc:docChg>
  </pc:docChgLst>
  <pc:docChgLst>
    <pc:chgData name="Akshay Dixit" userId="be3c0e0c-cbf0-46d8-ae58-75dcc3b3cc2d" providerId="ADAL" clId="{83FC69F8-FC4C-4B81-BCF0-470369E85C00}"/>
    <pc:docChg chg="delSld modSld">
      <pc:chgData name="Akshay Dixit" userId="be3c0e0c-cbf0-46d8-ae58-75dcc3b3cc2d" providerId="ADAL" clId="{83FC69F8-FC4C-4B81-BCF0-470369E85C00}" dt="2023-01-26T16:19:40.691" v="105" actId="20577"/>
      <pc:docMkLst>
        <pc:docMk/>
      </pc:docMkLst>
      <pc:sldChg chg="addSp delSp modSp mod modAnim">
        <pc:chgData name="Akshay Dixit" userId="be3c0e0c-cbf0-46d8-ae58-75dcc3b3cc2d" providerId="ADAL" clId="{83FC69F8-FC4C-4B81-BCF0-470369E85C00}" dt="2023-01-26T16:19:40.691" v="105" actId="20577"/>
        <pc:sldMkLst>
          <pc:docMk/>
          <pc:sldMk cId="2933068165" sldId="2147470200"/>
        </pc:sldMkLst>
        <pc:spChg chg="mod">
          <ac:chgData name="Akshay Dixit" userId="be3c0e0c-cbf0-46d8-ae58-75dcc3b3cc2d" providerId="ADAL" clId="{83FC69F8-FC4C-4B81-BCF0-470369E85C00}" dt="2023-01-26T16:06:04.478" v="25" actId="20577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83FC69F8-FC4C-4B81-BCF0-470369E85C00}" dt="2023-01-26T16:19:40.691" v="105" actId="20577"/>
          <ac:spMkLst>
            <pc:docMk/>
            <pc:sldMk cId="2933068165" sldId="2147470200"/>
            <ac:spMk id="7" creationId="{1713ED12-95C6-B133-8B6A-19D3C71A5084}"/>
          </ac:spMkLst>
        </pc:spChg>
        <pc:spChg chg="add mod">
          <ac:chgData name="Akshay Dixit" userId="be3c0e0c-cbf0-46d8-ae58-75dcc3b3cc2d" providerId="ADAL" clId="{83FC69F8-FC4C-4B81-BCF0-470369E85C00}" dt="2023-01-26T16:16:23.481" v="47" actId="14100"/>
          <ac:spMkLst>
            <pc:docMk/>
            <pc:sldMk cId="2933068165" sldId="2147470200"/>
            <ac:spMk id="8" creationId="{CA6662CF-C3E6-052C-3471-85801970DA7C}"/>
          </ac:spMkLst>
        </pc:spChg>
        <pc:spChg chg="mod">
          <ac:chgData name="Akshay Dixit" userId="be3c0e0c-cbf0-46d8-ae58-75dcc3b3cc2d" providerId="ADAL" clId="{83FC69F8-FC4C-4B81-BCF0-470369E85C00}" dt="2023-01-26T16:16:08.325" v="44" actId="14100"/>
          <ac:spMkLst>
            <pc:docMk/>
            <pc:sldMk cId="2933068165" sldId="2147470200"/>
            <ac:spMk id="9" creationId="{FEBDE3A1-2998-A26D-B341-C1D6233CAB78}"/>
          </ac:spMkLst>
        </pc:spChg>
        <pc:spChg chg="add mod">
          <ac:chgData name="Akshay Dixit" userId="be3c0e0c-cbf0-46d8-ae58-75dcc3b3cc2d" providerId="ADAL" clId="{83FC69F8-FC4C-4B81-BCF0-470369E85C00}" dt="2023-01-26T16:18:51.392" v="85" actId="113"/>
          <ac:spMkLst>
            <pc:docMk/>
            <pc:sldMk cId="2933068165" sldId="2147470200"/>
            <ac:spMk id="10" creationId="{84675880-A3D4-B034-5227-307EF588D314}"/>
          </ac:spMkLst>
        </pc:spChg>
        <pc:spChg chg="add del mod">
          <ac:chgData name="Akshay Dixit" userId="be3c0e0c-cbf0-46d8-ae58-75dcc3b3cc2d" providerId="ADAL" clId="{83FC69F8-FC4C-4B81-BCF0-470369E85C00}" dt="2023-01-26T16:19:23.694" v="92" actId="478"/>
          <ac:spMkLst>
            <pc:docMk/>
            <pc:sldMk cId="2933068165" sldId="2147470200"/>
            <ac:spMk id="13" creationId="{36F0B741-C3F1-BA1E-D547-B28C57FE8B15}"/>
          </ac:spMkLst>
        </pc:spChg>
        <pc:spChg chg="add del mod">
          <ac:chgData name="Akshay Dixit" userId="be3c0e0c-cbf0-46d8-ae58-75dcc3b3cc2d" providerId="ADAL" clId="{83FC69F8-FC4C-4B81-BCF0-470369E85C00}" dt="2023-01-26T16:19:07.528" v="87" actId="478"/>
          <ac:spMkLst>
            <pc:docMk/>
            <pc:sldMk cId="2933068165" sldId="2147470200"/>
            <ac:spMk id="14" creationId="{E8C5A2E6-9C6F-8192-7B67-8271A53C0A0E}"/>
          </ac:spMkLst>
        </pc:spChg>
        <pc:picChg chg="add mod">
          <ac:chgData name="Akshay Dixit" userId="be3c0e0c-cbf0-46d8-ae58-75dcc3b3cc2d" providerId="ADAL" clId="{83FC69F8-FC4C-4B81-BCF0-470369E85C00}" dt="2023-01-26T16:16:17.552" v="46" actId="1076"/>
          <ac:picMkLst>
            <pc:docMk/>
            <pc:sldMk cId="2933068165" sldId="2147470200"/>
            <ac:picMk id="12" creationId="{1E330034-784E-3290-A6F4-584150AA4F9C}"/>
          </ac:picMkLst>
        </pc:picChg>
        <pc:picChg chg="del">
          <ac:chgData name="Akshay Dixit" userId="be3c0e0c-cbf0-46d8-ae58-75dcc3b3cc2d" providerId="ADAL" clId="{83FC69F8-FC4C-4B81-BCF0-470369E85C00}" dt="2023-01-26T16:05:44.611" v="20" actId="478"/>
          <ac:picMkLst>
            <pc:docMk/>
            <pc:sldMk cId="2933068165" sldId="2147470200"/>
            <ac:picMk id="1026" creationId="{7AD7E04B-4DC6-C59B-A363-F17150097305}"/>
          </ac:picMkLst>
        </pc:picChg>
      </pc:sldChg>
      <pc:sldChg chg="del">
        <pc:chgData name="Akshay Dixit" userId="be3c0e0c-cbf0-46d8-ae58-75dcc3b3cc2d" providerId="ADAL" clId="{83FC69F8-FC4C-4B81-BCF0-470369E85C00}" dt="2023-01-26T16:06:00.616" v="23" actId="47"/>
        <pc:sldMkLst>
          <pc:docMk/>
          <pc:sldMk cId="1693846077" sldId="2147470204"/>
        </pc:sldMkLst>
      </pc:sldChg>
      <pc:sldChg chg="del">
        <pc:chgData name="Akshay Dixit" userId="be3c0e0c-cbf0-46d8-ae58-75dcc3b3cc2d" providerId="ADAL" clId="{83FC69F8-FC4C-4B81-BCF0-470369E85C00}" dt="2023-01-26T16:05:58.144" v="22" actId="47"/>
        <pc:sldMkLst>
          <pc:docMk/>
          <pc:sldMk cId="2550838842" sldId="2147470205"/>
        </pc:sldMkLst>
      </pc:sldChg>
    </pc:docChg>
  </pc:docChgLst>
  <pc:docChgLst>
    <pc:chgData name="Akshay Dixit" userId="be3c0e0c-cbf0-46d8-ae58-75dcc3b3cc2d" providerId="ADAL" clId="{81BC2751-FD0A-4BE3-B87E-AF50CFFF4C73}"/>
    <pc:docChg chg="undo custSel modSld">
      <pc:chgData name="Akshay Dixit" userId="be3c0e0c-cbf0-46d8-ae58-75dcc3b3cc2d" providerId="ADAL" clId="{81BC2751-FD0A-4BE3-B87E-AF50CFFF4C73}" dt="2023-01-21T14:46:39.793" v="193" actId="14100"/>
      <pc:docMkLst>
        <pc:docMk/>
      </pc:docMkLst>
      <pc:sldChg chg="addSp delSp modSp mod">
        <pc:chgData name="Akshay Dixit" userId="be3c0e0c-cbf0-46d8-ae58-75dcc3b3cc2d" providerId="ADAL" clId="{81BC2751-FD0A-4BE3-B87E-AF50CFFF4C73}" dt="2023-01-21T14:46:39.793" v="193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81BC2751-FD0A-4BE3-B87E-AF50CFFF4C73}" dt="2023-01-21T14:23:33.896" v="1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81BC2751-FD0A-4BE3-B87E-AF50CFFF4C73}" dt="2023-01-21T14:28:15.909" v="32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81BC2751-FD0A-4BE3-B87E-AF50CFFF4C73}" dt="2023-01-21T14:39:52.199" v="175" actId="20577"/>
          <ac:spMkLst>
            <pc:docMk/>
            <pc:sldMk cId="2438892547" sldId="2147470199"/>
            <ac:spMk id="8" creationId="{4D6AE409-0989-BDF8-75FF-7AA117C197DF}"/>
          </ac:spMkLst>
        </pc:spChg>
        <pc:spChg chg="add del">
          <ac:chgData name="Akshay Dixit" userId="be3c0e0c-cbf0-46d8-ae58-75dcc3b3cc2d" providerId="ADAL" clId="{81BC2751-FD0A-4BE3-B87E-AF50CFFF4C73}" dt="2023-01-21T14:28:35.161" v="34"/>
          <ac:spMkLst>
            <pc:docMk/>
            <pc:sldMk cId="2438892547" sldId="2147470199"/>
            <ac:spMk id="10" creationId="{6DC7F120-1B05-A0D9-08D4-4810AC2327A9}"/>
          </ac:spMkLst>
        </pc:spChg>
        <pc:spChg chg="mod">
          <ac:chgData name="Akshay Dixit" userId="be3c0e0c-cbf0-46d8-ae58-75dcc3b3cc2d" providerId="ADAL" clId="{81BC2751-FD0A-4BE3-B87E-AF50CFFF4C73}" dt="2023-01-21T14:45:15.208" v="187" actId="313"/>
          <ac:spMkLst>
            <pc:docMk/>
            <pc:sldMk cId="2438892547" sldId="2147470199"/>
            <ac:spMk id="20" creationId="{945F26C3-B745-6CF6-EB7A-3242A09C6360}"/>
          </ac:spMkLst>
        </pc:spChg>
        <pc:picChg chg="del">
          <ac:chgData name="Akshay Dixit" userId="be3c0e0c-cbf0-46d8-ae58-75dcc3b3cc2d" providerId="ADAL" clId="{81BC2751-FD0A-4BE3-B87E-AF50CFFF4C73}" dt="2023-01-21T14:44:26.786" v="176" actId="478"/>
          <ac:picMkLst>
            <pc:docMk/>
            <pc:sldMk cId="2438892547" sldId="2147470199"/>
            <ac:picMk id="11" creationId="{63F6093C-031C-FEA2-A819-075AE9AB1479}"/>
          </ac:picMkLst>
        </pc:picChg>
        <pc:picChg chg="add mod">
          <ac:chgData name="Akshay Dixit" userId="be3c0e0c-cbf0-46d8-ae58-75dcc3b3cc2d" providerId="ADAL" clId="{81BC2751-FD0A-4BE3-B87E-AF50CFFF4C73}" dt="2023-01-21T14:46:39.793" v="193" actId="14100"/>
          <ac:picMkLst>
            <pc:docMk/>
            <pc:sldMk cId="2438892547" sldId="2147470199"/>
            <ac:picMk id="12" creationId="{827D3C22-5C5D-4245-6D7E-11806E7BB831}"/>
          </ac:picMkLst>
        </pc:picChg>
      </pc:sldChg>
    </pc:docChg>
  </pc:docChgLst>
  <pc:docChgLst>
    <pc:chgData name="Akshay Dixit" userId="be3c0e0c-cbf0-46d8-ae58-75dcc3b3cc2d" providerId="ADAL" clId="{F392C3BE-F0EE-47C4-BCA4-AECF91B13C09}"/>
    <pc:docChg chg="undo custSel modSld">
      <pc:chgData name="Akshay Dixit" userId="be3c0e0c-cbf0-46d8-ae58-75dcc3b3cc2d" providerId="ADAL" clId="{F392C3BE-F0EE-47C4-BCA4-AECF91B13C09}" dt="2023-01-20T13:38:44.088" v="138" actId="14100"/>
      <pc:docMkLst>
        <pc:docMk/>
      </pc:docMkLst>
      <pc:sldChg chg="addSp delSp modSp mod">
        <pc:chgData name="Akshay Dixit" userId="be3c0e0c-cbf0-46d8-ae58-75dcc3b3cc2d" providerId="ADAL" clId="{F392C3BE-F0EE-47C4-BCA4-AECF91B13C09}" dt="2023-01-20T13:38:44.088" v="138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F392C3BE-F0EE-47C4-BCA4-AECF91B13C09}" dt="2023-01-20T05:23:19.174" v="126" actId="1076"/>
          <ac:spMkLst>
            <pc:docMk/>
            <pc:sldMk cId="2438892547" sldId="2147470199"/>
            <ac:spMk id="2" creationId="{646F414A-8CCC-F49B-0E97-327CAA9623E5}"/>
          </ac:spMkLst>
        </pc:spChg>
        <pc:spChg chg="mod">
          <ac:chgData name="Akshay Dixit" userId="be3c0e0c-cbf0-46d8-ae58-75dcc3b3cc2d" providerId="ADAL" clId="{F392C3BE-F0EE-47C4-BCA4-AECF91B13C09}" dt="2023-01-20T05:23:27.440" v="130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F392C3BE-F0EE-47C4-BCA4-AECF91B13C09}" dt="2023-01-20T05:22:46.406" v="123" actId="1076"/>
          <ac:spMkLst>
            <pc:docMk/>
            <pc:sldMk cId="2438892547" sldId="2147470199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F392C3BE-F0EE-47C4-BCA4-AECF91B13C09}" dt="2023-01-20T05:22:11.915" v="120" actId="14100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F392C3BE-F0EE-47C4-BCA4-AECF91B13C09}" dt="2023-01-20T05:21:50.801" v="116" actId="1076"/>
          <ac:spMkLst>
            <pc:docMk/>
            <pc:sldMk cId="2438892547" sldId="2147470199"/>
            <ac:spMk id="14" creationId="{CF53B4F2-E163-B1A8-C8B6-3E15D7E1E801}"/>
          </ac:spMkLst>
        </pc:spChg>
        <pc:spChg chg="mod">
          <ac:chgData name="Akshay Dixit" userId="be3c0e0c-cbf0-46d8-ae58-75dcc3b3cc2d" providerId="ADAL" clId="{F392C3BE-F0EE-47C4-BCA4-AECF91B13C09}" dt="2023-01-20T05:22:17.532" v="121" actId="1076"/>
          <ac:spMkLst>
            <pc:docMk/>
            <pc:sldMk cId="2438892547" sldId="2147470199"/>
            <ac:spMk id="20" creationId="{945F26C3-B745-6CF6-EB7A-3242A09C6360}"/>
          </ac:spMkLst>
        </pc:spChg>
        <pc:picChg chg="mod">
          <ac:chgData name="Akshay Dixit" userId="be3c0e0c-cbf0-46d8-ae58-75dcc3b3cc2d" providerId="ADAL" clId="{F392C3BE-F0EE-47C4-BCA4-AECF91B13C09}" dt="2023-01-20T05:23:08.450" v="125" actId="1076"/>
          <ac:picMkLst>
            <pc:docMk/>
            <pc:sldMk cId="2438892547" sldId="2147470199"/>
            <ac:picMk id="4" creationId="{5C874DDE-C696-B378-E9E0-46E6FEE99392}"/>
          </ac:picMkLst>
        </pc:picChg>
        <pc:picChg chg="add mod">
          <ac:chgData name="Akshay Dixit" userId="be3c0e0c-cbf0-46d8-ae58-75dcc3b3cc2d" providerId="ADAL" clId="{F392C3BE-F0EE-47C4-BCA4-AECF91B13C09}" dt="2023-01-20T13:38:44.088" v="138" actId="14100"/>
          <ac:picMkLst>
            <pc:docMk/>
            <pc:sldMk cId="2438892547" sldId="2147470199"/>
            <ac:picMk id="11" creationId="{63F6093C-031C-FEA2-A819-075AE9AB1479}"/>
          </ac:picMkLst>
        </pc:picChg>
        <pc:picChg chg="del">
          <ac:chgData name="Akshay Dixit" userId="be3c0e0c-cbf0-46d8-ae58-75dcc3b3cc2d" providerId="ADAL" clId="{F392C3BE-F0EE-47C4-BCA4-AECF91B13C09}" dt="2023-01-20T13:38:03.979" v="131" actId="478"/>
          <ac:picMkLst>
            <pc:docMk/>
            <pc:sldMk cId="2438892547" sldId="2147470199"/>
            <ac:picMk id="12" creationId="{8E5D12B3-BA5D-0F9A-D633-6AAE99CA5A99}"/>
          </ac:picMkLst>
        </pc:picChg>
      </pc:sldChg>
    </pc:docChg>
  </pc:docChgLst>
  <pc:docChgLst>
    <pc:chgData name="Akshay Dixit" userId="be3c0e0c-cbf0-46d8-ae58-75dcc3b3cc2d" providerId="ADAL" clId="{58EFDCF1-C5D9-4BDB-ABFA-276E542A38D4}"/>
    <pc:docChg chg="undo custSel addSld delSld modSld">
      <pc:chgData name="Akshay Dixit" userId="be3c0e0c-cbf0-46d8-ae58-75dcc3b3cc2d" providerId="ADAL" clId="{58EFDCF1-C5D9-4BDB-ABFA-276E542A38D4}" dt="2023-01-25T14:34:01.922" v="231"/>
      <pc:docMkLst>
        <pc:docMk/>
      </pc:docMkLst>
      <pc:sldChg chg="del">
        <pc:chgData name="Akshay Dixit" userId="be3c0e0c-cbf0-46d8-ae58-75dcc3b3cc2d" providerId="ADAL" clId="{58EFDCF1-C5D9-4BDB-ABFA-276E542A38D4}" dt="2023-01-25T14:02:21.212" v="0" actId="47"/>
        <pc:sldMkLst>
          <pc:docMk/>
          <pc:sldMk cId="2438892547" sldId="2147470199"/>
        </pc:sldMkLst>
      </pc:sldChg>
      <pc:sldChg chg="addSp delSp modSp mod modAnim">
        <pc:chgData name="Akshay Dixit" userId="be3c0e0c-cbf0-46d8-ae58-75dcc3b3cc2d" providerId="ADAL" clId="{58EFDCF1-C5D9-4BDB-ABFA-276E542A38D4}" dt="2023-01-25T14:19:02.380" v="134" actId="1076"/>
        <pc:sldMkLst>
          <pc:docMk/>
          <pc:sldMk cId="2933068165" sldId="2147470200"/>
        </pc:sldMkLst>
        <pc:spChg chg="mod">
          <ac:chgData name="Akshay Dixit" userId="be3c0e0c-cbf0-46d8-ae58-75dcc3b3cc2d" providerId="ADAL" clId="{58EFDCF1-C5D9-4BDB-ABFA-276E542A38D4}" dt="2023-01-25T14:03:13.799" v="17" actId="20577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58EFDCF1-C5D9-4BDB-ABFA-276E542A38D4}" dt="2023-01-25T14:19:02.380" v="134" actId="1076"/>
          <ac:spMkLst>
            <pc:docMk/>
            <pc:sldMk cId="2933068165" sldId="2147470200"/>
            <ac:spMk id="7" creationId="{1713ED12-95C6-B133-8B6A-19D3C71A5084}"/>
          </ac:spMkLst>
        </pc:spChg>
        <pc:spChg chg="del">
          <ac:chgData name="Akshay Dixit" userId="be3c0e0c-cbf0-46d8-ae58-75dcc3b3cc2d" providerId="ADAL" clId="{58EFDCF1-C5D9-4BDB-ABFA-276E542A38D4}" dt="2023-01-25T14:15:28.430" v="108" actId="478"/>
          <ac:spMkLst>
            <pc:docMk/>
            <pc:sldMk cId="2933068165" sldId="2147470200"/>
            <ac:spMk id="13" creationId="{0A16A859-B7B7-7D5F-9A6B-423B11B83276}"/>
          </ac:spMkLst>
        </pc:spChg>
        <pc:spChg chg="del">
          <ac:chgData name="Akshay Dixit" userId="be3c0e0c-cbf0-46d8-ae58-75dcc3b3cc2d" providerId="ADAL" clId="{58EFDCF1-C5D9-4BDB-ABFA-276E542A38D4}" dt="2023-01-25T14:15:30.528" v="109" actId="478"/>
          <ac:spMkLst>
            <pc:docMk/>
            <pc:sldMk cId="2933068165" sldId="2147470200"/>
            <ac:spMk id="14" creationId="{CF53B4F2-E163-B1A8-C8B6-3E15D7E1E801}"/>
          </ac:spMkLst>
        </pc:spChg>
        <pc:picChg chg="add del mod">
          <ac:chgData name="Akshay Dixit" userId="be3c0e0c-cbf0-46d8-ae58-75dcc3b3cc2d" providerId="ADAL" clId="{58EFDCF1-C5D9-4BDB-ABFA-276E542A38D4}" dt="2023-01-25T14:05:31.289" v="33" actId="478"/>
          <ac:picMkLst>
            <pc:docMk/>
            <pc:sldMk cId="2933068165" sldId="2147470200"/>
            <ac:picMk id="8" creationId="{FB05671B-D03A-F057-8742-CD7110233E42}"/>
          </ac:picMkLst>
        </pc:picChg>
        <pc:picChg chg="add mod">
          <ac:chgData name="Akshay Dixit" userId="be3c0e0c-cbf0-46d8-ae58-75dcc3b3cc2d" providerId="ADAL" clId="{58EFDCF1-C5D9-4BDB-ABFA-276E542A38D4}" dt="2023-01-25T14:15:53.568" v="118" actId="1076"/>
          <ac:picMkLst>
            <pc:docMk/>
            <pc:sldMk cId="2933068165" sldId="2147470200"/>
            <ac:picMk id="1026" creationId="{7AD7E04B-4DC6-C59B-A363-F17150097305}"/>
          </ac:picMkLst>
        </pc:picChg>
        <pc:picChg chg="del">
          <ac:chgData name="Akshay Dixit" userId="be3c0e0c-cbf0-46d8-ae58-75dcc3b3cc2d" providerId="ADAL" clId="{58EFDCF1-C5D9-4BDB-ABFA-276E542A38D4}" dt="2023-01-25T14:02:35.969" v="1" actId="478"/>
          <ac:picMkLst>
            <pc:docMk/>
            <pc:sldMk cId="2933068165" sldId="2147470200"/>
            <ac:picMk id="1042" creationId="{25860DB4-17D9-89B2-F6B8-3FAE477B8C78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0" creationId="{383EE9D3-9235-4B2E-04E7-EA7AB33F6338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2" creationId="{42A07689-6435-19AC-8B85-493E991C22C3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4" creationId="{63547294-43D3-D42E-95D6-D576F0A07587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6" creationId="{46DADA7D-A10F-289F-1E08-732A36461237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8" creationId="{14FECBB9-9AB7-25DA-D267-6AFC380768F1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60" creationId="{ADAB1DC0-B460-2F26-C80A-813437F8C0E3}"/>
          </ac:picMkLst>
        </pc:picChg>
      </pc:sldChg>
      <pc:sldChg chg="del">
        <pc:chgData name="Akshay Dixit" userId="be3c0e0c-cbf0-46d8-ae58-75dcc3b3cc2d" providerId="ADAL" clId="{58EFDCF1-C5D9-4BDB-ABFA-276E542A38D4}" dt="2023-01-25T14:02:21.212" v="0" actId="47"/>
        <pc:sldMkLst>
          <pc:docMk/>
          <pc:sldMk cId="2366008190" sldId="2147470201"/>
        </pc:sldMkLst>
      </pc:sldChg>
      <pc:sldChg chg="del">
        <pc:chgData name="Akshay Dixit" userId="be3c0e0c-cbf0-46d8-ae58-75dcc3b3cc2d" providerId="ADAL" clId="{58EFDCF1-C5D9-4BDB-ABFA-276E542A38D4}" dt="2023-01-25T14:02:21.212" v="0" actId="47"/>
        <pc:sldMkLst>
          <pc:docMk/>
          <pc:sldMk cId="857762438" sldId="2147470202"/>
        </pc:sldMkLst>
      </pc:sldChg>
      <pc:sldChg chg="del">
        <pc:chgData name="Akshay Dixit" userId="be3c0e0c-cbf0-46d8-ae58-75dcc3b3cc2d" providerId="ADAL" clId="{58EFDCF1-C5D9-4BDB-ABFA-276E542A38D4}" dt="2023-01-25T14:02:21.212" v="0" actId="47"/>
        <pc:sldMkLst>
          <pc:docMk/>
          <pc:sldMk cId="469173378" sldId="2147470203"/>
        </pc:sldMkLst>
      </pc:sldChg>
      <pc:sldChg chg="addSp delSp modSp add mod modTransition modAnim">
        <pc:chgData name="Akshay Dixit" userId="be3c0e0c-cbf0-46d8-ae58-75dcc3b3cc2d" providerId="ADAL" clId="{58EFDCF1-C5D9-4BDB-ABFA-276E542A38D4}" dt="2023-01-25T14:34:01.922" v="231"/>
        <pc:sldMkLst>
          <pc:docMk/>
          <pc:sldMk cId="2550838842" sldId="2147470205"/>
        </pc:sldMkLst>
        <pc:spChg chg="mod">
          <ac:chgData name="Akshay Dixit" userId="be3c0e0c-cbf0-46d8-ae58-75dcc3b3cc2d" providerId="ADAL" clId="{58EFDCF1-C5D9-4BDB-ABFA-276E542A38D4}" dt="2023-01-25T14:18:53.777" v="133" actId="1076"/>
          <ac:spMkLst>
            <pc:docMk/>
            <pc:sldMk cId="2550838842" sldId="2147470205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58EFDCF1-C5D9-4BDB-ABFA-276E542A38D4}" dt="2023-01-25T14:09:44.211" v="48" actId="478"/>
          <ac:spMkLst>
            <pc:docMk/>
            <pc:sldMk cId="2550838842" sldId="2147470205"/>
            <ac:spMk id="8" creationId="{869AA980-8ACC-4EB4-E28A-E3D301DE37B5}"/>
          </ac:spMkLst>
        </pc:spChg>
        <pc:spChg chg="mod">
          <ac:chgData name="Akshay Dixit" userId="be3c0e0c-cbf0-46d8-ae58-75dcc3b3cc2d" providerId="ADAL" clId="{58EFDCF1-C5D9-4BDB-ABFA-276E542A38D4}" dt="2023-01-25T14:21:52.992" v="144" actId="14100"/>
          <ac:spMkLst>
            <pc:docMk/>
            <pc:sldMk cId="2550838842" sldId="2147470205"/>
            <ac:spMk id="9" creationId="{FEBDE3A1-2998-A26D-B341-C1D6233CAB78}"/>
          </ac:spMkLst>
        </pc:spChg>
        <pc:spChg chg="add mod">
          <ac:chgData name="Akshay Dixit" userId="be3c0e0c-cbf0-46d8-ae58-75dcc3b3cc2d" providerId="ADAL" clId="{58EFDCF1-C5D9-4BDB-ABFA-276E542A38D4}" dt="2023-01-25T14:26:44.937" v="185" actId="767"/>
          <ac:spMkLst>
            <pc:docMk/>
            <pc:sldMk cId="2550838842" sldId="2147470205"/>
            <ac:spMk id="12" creationId="{26D4F66A-4036-B925-405B-40DD593D9888}"/>
          </ac:spMkLst>
        </pc:spChg>
        <pc:spChg chg="mod">
          <ac:chgData name="Akshay Dixit" userId="be3c0e0c-cbf0-46d8-ae58-75dcc3b3cc2d" providerId="ADAL" clId="{58EFDCF1-C5D9-4BDB-ABFA-276E542A38D4}" dt="2023-01-25T14:14:17.518" v="99" actId="1076"/>
          <ac:spMkLst>
            <pc:docMk/>
            <pc:sldMk cId="2550838842" sldId="2147470205"/>
            <ac:spMk id="13" creationId="{0A16A859-B7B7-7D5F-9A6B-423B11B83276}"/>
          </ac:spMkLst>
        </pc:spChg>
        <pc:spChg chg="mod">
          <ac:chgData name="Akshay Dixit" userId="be3c0e0c-cbf0-46d8-ae58-75dcc3b3cc2d" providerId="ADAL" clId="{58EFDCF1-C5D9-4BDB-ABFA-276E542A38D4}" dt="2023-01-25T14:29:23.970" v="225" actId="14100"/>
          <ac:spMkLst>
            <pc:docMk/>
            <pc:sldMk cId="2550838842" sldId="2147470205"/>
            <ac:spMk id="14" creationId="{CF53B4F2-E163-B1A8-C8B6-3E15D7E1E801}"/>
          </ac:spMkLst>
        </pc:spChg>
        <pc:picChg chg="add mod">
          <ac:chgData name="Akshay Dixit" userId="be3c0e0c-cbf0-46d8-ae58-75dcc3b3cc2d" providerId="ADAL" clId="{58EFDCF1-C5D9-4BDB-ABFA-276E542A38D4}" dt="2023-01-25T14:14:59.875" v="107" actId="1076"/>
          <ac:picMkLst>
            <pc:docMk/>
            <pc:sldMk cId="2550838842" sldId="2147470205"/>
            <ac:picMk id="10" creationId="{95BF3388-1017-B454-96BA-7E934B953585}"/>
          </ac:picMkLst>
        </pc:picChg>
        <pc:picChg chg="add del mod">
          <ac:chgData name="Akshay Dixit" userId="be3c0e0c-cbf0-46d8-ae58-75dcc3b3cc2d" providerId="ADAL" clId="{58EFDCF1-C5D9-4BDB-ABFA-276E542A38D4}" dt="2023-01-25T14:20:22.005" v="143" actId="478"/>
          <ac:picMkLst>
            <pc:docMk/>
            <pc:sldMk cId="2550838842" sldId="2147470205"/>
            <ac:picMk id="11" creationId="{130BEE45-F803-3238-C46C-9B2B75C22753}"/>
          </ac:picMkLst>
        </pc:picChg>
        <pc:picChg chg="del">
          <ac:chgData name="Akshay Dixit" userId="be3c0e0c-cbf0-46d8-ae58-75dcc3b3cc2d" providerId="ADAL" clId="{58EFDCF1-C5D9-4BDB-ABFA-276E542A38D4}" dt="2023-01-25T14:09:24.299" v="44" actId="478"/>
          <ac:picMkLst>
            <pc:docMk/>
            <pc:sldMk cId="2550838842" sldId="2147470205"/>
            <ac:picMk id="1026" creationId="{7AD7E04B-4DC6-C59B-A363-F17150097305}"/>
          </ac:picMkLst>
        </pc:picChg>
        <pc:picChg chg="add mod">
          <ac:chgData name="Akshay Dixit" userId="be3c0e0c-cbf0-46d8-ae58-75dcc3b3cc2d" providerId="ADAL" clId="{58EFDCF1-C5D9-4BDB-ABFA-276E542A38D4}" dt="2023-01-25T14:17:16.622" v="128" actId="14100"/>
          <ac:picMkLst>
            <pc:docMk/>
            <pc:sldMk cId="2550838842" sldId="2147470205"/>
            <ac:picMk id="2050" creationId="{15E15A0E-EC5B-636E-B1B6-35294224D7F3}"/>
          </ac:picMkLst>
        </pc:picChg>
      </pc:sldChg>
    </pc:docChg>
  </pc:docChgLst>
  <pc:docChgLst>
    <pc:chgData name="Akshay Dixit" userId="be3c0e0c-cbf0-46d8-ae58-75dcc3b3cc2d" providerId="ADAL" clId="{40D97C26-C175-4682-BD3F-447F6A21ED86}"/>
    <pc:docChg chg="undo custSel modSld">
      <pc:chgData name="Akshay Dixit" userId="be3c0e0c-cbf0-46d8-ae58-75dcc3b3cc2d" providerId="ADAL" clId="{40D97C26-C175-4682-BD3F-447F6A21ED86}" dt="2023-01-23T14:32:15.334" v="486" actId="20577"/>
      <pc:docMkLst>
        <pc:docMk/>
      </pc:docMkLst>
      <pc:sldChg chg="addSp delSp modSp mod">
        <pc:chgData name="Akshay Dixit" userId="be3c0e0c-cbf0-46d8-ae58-75dcc3b3cc2d" providerId="ADAL" clId="{40D97C26-C175-4682-BD3F-447F6A21ED86}" dt="2023-01-23T14:32:15.334" v="486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40D97C26-C175-4682-BD3F-447F6A21ED86}" dt="2023-01-23T14:32:15.334" v="486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40D97C26-C175-4682-BD3F-447F6A21ED86}" dt="2023-01-23T14:18:34.806" v="438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40D97C26-C175-4682-BD3F-447F6A21ED86}" dt="2023-01-23T14:31:36.102" v="484" actId="115"/>
          <ac:spMkLst>
            <pc:docMk/>
            <pc:sldMk cId="2438892547" sldId="2147470199"/>
            <ac:spMk id="8" creationId="{4D6AE409-0989-BDF8-75FF-7AA117C197DF}"/>
          </ac:spMkLst>
        </pc:spChg>
        <pc:spChg chg="add mod">
          <ac:chgData name="Akshay Dixit" userId="be3c0e0c-cbf0-46d8-ae58-75dcc3b3cc2d" providerId="ADAL" clId="{40D97C26-C175-4682-BD3F-447F6A21ED86}" dt="2023-01-23T14:29:54.177" v="475" actId="1076"/>
          <ac:spMkLst>
            <pc:docMk/>
            <pc:sldMk cId="2438892547" sldId="2147470199"/>
            <ac:spMk id="13" creationId="{0A16A859-B7B7-7D5F-9A6B-423B11B83276}"/>
          </ac:spMkLst>
        </pc:spChg>
        <pc:spChg chg="mod">
          <ac:chgData name="Akshay Dixit" userId="be3c0e0c-cbf0-46d8-ae58-75dcc3b3cc2d" providerId="ADAL" clId="{40D97C26-C175-4682-BD3F-447F6A21ED86}" dt="2023-01-23T14:29:43.784" v="473" actId="14100"/>
          <ac:spMkLst>
            <pc:docMk/>
            <pc:sldMk cId="2438892547" sldId="2147470199"/>
            <ac:spMk id="14" creationId="{CF53B4F2-E163-B1A8-C8B6-3E15D7E1E801}"/>
          </ac:spMkLst>
        </pc:spChg>
        <pc:spChg chg="add del">
          <ac:chgData name="Akshay Dixit" userId="be3c0e0c-cbf0-46d8-ae58-75dcc3b3cc2d" providerId="ADAL" clId="{40D97C26-C175-4682-BD3F-447F6A21ED86}" dt="2023-01-23T14:15:18.156" v="348"/>
          <ac:spMkLst>
            <pc:docMk/>
            <pc:sldMk cId="2438892547" sldId="2147470199"/>
            <ac:spMk id="15" creationId="{15E174DC-DEF5-B508-42DF-B399C4531FB9}"/>
          </ac:spMkLst>
        </pc:spChg>
        <pc:spChg chg="del">
          <ac:chgData name="Akshay Dixit" userId="be3c0e0c-cbf0-46d8-ae58-75dcc3b3cc2d" providerId="ADAL" clId="{40D97C26-C175-4682-BD3F-447F6A21ED86}" dt="2023-01-23T14:02:05.389" v="32" actId="478"/>
          <ac:spMkLst>
            <pc:docMk/>
            <pc:sldMk cId="2438892547" sldId="2147470199"/>
            <ac:spMk id="20" creationId="{945F26C3-B745-6CF6-EB7A-3242A09C6360}"/>
          </ac:spMkLst>
        </pc:spChg>
        <pc:picChg chg="del">
          <ac:chgData name="Akshay Dixit" userId="be3c0e0c-cbf0-46d8-ae58-75dcc3b3cc2d" providerId="ADAL" clId="{40D97C26-C175-4682-BD3F-447F6A21ED86}" dt="2023-01-23T14:01:25.581" v="23" actId="478"/>
          <ac:picMkLst>
            <pc:docMk/>
            <pc:sldMk cId="2438892547" sldId="2147470199"/>
            <ac:picMk id="11" creationId="{20D8F427-E53A-1AAC-9825-5A228E22948A}"/>
          </ac:picMkLst>
        </pc:picChg>
        <pc:picChg chg="add mod modCrop">
          <ac:chgData name="Akshay Dixit" userId="be3c0e0c-cbf0-46d8-ae58-75dcc3b3cc2d" providerId="ADAL" clId="{40D97C26-C175-4682-BD3F-447F6A21ED86}" dt="2023-01-23T14:29:36.583" v="472" actId="14100"/>
          <ac:picMkLst>
            <pc:docMk/>
            <pc:sldMk cId="2438892547" sldId="2147470199"/>
            <ac:picMk id="12" creationId="{E8A4AAE7-D345-5B71-CD07-8BFBA767F164}"/>
          </ac:picMkLst>
        </pc:picChg>
      </pc:sldChg>
    </pc:docChg>
  </pc:docChgLst>
  <pc:docChgLst>
    <pc:chgData name="Akshay Dixit" userId="be3c0e0c-cbf0-46d8-ae58-75dcc3b3cc2d" providerId="ADAL" clId="{19EE9E83-DF83-4F2F-BA23-B9E5EBB670F4}"/>
    <pc:docChg chg="custSel modSld">
      <pc:chgData name="Akshay Dixit" userId="be3c0e0c-cbf0-46d8-ae58-75dcc3b3cc2d" providerId="ADAL" clId="{19EE9E83-DF83-4F2F-BA23-B9E5EBB670F4}" dt="2023-01-22T12:03:45.358" v="102" actId="20577"/>
      <pc:docMkLst>
        <pc:docMk/>
      </pc:docMkLst>
      <pc:sldChg chg="addSp delSp modSp mod">
        <pc:chgData name="Akshay Dixit" userId="be3c0e0c-cbf0-46d8-ae58-75dcc3b3cc2d" providerId="ADAL" clId="{19EE9E83-DF83-4F2F-BA23-B9E5EBB670F4}" dt="2023-01-22T12:03:45.358" v="102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19EE9E83-DF83-4F2F-BA23-B9E5EBB670F4}" dt="2023-01-22T12:00:31.474" v="68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19EE9E83-DF83-4F2F-BA23-B9E5EBB670F4}" dt="2023-01-22T12:01:42.485" v="100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19EE9E83-DF83-4F2F-BA23-B9E5EBB670F4}" dt="2023-01-22T12:01:44.340" v="101" actId="20577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19EE9E83-DF83-4F2F-BA23-B9E5EBB670F4}" dt="2023-01-22T12:03:45.358" v="102" actId="20577"/>
          <ac:spMkLst>
            <pc:docMk/>
            <pc:sldMk cId="2438892547" sldId="2147470199"/>
            <ac:spMk id="20" creationId="{945F26C3-B745-6CF6-EB7A-3242A09C6360}"/>
          </ac:spMkLst>
        </pc:spChg>
        <pc:picChg chg="add mod">
          <ac:chgData name="Akshay Dixit" userId="be3c0e0c-cbf0-46d8-ae58-75dcc3b3cc2d" providerId="ADAL" clId="{19EE9E83-DF83-4F2F-BA23-B9E5EBB670F4}" dt="2023-01-22T12:00:55.677" v="75" actId="14100"/>
          <ac:picMkLst>
            <pc:docMk/>
            <pc:sldMk cId="2438892547" sldId="2147470199"/>
            <ac:picMk id="11" creationId="{20D8F427-E53A-1AAC-9825-5A228E22948A}"/>
          </ac:picMkLst>
        </pc:picChg>
        <pc:picChg chg="del">
          <ac:chgData name="Akshay Dixit" userId="be3c0e0c-cbf0-46d8-ae58-75dcc3b3cc2d" providerId="ADAL" clId="{19EE9E83-DF83-4F2F-BA23-B9E5EBB670F4}" dt="2023-01-22T12:00:28.461" v="66" actId="478"/>
          <ac:picMkLst>
            <pc:docMk/>
            <pc:sldMk cId="2438892547" sldId="2147470199"/>
            <ac:picMk id="12" creationId="{827D3C22-5C5D-4245-6D7E-11806E7BB83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EFA3E-9977-4944-A7C1-2638B7D3EF0C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20E-A3C7-4BA1-919E-26F058F46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4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48B32-FE2B-440D-B735-C729DAFD59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34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F45A-91E9-4984-90FF-9F00CADEB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15" y="1178223"/>
            <a:ext cx="5399486" cy="250642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80CF3-2FEB-47E2-96DC-3F45D3C05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15" y="3781307"/>
            <a:ext cx="5399486" cy="1738167"/>
          </a:xfrm>
        </p:spPr>
        <p:txBody>
          <a:bodyPr/>
          <a:lstStyle>
            <a:lvl1pPr marL="0" indent="0" algn="ctr">
              <a:buNone/>
              <a:defRPr sz="1418"/>
            </a:lvl1pPr>
            <a:lvl2pPr marL="269990" indent="0" algn="ctr">
              <a:buNone/>
              <a:defRPr sz="1182"/>
            </a:lvl2pPr>
            <a:lvl3pPr marL="539980" indent="0" algn="ctr">
              <a:buNone/>
              <a:defRPr sz="1064"/>
            </a:lvl3pPr>
            <a:lvl4pPr marL="809968" indent="0" algn="ctr">
              <a:buNone/>
              <a:defRPr sz="946"/>
            </a:lvl4pPr>
            <a:lvl5pPr marL="1079958" indent="0" algn="ctr">
              <a:buNone/>
              <a:defRPr sz="946"/>
            </a:lvl5pPr>
            <a:lvl6pPr marL="1349948" indent="0" algn="ctr">
              <a:buNone/>
              <a:defRPr sz="946"/>
            </a:lvl6pPr>
            <a:lvl7pPr marL="1619938" indent="0" algn="ctr">
              <a:buNone/>
              <a:defRPr sz="946"/>
            </a:lvl7pPr>
            <a:lvl8pPr marL="1889928" indent="0" algn="ctr">
              <a:buNone/>
              <a:defRPr sz="946"/>
            </a:lvl8pPr>
            <a:lvl9pPr marL="2159916" indent="0" algn="ctr">
              <a:buNone/>
              <a:defRPr sz="94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7207-7FD5-4E37-AE9E-A57411F8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2E8-4745-4E58-8C0A-DB1AF62B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7D73-3362-43C2-ACB4-2685F2D6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3198-19C3-4B1E-8DDC-5B2FF64C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280B1-985F-4E0F-A85B-293DBAA1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0A11-8FE0-4A91-B474-105CC894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B037-FC9B-4474-8C9C-F41A4144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5988-D10A-4262-93AD-B4E59531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4EBEB-1DBE-4FB6-87E0-B95031290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152009" y="383299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C5CD-2D23-4C27-94E4-42DBA26D6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4954" y="383299"/>
            <a:ext cx="4567063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599B-8000-4264-8190-507AA17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0969-59D9-46A6-9976-FAD1F875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9A8B-ABB4-40BD-98D0-AEDE68FA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3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63" y="741078"/>
            <a:ext cx="6676412" cy="243656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1852"/>
              </a:lnSpc>
              <a:defRPr sz="1622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666" y="6771212"/>
            <a:ext cx="6841894" cy="124183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5887920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DBC3A43-1E91-4B58-99E7-A47809214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17" y="745373"/>
            <a:ext cx="6624136" cy="441725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189" spc="-30" baseline="0">
                <a:solidFill>
                  <a:srgbClr val="0078D4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5AE19AB-7DDF-4F57-B9E1-D0FF52A0E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3117" y="1408983"/>
            <a:ext cx="6624136" cy="2289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4" spc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&lt;Click here to add content&gt;</a:t>
            </a:r>
          </a:p>
        </p:txBody>
      </p:sp>
    </p:spTree>
    <p:extLst>
      <p:ext uri="{BB962C8B-B14F-4D97-AF65-F5344CB8AC3E}">
        <p14:creationId xmlns:p14="http://schemas.microsoft.com/office/powerpoint/2010/main" val="226337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5">
          <p15:clr>
            <a:srgbClr val="5ACBF0"/>
          </p15:clr>
        </p15:guide>
        <p15:guide id="3" pos="6131">
          <p15:clr>
            <a:srgbClr val="5ACBF0"/>
          </p15:clr>
        </p15:guide>
        <p15:guide id="4" orient="horz" pos="21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69" y="2942713"/>
            <a:ext cx="2457628" cy="346890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1654" b="0" spc="-28" baseline="0">
                <a:solidFill>
                  <a:srgbClr val="000000"/>
                </a:soli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968" y="3711500"/>
            <a:ext cx="2457890" cy="25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46">
                <a:solidFill>
                  <a:srgbClr val="000000"/>
                </a:solidFill>
                <a:latin typeface="+mn-lt"/>
              </a:defRPr>
            </a:lvl1pPr>
            <a:lvl2pPr marL="134993" indent="0">
              <a:buNone/>
              <a:defRPr/>
            </a:lvl2pPr>
            <a:lvl3pPr marL="269990" indent="0">
              <a:buNone/>
              <a:defRPr/>
            </a:lvl3pPr>
            <a:lvl4pPr marL="390922" indent="0">
              <a:buNone/>
              <a:defRPr/>
            </a:lvl4pPr>
            <a:lvl5pPr marL="50529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149701" y="0"/>
            <a:ext cx="4049613" cy="71993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46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471450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FFC1-60E7-4795-B59E-A17D30F6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9456-624D-4991-B7DA-A61D67EE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C46E-7097-409C-A19F-FEC54DF8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4ED5D-8DEB-44B7-A06A-32835781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5C236-9FE0-4A48-B8E1-BC14AB39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0BBC-4F83-44E7-B443-FB39B8D4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7618-FD71-4B62-8B50-B61E3AEB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1pPr>
            <a:lvl2pPr marL="269990" indent="0">
              <a:buNone/>
              <a:defRPr sz="1182">
                <a:solidFill>
                  <a:schemeClr val="tx1">
                    <a:tint val="75000"/>
                  </a:schemeClr>
                </a:solidFill>
              </a:defRPr>
            </a:lvl2pPr>
            <a:lvl3pPr marL="539980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3pPr>
            <a:lvl4pPr marL="80996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4pPr>
            <a:lvl5pPr marL="107995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5pPr>
            <a:lvl6pPr marL="134994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6pPr>
            <a:lvl7pPr marL="161993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7pPr>
            <a:lvl8pPr marL="188992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8pPr>
            <a:lvl9pPr marL="2159916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EAE4-2BD3-4E63-B703-AFCF966F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EE99-9378-4562-92D0-451C6BBF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9A8D-2903-4113-9648-0DA3A7C6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3172-D5A2-48CA-8ED7-6FED898B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E340-A6C5-473D-A9A4-F92368679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62690-0003-4CCB-9421-108FDC68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89E1A-85BE-494B-920C-3B49B47F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6F56C-A0DE-49B7-9855-D785BAE1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2E452-FB46-4FCE-9FD3-9654D066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2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9541-82C7-45D3-8290-A5DA45F0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383300"/>
            <a:ext cx="6209407" cy="1391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674A-CEC7-419F-B1BD-7C1F47741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893" y="1764833"/>
            <a:ext cx="3045647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C049-70F6-4AB7-8BB2-F98DDF757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893" y="2629751"/>
            <a:ext cx="3045647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FD6F2-4032-442E-AB57-F8CEDD258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44653" y="1764833"/>
            <a:ext cx="3060645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F4654-BC53-4D54-A77B-9616B5206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44653" y="2629751"/>
            <a:ext cx="306064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89981-80C0-483A-BB74-4E1FA2DA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50654-9D02-4E6F-9ABA-26DD212F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B5224-1CE6-45F5-B65E-BD826A6B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B2C4-4076-4BBA-A1AB-65F35A9A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CE069-C429-4C2C-B29D-14C9372E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915B8-05A7-45D6-9C88-9ADBCC2B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660A-09AC-4DD3-A557-4DD35A95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343F5-984F-4F11-BE7A-5526C295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614C6-AED2-4F90-ACD2-7946BB62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005A-CA5F-435E-BA5D-74A4ED0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113-BF2E-4EF9-B00D-8CD8C459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B4FE-C8D0-4EA0-8613-B0D47134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8"/>
            </a:lvl3pPr>
            <a:lvl4pPr>
              <a:defRPr sz="1182"/>
            </a:lvl4pPr>
            <a:lvl5pPr>
              <a:defRPr sz="1182"/>
            </a:lvl5pPr>
            <a:lvl6pPr>
              <a:defRPr sz="1182"/>
            </a:lvl6pPr>
            <a:lvl7pPr>
              <a:defRPr sz="1182"/>
            </a:lvl7pPr>
            <a:lvl8pPr>
              <a:defRPr sz="1182"/>
            </a:lvl8pPr>
            <a:lvl9pPr>
              <a:defRPr sz="11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786F5-06BF-4B99-98A1-FE2F85CA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9068C-B853-49C7-9B94-91C0B2D0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61372-32A6-4748-A49B-DEC79959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6225-994B-4EF0-B84A-28588C6D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48B1-FFB8-437E-8859-FDCE8B73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F16BA-C992-4EA7-931F-89E181B70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 marL="0" indent="0">
              <a:buNone/>
              <a:defRPr sz="1890"/>
            </a:lvl1pPr>
            <a:lvl2pPr marL="269990" indent="0">
              <a:buNone/>
              <a:defRPr sz="1654"/>
            </a:lvl2pPr>
            <a:lvl3pPr marL="539980" indent="0">
              <a:buNone/>
              <a:defRPr sz="1418"/>
            </a:lvl3pPr>
            <a:lvl4pPr marL="809968" indent="0">
              <a:buNone/>
              <a:defRPr sz="1182"/>
            </a:lvl4pPr>
            <a:lvl5pPr marL="1079958" indent="0">
              <a:buNone/>
              <a:defRPr sz="1182"/>
            </a:lvl5pPr>
            <a:lvl6pPr marL="1349948" indent="0">
              <a:buNone/>
              <a:defRPr sz="1182"/>
            </a:lvl6pPr>
            <a:lvl7pPr marL="1619938" indent="0">
              <a:buNone/>
              <a:defRPr sz="1182"/>
            </a:lvl7pPr>
            <a:lvl8pPr marL="1889928" indent="0">
              <a:buNone/>
              <a:defRPr sz="1182"/>
            </a:lvl8pPr>
            <a:lvl9pPr marL="2159916" indent="0">
              <a:buNone/>
              <a:defRPr sz="1182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DC2EE-0959-40DF-9B85-6E63E0D8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B505-833C-4FCB-BC32-7119DE0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54FE6-2BC5-4F40-910F-53EF675D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F04D7-38DE-434A-AC95-B90F851C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62CB6-03B3-4091-AF5E-C25CC0DC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383300"/>
            <a:ext cx="6209407" cy="139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54025-28AC-49F9-AED3-9156F458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5632-84A4-4B4A-91AE-3EC357295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956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4BAA-C50A-4DFB-8934-A9DB3EE8EBC6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0D4F3-83CA-486A-97BD-F7C48CCA7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774" y="6672700"/>
            <a:ext cx="2429768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74C5-3FE4-4E44-8B1E-9240B8C7D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4518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539980" rtl="0" eaLnBrk="1" latinLnBrk="0" hangingPunct="1">
        <a:lnSpc>
          <a:spcPct val="90000"/>
        </a:lnSpc>
        <a:spcBef>
          <a:spcPct val="0"/>
        </a:spcBef>
        <a:buNone/>
        <a:defRPr sz="2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93" indent="-134993" algn="l" defTabSz="53998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67497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182" kern="1200">
          <a:solidFill>
            <a:schemeClr val="tx1"/>
          </a:solidFill>
          <a:latin typeface="+mn-lt"/>
          <a:ea typeface="+mn-ea"/>
          <a:cs typeface="+mn-cs"/>
        </a:defRPr>
      </a:lvl3pPr>
      <a:lvl4pPr marL="94496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21495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48494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75493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202492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29491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2pPr>
      <a:lvl3pPr marL="53998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3pPr>
      <a:lvl4pPr marL="80996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07995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34994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61993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188992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159916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BDE3A1-2998-A26D-B341-C1D6233CAB78}"/>
              </a:ext>
            </a:extLst>
          </p:cNvPr>
          <p:cNvSpPr/>
          <p:nvPr/>
        </p:nvSpPr>
        <p:spPr>
          <a:xfrm>
            <a:off x="212983" y="888643"/>
            <a:ext cx="6715592" cy="547054"/>
          </a:xfrm>
          <a:prstGeom prst="rect">
            <a:avLst/>
          </a:prstGeom>
          <a:solidFill>
            <a:srgbClr val="4CA9ED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F414A-8CCC-F49B-0E97-327CAA9623E5}"/>
              </a:ext>
            </a:extLst>
          </p:cNvPr>
          <p:cNvSpPr txBox="1"/>
          <p:nvPr/>
        </p:nvSpPr>
        <p:spPr>
          <a:xfrm>
            <a:off x="983129" y="57625"/>
            <a:ext cx="522801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Data Explorer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C874DDE-C696-B378-E9E0-46E6FEE9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535" y="104766"/>
            <a:ext cx="712276" cy="712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13ED12-95C6-B133-8B6A-19D3C71A5084}"/>
              </a:ext>
            </a:extLst>
          </p:cNvPr>
          <p:cNvSpPr txBox="1"/>
          <p:nvPr/>
        </p:nvSpPr>
        <p:spPr>
          <a:xfrm>
            <a:off x="277636" y="842001"/>
            <a:ext cx="633211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Datetime Data Type and Literals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819EC-742F-B85B-7CE2-B028E01B7F9B}"/>
              </a:ext>
            </a:extLst>
          </p:cNvPr>
          <p:cNvSpPr txBox="1"/>
          <p:nvPr/>
        </p:nvSpPr>
        <p:spPr>
          <a:xfrm>
            <a:off x="96372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#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365DaysofADX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689AD-9209-E571-5062-7DAE6ED26FDA}"/>
              </a:ext>
            </a:extLst>
          </p:cNvPr>
          <p:cNvSpPr txBox="1"/>
          <p:nvPr/>
        </p:nvSpPr>
        <p:spPr>
          <a:xfrm>
            <a:off x="2610930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208DDC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aka.ms/ADX.365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C10FB-48C1-D19F-6764-67E2714F9105}"/>
              </a:ext>
            </a:extLst>
          </p:cNvPr>
          <p:cNvSpPr txBox="1"/>
          <p:nvPr/>
        </p:nvSpPr>
        <p:spPr>
          <a:xfrm>
            <a:off x="4960286" y="6799203"/>
            <a:ext cx="2081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Day 26/365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6662CF-C3E6-052C-3471-85801970DA7C}"/>
              </a:ext>
            </a:extLst>
          </p:cNvPr>
          <p:cNvSpPr/>
          <p:nvPr/>
        </p:nvSpPr>
        <p:spPr>
          <a:xfrm>
            <a:off x="217535" y="1435694"/>
            <a:ext cx="6715592" cy="13732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75880-A3D4-B034-5227-307EF588D314}"/>
              </a:ext>
            </a:extLst>
          </p:cNvPr>
          <p:cNvSpPr txBox="1"/>
          <p:nvPr/>
        </p:nvSpPr>
        <p:spPr>
          <a:xfrm>
            <a:off x="277636" y="1474932"/>
            <a:ext cx="6545413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datetime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date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 data type represents an instant in time, typically expressed as a date and time of day.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datetime value in Kusto is always in 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UTC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time zone.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Literals of type datetime have the syntax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datetime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12" name="Picture 11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1E330034-784E-3290-A6F4-584150AA4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82" y="2798882"/>
            <a:ext cx="6715593" cy="400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6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1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2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1360</TotalTime>
  <Words>67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1_Office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Ingest Protobuf data from  Kafka to Azure Data Explorer</dc:title>
  <dc:creator>Akshay Dixit</dc:creator>
  <cp:lastModifiedBy>Akshay Dixit</cp:lastModifiedBy>
  <cp:revision>2</cp:revision>
  <dcterms:created xsi:type="dcterms:W3CDTF">2022-08-11T10:24:49Z</dcterms:created>
  <dcterms:modified xsi:type="dcterms:W3CDTF">2023-01-26T16:19:46Z</dcterms:modified>
</cp:coreProperties>
</file>