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147470199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8DDC"/>
    <a:srgbClr val="1E8BDB"/>
    <a:srgbClr val="4CA9ED"/>
    <a:srgbClr val="47A6EB"/>
    <a:srgbClr val="228EDD"/>
    <a:srgbClr val="50ABEE"/>
    <a:srgbClr val="50E6FF"/>
    <a:srgbClr val="4AA8EC"/>
    <a:srgbClr val="A6A5A6"/>
    <a:srgbClr val="1B8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E9E83-DF83-4F2F-BA23-B9E5EBB670F4}" v="3" dt="2023-01-22T12:00:46.361"/>
    <p1510:client id="{81BC2751-FD0A-4BE3-B87E-AF50CFFF4C73}" v="7" dt="2023-01-21T14:46:22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9" autoAdjust="0"/>
    <p:restoredTop sz="93697" autoAdjust="0"/>
  </p:normalViewPr>
  <p:slideViewPr>
    <p:cSldViewPr snapToGrid="0">
      <p:cViewPr varScale="1">
        <p:scale>
          <a:sx n="99" d="100"/>
          <a:sy n="99" d="100"/>
        </p:scale>
        <p:origin x="997" y="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Dixit" userId="be3c0e0c-cbf0-46d8-ae58-75dcc3b3cc2d" providerId="ADAL" clId="{9EC4F13D-17B8-45A7-A6C9-574F11780A25}"/>
    <pc:docChg chg="undo custSel modSld">
      <pc:chgData name="Akshay Dixit" userId="be3c0e0c-cbf0-46d8-ae58-75dcc3b3cc2d" providerId="ADAL" clId="{9EC4F13D-17B8-45A7-A6C9-574F11780A25}" dt="2023-01-19T11:34:12.053" v="107" actId="14100"/>
      <pc:docMkLst>
        <pc:docMk/>
      </pc:docMkLst>
      <pc:sldChg chg="addSp delSp modSp mod">
        <pc:chgData name="Akshay Dixit" userId="be3c0e0c-cbf0-46d8-ae58-75dcc3b3cc2d" providerId="ADAL" clId="{9EC4F13D-17B8-45A7-A6C9-574F11780A25}" dt="2023-01-19T11:34:12.053" v="107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9EC4F13D-17B8-45A7-A6C9-574F11780A25}" dt="2023-01-19T11:33:36.722" v="100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9EC4F13D-17B8-45A7-A6C9-574F11780A25}" dt="2023-01-19T11:30:36.267" v="39" actId="14100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9EC4F13D-17B8-45A7-A6C9-574F11780A25}" dt="2023-01-19T11:32:29.470" v="76" actId="20577"/>
          <ac:spMkLst>
            <pc:docMk/>
            <pc:sldMk cId="2438892547" sldId="2147470199"/>
            <ac:spMk id="8" creationId="{4D6AE409-0989-BDF8-75FF-7AA117C197DF}"/>
          </ac:spMkLst>
        </pc:spChg>
        <pc:spChg chg="mod">
          <ac:chgData name="Akshay Dixit" userId="be3c0e0c-cbf0-46d8-ae58-75dcc3b3cc2d" providerId="ADAL" clId="{9EC4F13D-17B8-45A7-A6C9-574F11780A25}" dt="2023-01-19T11:33:28.504" v="97" actId="20577"/>
          <ac:spMkLst>
            <pc:docMk/>
            <pc:sldMk cId="2438892547" sldId="2147470199"/>
            <ac:spMk id="20" creationId="{945F26C3-B745-6CF6-EB7A-3242A09C6360}"/>
          </ac:spMkLst>
        </pc:spChg>
        <pc:picChg chg="del">
          <ac:chgData name="Akshay Dixit" userId="be3c0e0c-cbf0-46d8-ae58-75dcc3b3cc2d" providerId="ADAL" clId="{9EC4F13D-17B8-45A7-A6C9-574F11780A25}" dt="2023-01-19T11:33:33.054" v="98" actId="478"/>
          <ac:picMkLst>
            <pc:docMk/>
            <pc:sldMk cId="2438892547" sldId="2147470199"/>
            <ac:picMk id="11" creationId="{684C18F3-7C69-85BC-95E5-4B1B2A423810}"/>
          </ac:picMkLst>
        </pc:picChg>
        <pc:picChg chg="add mod">
          <ac:chgData name="Akshay Dixit" userId="be3c0e0c-cbf0-46d8-ae58-75dcc3b3cc2d" providerId="ADAL" clId="{9EC4F13D-17B8-45A7-A6C9-574F11780A25}" dt="2023-01-19T11:34:12.053" v="107" actId="14100"/>
          <ac:picMkLst>
            <pc:docMk/>
            <pc:sldMk cId="2438892547" sldId="2147470199"/>
            <ac:picMk id="12" creationId="{8E5D12B3-BA5D-0F9A-D633-6AAE99CA5A99}"/>
          </ac:picMkLst>
        </pc:picChg>
      </pc:sldChg>
    </pc:docChg>
  </pc:docChgLst>
  <pc:docChgLst>
    <pc:chgData name="Akshay Dixit" userId="be3c0e0c-cbf0-46d8-ae58-75dcc3b3cc2d" providerId="ADAL" clId="{F392C3BE-F0EE-47C4-BCA4-AECF91B13C09}"/>
    <pc:docChg chg="undo custSel modSld">
      <pc:chgData name="Akshay Dixit" userId="be3c0e0c-cbf0-46d8-ae58-75dcc3b3cc2d" providerId="ADAL" clId="{F392C3BE-F0EE-47C4-BCA4-AECF91B13C09}" dt="2023-01-20T13:38:44.088" v="138" actId="14100"/>
      <pc:docMkLst>
        <pc:docMk/>
      </pc:docMkLst>
      <pc:sldChg chg="addSp delSp modSp mod">
        <pc:chgData name="Akshay Dixit" userId="be3c0e0c-cbf0-46d8-ae58-75dcc3b3cc2d" providerId="ADAL" clId="{F392C3BE-F0EE-47C4-BCA4-AECF91B13C09}" dt="2023-01-20T13:38:44.088" v="138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F392C3BE-F0EE-47C4-BCA4-AECF91B13C09}" dt="2023-01-20T05:23:19.174" v="126" actId="1076"/>
          <ac:spMkLst>
            <pc:docMk/>
            <pc:sldMk cId="2438892547" sldId="2147470199"/>
            <ac:spMk id="2" creationId="{646F414A-8CCC-F49B-0E97-327CAA9623E5}"/>
          </ac:spMkLst>
        </pc:spChg>
        <pc:spChg chg="mod">
          <ac:chgData name="Akshay Dixit" userId="be3c0e0c-cbf0-46d8-ae58-75dcc3b3cc2d" providerId="ADAL" clId="{F392C3BE-F0EE-47C4-BCA4-AECF91B13C09}" dt="2023-01-20T05:23:27.440" v="130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F392C3BE-F0EE-47C4-BCA4-AECF91B13C09}" dt="2023-01-20T05:22:46.406" v="123" actId="1076"/>
          <ac:spMkLst>
            <pc:docMk/>
            <pc:sldMk cId="2438892547" sldId="2147470199"/>
            <ac:spMk id="7" creationId="{1713ED12-95C6-B133-8B6A-19D3C71A5084}"/>
          </ac:spMkLst>
        </pc:spChg>
        <pc:spChg chg="add del mod">
          <ac:chgData name="Akshay Dixit" userId="be3c0e0c-cbf0-46d8-ae58-75dcc3b3cc2d" providerId="ADAL" clId="{F392C3BE-F0EE-47C4-BCA4-AECF91B13C09}" dt="2023-01-20T05:22:11.915" v="120" actId="14100"/>
          <ac:spMkLst>
            <pc:docMk/>
            <pc:sldMk cId="2438892547" sldId="2147470199"/>
            <ac:spMk id="8" creationId="{4D6AE409-0989-BDF8-75FF-7AA117C197DF}"/>
          </ac:spMkLst>
        </pc:spChg>
        <pc:spChg chg="mod">
          <ac:chgData name="Akshay Dixit" userId="be3c0e0c-cbf0-46d8-ae58-75dcc3b3cc2d" providerId="ADAL" clId="{F392C3BE-F0EE-47C4-BCA4-AECF91B13C09}" dt="2023-01-20T05:21:50.801" v="116" actId="1076"/>
          <ac:spMkLst>
            <pc:docMk/>
            <pc:sldMk cId="2438892547" sldId="2147470199"/>
            <ac:spMk id="14" creationId="{CF53B4F2-E163-B1A8-C8B6-3E15D7E1E801}"/>
          </ac:spMkLst>
        </pc:spChg>
        <pc:spChg chg="mod">
          <ac:chgData name="Akshay Dixit" userId="be3c0e0c-cbf0-46d8-ae58-75dcc3b3cc2d" providerId="ADAL" clId="{F392C3BE-F0EE-47C4-BCA4-AECF91B13C09}" dt="2023-01-20T05:22:17.532" v="121" actId="1076"/>
          <ac:spMkLst>
            <pc:docMk/>
            <pc:sldMk cId="2438892547" sldId="2147470199"/>
            <ac:spMk id="20" creationId="{945F26C3-B745-6CF6-EB7A-3242A09C6360}"/>
          </ac:spMkLst>
        </pc:spChg>
        <pc:picChg chg="mod">
          <ac:chgData name="Akshay Dixit" userId="be3c0e0c-cbf0-46d8-ae58-75dcc3b3cc2d" providerId="ADAL" clId="{F392C3BE-F0EE-47C4-BCA4-AECF91B13C09}" dt="2023-01-20T05:23:08.450" v="125" actId="1076"/>
          <ac:picMkLst>
            <pc:docMk/>
            <pc:sldMk cId="2438892547" sldId="2147470199"/>
            <ac:picMk id="4" creationId="{5C874DDE-C696-B378-E9E0-46E6FEE99392}"/>
          </ac:picMkLst>
        </pc:picChg>
        <pc:picChg chg="add mod">
          <ac:chgData name="Akshay Dixit" userId="be3c0e0c-cbf0-46d8-ae58-75dcc3b3cc2d" providerId="ADAL" clId="{F392C3BE-F0EE-47C4-BCA4-AECF91B13C09}" dt="2023-01-20T13:38:44.088" v="138" actId="14100"/>
          <ac:picMkLst>
            <pc:docMk/>
            <pc:sldMk cId="2438892547" sldId="2147470199"/>
            <ac:picMk id="11" creationId="{63F6093C-031C-FEA2-A819-075AE9AB1479}"/>
          </ac:picMkLst>
        </pc:picChg>
        <pc:picChg chg="del">
          <ac:chgData name="Akshay Dixit" userId="be3c0e0c-cbf0-46d8-ae58-75dcc3b3cc2d" providerId="ADAL" clId="{F392C3BE-F0EE-47C4-BCA4-AECF91B13C09}" dt="2023-01-20T13:38:03.979" v="131" actId="478"/>
          <ac:picMkLst>
            <pc:docMk/>
            <pc:sldMk cId="2438892547" sldId="2147470199"/>
            <ac:picMk id="12" creationId="{8E5D12B3-BA5D-0F9A-D633-6AAE99CA5A99}"/>
          </ac:picMkLst>
        </pc:picChg>
      </pc:sldChg>
    </pc:docChg>
  </pc:docChgLst>
  <pc:docChgLst>
    <pc:chgData name="Akshay Dixit" userId="be3c0e0c-cbf0-46d8-ae58-75dcc3b3cc2d" providerId="ADAL" clId="{19EE9E83-DF83-4F2F-BA23-B9E5EBB670F4}"/>
    <pc:docChg chg="custSel modSld">
      <pc:chgData name="Akshay Dixit" userId="be3c0e0c-cbf0-46d8-ae58-75dcc3b3cc2d" providerId="ADAL" clId="{19EE9E83-DF83-4F2F-BA23-B9E5EBB670F4}" dt="2023-01-22T12:03:45.358" v="102" actId="20577"/>
      <pc:docMkLst>
        <pc:docMk/>
      </pc:docMkLst>
      <pc:sldChg chg="addSp delSp modSp mod">
        <pc:chgData name="Akshay Dixit" userId="be3c0e0c-cbf0-46d8-ae58-75dcc3b3cc2d" providerId="ADAL" clId="{19EE9E83-DF83-4F2F-BA23-B9E5EBB670F4}" dt="2023-01-22T12:03:45.358" v="102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19EE9E83-DF83-4F2F-BA23-B9E5EBB670F4}" dt="2023-01-22T12:00:31.474" v="68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19EE9E83-DF83-4F2F-BA23-B9E5EBB670F4}" dt="2023-01-22T12:01:42.485" v="100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19EE9E83-DF83-4F2F-BA23-B9E5EBB670F4}" dt="2023-01-22T12:01:44.340" v="101" actId="20577"/>
          <ac:spMkLst>
            <pc:docMk/>
            <pc:sldMk cId="2438892547" sldId="2147470199"/>
            <ac:spMk id="8" creationId="{4D6AE409-0989-BDF8-75FF-7AA117C197DF}"/>
          </ac:spMkLst>
        </pc:spChg>
        <pc:spChg chg="mod">
          <ac:chgData name="Akshay Dixit" userId="be3c0e0c-cbf0-46d8-ae58-75dcc3b3cc2d" providerId="ADAL" clId="{19EE9E83-DF83-4F2F-BA23-B9E5EBB670F4}" dt="2023-01-22T12:03:45.358" v="102" actId="20577"/>
          <ac:spMkLst>
            <pc:docMk/>
            <pc:sldMk cId="2438892547" sldId="2147470199"/>
            <ac:spMk id="20" creationId="{945F26C3-B745-6CF6-EB7A-3242A09C6360}"/>
          </ac:spMkLst>
        </pc:spChg>
        <pc:picChg chg="add mod">
          <ac:chgData name="Akshay Dixit" userId="be3c0e0c-cbf0-46d8-ae58-75dcc3b3cc2d" providerId="ADAL" clId="{19EE9E83-DF83-4F2F-BA23-B9E5EBB670F4}" dt="2023-01-22T12:00:55.677" v="75" actId="14100"/>
          <ac:picMkLst>
            <pc:docMk/>
            <pc:sldMk cId="2438892547" sldId="2147470199"/>
            <ac:picMk id="11" creationId="{20D8F427-E53A-1AAC-9825-5A228E22948A}"/>
          </ac:picMkLst>
        </pc:picChg>
        <pc:picChg chg="del">
          <ac:chgData name="Akshay Dixit" userId="be3c0e0c-cbf0-46d8-ae58-75dcc3b3cc2d" providerId="ADAL" clId="{19EE9E83-DF83-4F2F-BA23-B9E5EBB670F4}" dt="2023-01-22T12:00:28.461" v="66" actId="478"/>
          <ac:picMkLst>
            <pc:docMk/>
            <pc:sldMk cId="2438892547" sldId="2147470199"/>
            <ac:picMk id="12" creationId="{827D3C22-5C5D-4245-6D7E-11806E7BB831}"/>
          </ac:picMkLst>
        </pc:picChg>
      </pc:sldChg>
    </pc:docChg>
  </pc:docChgLst>
  <pc:docChgLst>
    <pc:chgData name="Akshay Dixit" userId="be3c0e0c-cbf0-46d8-ae58-75dcc3b3cc2d" providerId="ADAL" clId="{81BC2751-FD0A-4BE3-B87E-AF50CFFF4C73}"/>
    <pc:docChg chg="undo custSel modSld">
      <pc:chgData name="Akshay Dixit" userId="be3c0e0c-cbf0-46d8-ae58-75dcc3b3cc2d" providerId="ADAL" clId="{81BC2751-FD0A-4BE3-B87E-AF50CFFF4C73}" dt="2023-01-21T14:46:39.793" v="193" actId="14100"/>
      <pc:docMkLst>
        <pc:docMk/>
      </pc:docMkLst>
      <pc:sldChg chg="addSp delSp modSp mod">
        <pc:chgData name="Akshay Dixit" userId="be3c0e0c-cbf0-46d8-ae58-75dcc3b3cc2d" providerId="ADAL" clId="{81BC2751-FD0A-4BE3-B87E-AF50CFFF4C73}" dt="2023-01-21T14:46:39.793" v="193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81BC2751-FD0A-4BE3-B87E-AF50CFFF4C73}" dt="2023-01-21T14:23:33.896" v="1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81BC2751-FD0A-4BE3-B87E-AF50CFFF4C73}" dt="2023-01-21T14:28:15.909" v="32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81BC2751-FD0A-4BE3-B87E-AF50CFFF4C73}" dt="2023-01-21T14:39:52.199" v="175" actId="20577"/>
          <ac:spMkLst>
            <pc:docMk/>
            <pc:sldMk cId="2438892547" sldId="2147470199"/>
            <ac:spMk id="8" creationId="{4D6AE409-0989-BDF8-75FF-7AA117C197DF}"/>
          </ac:spMkLst>
        </pc:spChg>
        <pc:spChg chg="add del">
          <ac:chgData name="Akshay Dixit" userId="be3c0e0c-cbf0-46d8-ae58-75dcc3b3cc2d" providerId="ADAL" clId="{81BC2751-FD0A-4BE3-B87E-AF50CFFF4C73}" dt="2023-01-21T14:28:35.161" v="34"/>
          <ac:spMkLst>
            <pc:docMk/>
            <pc:sldMk cId="2438892547" sldId="2147470199"/>
            <ac:spMk id="10" creationId="{6DC7F120-1B05-A0D9-08D4-4810AC2327A9}"/>
          </ac:spMkLst>
        </pc:spChg>
        <pc:spChg chg="mod">
          <ac:chgData name="Akshay Dixit" userId="be3c0e0c-cbf0-46d8-ae58-75dcc3b3cc2d" providerId="ADAL" clId="{81BC2751-FD0A-4BE3-B87E-AF50CFFF4C73}" dt="2023-01-21T14:45:15.208" v="187" actId="313"/>
          <ac:spMkLst>
            <pc:docMk/>
            <pc:sldMk cId="2438892547" sldId="2147470199"/>
            <ac:spMk id="20" creationId="{945F26C3-B745-6CF6-EB7A-3242A09C6360}"/>
          </ac:spMkLst>
        </pc:spChg>
        <pc:picChg chg="del">
          <ac:chgData name="Akshay Dixit" userId="be3c0e0c-cbf0-46d8-ae58-75dcc3b3cc2d" providerId="ADAL" clId="{81BC2751-FD0A-4BE3-B87E-AF50CFFF4C73}" dt="2023-01-21T14:44:26.786" v="176" actId="478"/>
          <ac:picMkLst>
            <pc:docMk/>
            <pc:sldMk cId="2438892547" sldId="2147470199"/>
            <ac:picMk id="11" creationId="{63F6093C-031C-FEA2-A819-075AE9AB1479}"/>
          </ac:picMkLst>
        </pc:picChg>
        <pc:picChg chg="add mod">
          <ac:chgData name="Akshay Dixit" userId="be3c0e0c-cbf0-46d8-ae58-75dcc3b3cc2d" providerId="ADAL" clId="{81BC2751-FD0A-4BE3-B87E-AF50CFFF4C73}" dt="2023-01-21T14:46:39.793" v="193" actId="14100"/>
          <ac:picMkLst>
            <pc:docMk/>
            <pc:sldMk cId="2438892547" sldId="2147470199"/>
            <ac:picMk id="12" creationId="{827D3C22-5C5D-4245-6D7E-11806E7BB83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EFA3E-9977-4944-A7C1-2638B7D3EF0C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20E-A3C7-4BA1-919E-26F058F46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4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48B32-FE2B-440D-B735-C729DAFD59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40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F45A-91E9-4984-90FF-9F00CADEB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915" y="1178223"/>
            <a:ext cx="5399486" cy="250642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80CF3-2FEB-47E2-96DC-3F45D3C05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15" y="3781307"/>
            <a:ext cx="5399486" cy="1738167"/>
          </a:xfrm>
        </p:spPr>
        <p:txBody>
          <a:bodyPr/>
          <a:lstStyle>
            <a:lvl1pPr marL="0" indent="0" algn="ctr">
              <a:buNone/>
              <a:defRPr sz="1418"/>
            </a:lvl1pPr>
            <a:lvl2pPr marL="269990" indent="0" algn="ctr">
              <a:buNone/>
              <a:defRPr sz="1182"/>
            </a:lvl2pPr>
            <a:lvl3pPr marL="539980" indent="0" algn="ctr">
              <a:buNone/>
              <a:defRPr sz="1064"/>
            </a:lvl3pPr>
            <a:lvl4pPr marL="809968" indent="0" algn="ctr">
              <a:buNone/>
              <a:defRPr sz="946"/>
            </a:lvl4pPr>
            <a:lvl5pPr marL="1079958" indent="0" algn="ctr">
              <a:buNone/>
              <a:defRPr sz="946"/>
            </a:lvl5pPr>
            <a:lvl6pPr marL="1349948" indent="0" algn="ctr">
              <a:buNone/>
              <a:defRPr sz="946"/>
            </a:lvl6pPr>
            <a:lvl7pPr marL="1619938" indent="0" algn="ctr">
              <a:buNone/>
              <a:defRPr sz="946"/>
            </a:lvl7pPr>
            <a:lvl8pPr marL="1889928" indent="0" algn="ctr">
              <a:buNone/>
              <a:defRPr sz="946"/>
            </a:lvl8pPr>
            <a:lvl9pPr marL="2159916" indent="0" algn="ctr">
              <a:buNone/>
              <a:defRPr sz="94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7207-7FD5-4E37-AE9E-A57411F8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2E8-4745-4E58-8C0A-DB1AF62B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7D73-3362-43C2-ACB4-2685F2D6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1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3198-19C3-4B1E-8DDC-5B2FF64C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280B1-985F-4E0F-A85B-293DBAA19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0A11-8FE0-4A91-B474-105CC894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B037-FC9B-4474-8C9C-F41A4144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5988-D10A-4262-93AD-B4E59531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8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4EBEB-1DBE-4FB6-87E0-B95031290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152009" y="383299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BC5CD-2D23-4C27-94E4-42DBA26D6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4954" y="383299"/>
            <a:ext cx="4567063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599B-8000-4264-8190-507AA173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0969-59D9-46A6-9976-FAD1F875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9A8B-ABB4-40BD-98D0-AEDE68FA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3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63" y="741078"/>
            <a:ext cx="6676412" cy="243656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1852"/>
              </a:lnSpc>
              <a:defRPr sz="1622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666" y="6771212"/>
            <a:ext cx="6841894" cy="124183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5887920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DBC3A43-1E91-4B58-99E7-A47809214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17" y="745373"/>
            <a:ext cx="6624136" cy="441725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189" spc="-30" baseline="0">
                <a:solidFill>
                  <a:srgbClr val="0078D4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5AE19AB-7DDF-4F57-B9E1-D0FF52A0E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3117" y="1408983"/>
            <a:ext cx="6624136" cy="2289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4" spc="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&lt;Click here to add content&gt;</a:t>
            </a:r>
          </a:p>
        </p:txBody>
      </p:sp>
    </p:spTree>
    <p:extLst>
      <p:ext uri="{BB962C8B-B14F-4D97-AF65-F5344CB8AC3E}">
        <p14:creationId xmlns:p14="http://schemas.microsoft.com/office/powerpoint/2010/main" val="2263373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5">
          <p15:clr>
            <a:srgbClr val="5ACBF0"/>
          </p15:clr>
        </p15:guide>
        <p15:guide id="3" pos="6131">
          <p15:clr>
            <a:srgbClr val="5ACBF0"/>
          </p15:clr>
        </p15:guide>
        <p15:guide id="4" orient="horz" pos="21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69" y="2942713"/>
            <a:ext cx="2457628" cy="346890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1654" b="0" spc="-28" baseline="0">
                <a:solidFill>
                  <a:srgbClr val="000000"/>
                </a:soli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968" y="3711500"/>
            <a:ext cx="2457890" cy="25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46">
                <a:solidFill>
                  <a:srgbClr val="000000"/>
                </a:solidFill>
                <a:latin typeface="+mn-lt"/>
              </a:defRPr>
            </a:lvl1pPr>
            <a:lvl2pPr marL="134993" indent="0">
              <a:buNone/>
              <a:defRPr/>
            </a:lvl2pPr>
            <a:lvl3pPr marL="269990" indent="0">
              <a:buNone/>
              <a:defRPr/>
            </a:lvl3pPr>
            <a:lvl4pPr marL="390922" indent="0">
              <a:buNone/>
              <a:defRPr/>
            </a:lvl4pPr>
            <a:lvl5pPr marL="50529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149701" y="0"/>
            <a:ext cx="4049613" cy="71993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46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471450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FFC1-60E7-4795-B59E-A17D30F6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9456-624D-4991-B7DA-A61D67EE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C46E-7097-409C-A19F-FEC54DF8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4ED5D-8DEB-44B7-A06A-32835781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5C236-9FE0-4A48-B8E1-BC14AB39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0BBC-4F83-44E7-B443-FB39B8D4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D7618-FD71-4B62-8B50-B61E3AEB6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1pPr>
            <a:lvl2pPr marL="269990" indent="0">
              <a:buNone/>
              <a:defRPr sz="1182">
                <a:solidFill>
                  <a:schemeClr val="tx1">
                    <a:tint val="75000"/>
                  </a:schemeClr>
                </a:solidFill>
              </a:defRPr>
            </a:lvl2pPr>
            <a:lvl3pPr marL="539980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3pPr>
            <a:lvl4pPr marL="80996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4pPr>
            <a:lvl5pPr marL="107995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5pPr>
            <a:lvl6pPr marL="134994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6pPr>
            <a:lvl7pPr marL="161993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7pPr>
            <a:lvl8pPr marL="188992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8pPr>
            <a:lvl9pPr marL="2159916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EAE4-2BD3-4E63-B703-AFCF966F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6EE99-9378-4562-92D0-451C6BBF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9A8D-2903-4113-9648-0DA3A7C6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3172-D5A2-48CA-8ED7-6FED898B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E340-A6C5-473D-A9A4-F92368679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62690-0003-4CCB-9421-108FDC68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89E1A-85BE-494B-920C-3B49B47F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6F56C-A0DE-49B7-9855-D785BAE1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2E452-FB46-4FCE-9FD3-9654D066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2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9541-82C7-45D3-8290-A5DA45F0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383300"/>
            <a:ext cx="6209407" cy="1391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674A-CEC7-419F-B1BD-7C1F47741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893" y="1764833"/>
            <a:ext cx="3045647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C049-70F6-4AB7-8BB2-F98DDF757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893" y="2629751"/>
            <a:ext cx="3045647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FD6F2-4032-442E-AB57-F8CEDD258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44653" y="1764833"/>
            <a:ext cx="3060645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F4654-BC53-4D54-A77B-9616B5206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44653" y="2629751"/>
            <a:ext cx="306064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89981-80C0-483A-BB74-4E1FA2DA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50654-9D02-4E6F-9ABA-26DD212F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B5224-1CE6-45F5-B65E-BD826A6B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0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B2C4-4076-4BBA-A1AB-65F35A9A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CE069-C429-4C2C-B29D-14C9372E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915B8-05A7-45D6-9C88-9ADBCC2B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660A-09AC-4DD3-A557-4DD35A95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343F5-984F-4F11-BE7A-5526C295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614C6-AED2-4F90-ACD2-7946BB62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005A-CA5F-435E-BA5D-74A4ED0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113-BF2E-4EF9-B00D-8CD8C459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B4FE-C8D0-4EA0-8613-B0D47134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8"/>
            </a:lvl3pPr>
            <a:lvl4pPr>
              <a:defRPr sz="1182"/>
            </a:lvl4pPr>
            <a:lvl5pPr>
              <a:defRPr sz="1182"/>
            </a:lvl5pPr>
            <a:lvl6pPr>
              <a:defRPr sz="1182"/>
            </a:lvl6pPr>
            <a:lvl7pPr>
              <a:defRPr sz="1182"/>
            </a:lvl7pPr>
            <a:lvl8pPr>
              <a:defRPr sz="1182"/>
            </a:lvl8pPr>
            <a:lvl9pPr>
              <a:defRPr sz="11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786F5-06BF-4B99-98A1-FE2F85CA0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9068C-B853-49C7-9B94-91C0B2D0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61372-32A6-4748-A49B-DEC79959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6225-994B-4EF0-B84A-28588C6D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48B1-FFB8-437E-8859-FDCE8B73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F16BA-C992-4EA7-931F-89E181B70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 marL="0" indent="0">
              <a:buNone/>
              <a:defRPr sz="1890"/>
            </a:lvl1pPr>
            <a:lvl2pPr marL="269990" indent="0">
              <a:buNone/>
              <a:defRPr sz="1654"/>
            </a:lvl2pPr>
            <a:lvl3pPr marL="539980" indent="0">
              <a:buNone/>
              <a:defRPr sz="1418"/>
            </a:lvl3pPr>
            <a:lvl4pPr marL="809968" indent="0">
              <a:buNone/>
              <a:defRPr sz="1182"/>
            </a:lvl4pPr>
            <a:lvl5pPr marL="1079958" indent="0">
              <a:buNone/>
              <a:defRPr sz="1182"/>
            </a:lvl5pPr>
            <a:lvl6pPr marL="1349948" indent="0">
              <a:buNone/>
              <a:defRPr sz="1182"/>
            </a:lvl6pPr>
            <a:lvl7pPr marL="1619938" indent="0">
              <a:buNone/>
              <a:defRPr sz="1182"/>
            </a:lvl7pPr>
            <a:lvl8pPr marL="1889928" indent="0">
              <a:buNone/>
              <a:defRPr sz="1182"/>
            </a:lvl8pPr>
            <a:lvl9pPr marL="2159916" indent="0">
              <a:buNone/>
              <a:defRPr sz="1182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DC2EE-0959-40DF-9B85-6E63E0D8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B505-833C-4FCB-BC32-7119DE0E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54FE6-2BC5-4F40-910F-53EF675D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F04D7-38DE-434A-AC95-B90F851C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62CB6-03B3-4091-AF5E-C25CC0DC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383300"/>
            <a:ext cx="6209407" cy="139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54025-28AC-49F9-AED3-9156F458C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A5632-84A4-4B4A-91AE-3EC357295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956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4BAA-C50A-4DFB-8934-A9DB3EE8EBC6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0D4F3-83CA-486A-97BD-F7C48CCA7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4774" y="6672700"/>
            <a:ext cx="2429768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74C5-3FE4-4E44-8B1E-9240B8C7D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4518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539980" rtl="0" eaLnBrk="1" latinLnBrk="0" hangingPunct="1">
        <a:lnSpc>
          <a:spcPct val="90000"/>
        </a:lnSpc>
        <a:spcBef>
          <a:spcPct val="0"/>
        </a:spcBef>
        <a:buNone/>
        <a:defRPr sz="2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93" indent="-134993" algn="l" defTabSz="53998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67497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182" kern="1200">
          <a:solidFill>
            <a:schemeClr val="tx1"/>
          </a:solidFill>
          <a:latin typeface="+mn-lt"/>
          <a:ea typeface="+mn-ea"/>
          <a:cs typeface="+mn-cs"/>
        </a:defRPr>
      </a:lvl3pPr>
      <a:lvl4pPr marL="94496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21495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48494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75493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202492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29491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2pPr>
      <a:lvl3pPr marL="53998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3pPr>
      <a:lvl4pPr marL="80996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07995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34994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61993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188992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159916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F53B4F2-E163-B1A8-C8B6-3E15D7E1E801}"/>
              </a:ext>
            </a:extLst>
          </p:cNvPr>
          <p:cNvSpPr/>
          <p:nvPr/>
        </p:nvSpPr>
        <p:spPr>
          <a:xfrm>
            <a:off x="217536" y="1448486"/>
            <a:ext cx="6764240" cy="1274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DE3A1-2998-A26D-B341-C1D6233CAB78}"/>
              </a:ext>
            </a:extLst>
          </p:cNvPr>
          <p:cNvSpPr/>
          <p:nvPr/>
        </p:nvSpPr>
        <p:spPr>
          <a:xfrm>
            <a:off x="217535" y="906509"/>
            <a:ext cx="6763760" cy="529187"/>
          </a:xfrm>
          <a:prstGeom prst="rect">
            <a:avLst/>
          </a:prstGeom>
          <a:solidFill>
            <a:srgbClr val="4CA9ED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F414A-8CCC-F49B-0E97-327CAA9623E5}"/>
              </a:ext>
            </a:extLst>
          </p:cNvPr>
          <p:cNvSpPr txBox="1"/>
          <p:nvPr/>
        </p:nvSpPr>
        <p:spPr>
          <a:xfrm>
            <a:off x="1262842" y="63739"/>
            <a:ext cx="57184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Data Explorer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C874DDE-C696-B378-E9E0-46E6FEE99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5001" y="103085"/>
            <a:ext cx="712276" cy="712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13ED12-95C6-B133-8B6A-19D3C71A5084}"/>
              </a:ext>
            </a:extLst>
          </p:cNvPr>
          <p:cNvSpPr txBox="1"/>
          <p:nvPr/>
        </p:nvSpPr>
        <p:spPr>
          <a:xfrm>
            <a:off x="310007" y="860881"/>
            <a:ext cx="633211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dirty="0">
                <a:latin typeface="Segoe UI Semibold"/>
              </a:rPr>
              <a:t>Has Operator  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819EC-742F-B85B-7CE2-B028E01B7F9B}"/>
              </a:ext>
            </a:extLst>
          </p:cNvPr>
          <p:cNvSpPr txBox="1"/>
          <p:nvPr/>
        </p:nvSpPr>
        <p:spPr>
          <a:xfrm>
            <a:off x="96372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#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365DaysofADX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689AD-9209-E571-5062-7DAE6ED26FDA}"/>
              </a:ext>
            </a:extLst>
          </p:cNvPr>
          <p:cNvSpPr txBox="1"/>
          <p:nvPr/>
        </p:nvSpPr>
        <p:spPr>
          <a:xfrm>
            <a:off x="2610930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208DDC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aka.ms/ADX.365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C10FB-48C1-D19F-6764-67E2714F9105}"/>
              </a:ext>
            </a:extLst>
          </p:cNvPr>
          <p:cNvSpPr txBox="1"/>
          <p:nvPr/>
        </p:nvSpPr>
        <p:spPr>
          <a:xfrm>
            <a:off x="4960286" y="6799203"/>
            <a:ext cx="2081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Day 22/365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AE409-0989-BDF8-75FF-7AA117C197DF}"/>
              </a:ext>
            </a:extLst>
          </p:cNvPr>
          <p:cNvSpPr txBox="1"/>
          <p:nvPr/>
        </p:nvSpPr>
        <p:spPr>
          <a:xfrm>
            <a:off x="327021" y="1463397"/>
            <a:ext cx="6649791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Has operator searches case-insensitively, for indexed terms, where a term is three or more characters. If your term is fewer than three characters, the query scans the values in the column.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5F26C3-B745-6CF6-EB7A-3242A09C6360}"/>
              </a:ext>
            </a:extLst>
          </p:cNvPr>
          <p:cNvSpPr txBox="1"/>
          <p:nvPr/>
        </p:nvSpPr>
        <p:spPr>
          <a:xfrm>
            <a:off x="310007" y="2345638"/>
            <a:ext cx="57549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Syntax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 | where &lt;Column&gt; has &lt;“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Term”&gt;</a:t>
            </a:r>
            <a:endParaRPr kumimoji="0" lang="en-IN" sz="16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0D8F427-E53A-1AAC-9825-5A228E2294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4" y="2742489"/>
            <a:ext cx="6763759" cy="402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925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1200</TotalTime>
  <Words>65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1_Office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Ingest Protobuf data from  Kafka to Azure Data Explorer</dc:title>
  <dc:creator>Akshay Dixit</dc:creator>
  <cp:lastModifiedBy>Akshay Dixit</cp:lastModifiedBy>
  <cp:revision>2</cp:revision>
  <dcterms:created xsi:type="dcterms:W3CDTF">2022-08-11T10:24:49Z</dcterms:created>
  <dcterms:modified xsi:type="dcterms:W3CDTF">2023-01-22T12:03:54Z</dcterms:modified>
</cp:coreProperties>
</file>