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072C5-BFDB-422D-8C49-50CB11C69D8A}" v="7" dt="2023-01-10T16:49:06.894"/>
    <p1510:client id="{B35FAB48-501B-4584-9CD1-273D6E90B5D5}" v="8" dt="2023-01-11T16:24:2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163133" y="1190545"/>
            <a:ext cx="6873048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085028" y="63649"/>
            <a:ext cx="1114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11/365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163132" y="1175142"/>
            <a:ext cx="687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Sample Gallery (Help Cluster)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00704" y="1659330"/>
            <a:ext cx="6835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Provides an easy way to experience Azure Data Explorer and learn about Kusto Query Language (KQL) commands, queries, and built-in dashboards using sample data in a free, publicly available help cluster.</a:t>
            </a:r>
            <a:endParaRPr lang="en-US" sz="20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Screenshot of Explore data samples dialog box showing sample database options.">
            <a:extLst>
              <a:ext uri="{FF2B5EF4-FFF2-40B4-BE49-F238E27FC236}">
                <a16:creationId xmlns:a16="http://schemas.microsoft.com/office/drawing/2014/main" id="{554D2190-BDCF-5E78-098A-C347C136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2" y="3030558"/>
            <a:ext cx="6884411" cy="40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59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2023-01-11T16:24:35Z</dcterms:modified>
</cp:coreProperties>
</file>