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072C5-BFDB-422D-8C49-50CB11C69D8A}" v="7" dt="2023-01-10T16:49:06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8CF00AAB-FA38-4D71-9875-8DB4435FDDD0}"/>
    <pc:docChg chg="modSld">
      <pc:chgData name="Akshay Dixit" userId="be3c0e0c-cbf0-46d8-ae58-75dcc3b3cc2d" providerId="ADAL" clId="{8CF00AAB-FA38-4D71-9875-8DB4435FDDD0}" dt="2023-01-07T16:27:40.258" v="147" actId="114"/>
      <pc:docMkLst>
        <pc:docMk/>
      </pc:docMkLst>
      <pc:sldChg chg="addSp delSp modSp mod">
        <pc:chgData name="Akshay Dixit" userId="be3c0e0c-cbf0-46d8-ae58-75dcc3b3cc2d" providerId="ADAL" clId="{8CF00AAB-FA38-4D71-9875-8DB4435FDDD0}" dt="2023-01-07T16:27:40.258" v="147" actId="114"/>
        <pc:sldMkLst>
          <pc:docMk/>
          <pc:sldMk cId="2438892547" sldId="2147470199"/>
        </pc:sldMkLst>
        <pc:spChg chg="add del">
          <ac:chgData name="Akshay Dixit" userId="be3c0e0c-cbf0-46d8-ae58-75dcc3b3cc2d" providerId="ADAL" clId="{8CF00AAB-FA38-4D71-9875-8DB4435FDDD0}" dt="2023-01-07T16:13:30.194" v="51"/>
          <ac:spMkLst>
            <pc:docMk/>
            <pc:sldMk cId="2438892547" sldId="2147470199"/>
            <ac:spMk id="3" creationId="{5C2AA71E-B84A-0323-033D-FFE26A182757}"/>
          </ac:spMkLst>
        </pc:spChg>
        <pc:spChg chg="mod">
          <ac:chgData name="Akshay Dixit" userId="be3c0e0c-cbf0-46d8-ae58-75dcc3b3cc2d" providerId="ADAL" clId="{8CF00AAB-FA38-4D71-9875-8DB4435FDDD0}" dt="2023-01-07T16:11:48.504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8CF00AAB-FA38-4D71-9875-8DB4435FDDD0}" dt="2023-01-07T16:12:38.028" v="28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CF00AAB-FA38-4D71-9875-8DB4435FDDD0}" dt="2023-01-07T16:27:40.258" v="147" actId="114"/>
          <ac:spMkLst>
            <pc:docMk/>
            <pc:sldMk cId="2438892547" sldId="2147470199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8CF00AAB-FA38-4D71-9875-8DB4435FDDD0}" dt="2023-01-07T16:13:29.936" v="50"/>
          <ac:spMkLst>
            <pc:docMk/>
            <pc:sldMk cId="2438892547" sldId="2147470199"/>
            <ac:spMk id="10" creationId="{207772DC-8312-0799-89A3-BC192AA267A1}"/>
          </ac:spMkLst>
        </pc:spChg>
        <pc:spChg chg="add del">
          <ac:chgData name="Akshay Dixit" userId="be3c0e0c-cbf0-46d8-ae58-75dcc3b3cc2d" providerId="ADAL" clId="{8CF00AAB-FA38-4D71-9875-8DB4435FDDD0}" dt="2023-01-07T16:14:08.108" v="58"/>
          <ac:spMkLst>
            <pc:docMk/>
            <pc:sldMk cId="2438892547" sldId="2147470199"/>
            <ac:spMk id="11" creationId="{DFB883BE-6146-A0B0-A8CC-8FB0818ACEB6}"/>
          </ac:spMkLst>
        </pc:spChg>
        <pc:picChg chg="mod">
          <ac:chgData name="Akshay Dixit" userId="be3c0e0c-cbf0-46d8-ae58-75dcc3b3cc2d" providerId="ADAL" clId="{8CF00AAB-FA38-4D71-9875-8DB4435FDDD0}" dt="2023-01-07T16:26:16.018" v="110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72866377-B6F0-45FA-9278-26AE50C95DEA}"/>
    <pc:docChg chg="undo custSel modSld">
      <pc:chgData name="Akshay Dixit" userId="be3c0e0c-cbf0-46d8-ae58-75dcc3b3cc2d" providerId="ADAL" clId="{72866377-B6F0-45FA-9278-26AE50C95DEA}" dt="2023-01-06T16:53:01.598" v="350" actId="1076"/>
      <pc:docMkLst>
        <pc:docMk/>
      </pc:docMkLst>
      <pc:sldChg chg="modSp mod">
        <pc:chgData name="Akshay Dixit" userId="be3c0e0c-cbf0-46d8-ae58-75dcc3b3cc2d" providerId="ADAL" clId="{72866377-B6F0-45FA-9278-26AE50C95DEA}" dt="2023-01-06T16:53:01.598" v="350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72866377-B6F0-45FA-9278-26AE50C95DEA}" dt="2023-01-06T15:23:37.173" v="24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2866377-B6F0-45FA-9278-26AE50C95DEA}" dt="2023-01-06T16:46:33.346" v="119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2866377-B6F0-45FA-9278-26AE50C95DEA}" dt="2023-01-06T16:53:01.598" v="350" actId="1076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72866377-B6F0-45FA-9278-26AE50C95DEA}" dt="2023-01-06T16:52:53.250" v="349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  <pc:docChgLst>
    <pc:chgData name="Akshay Dixit" userId="be3c0e0c-cbf0-46d8-ae58-75dcc3b3cc2d" providerId="ADAL" clId="{2051022D-A8FC-45B6-B51A-0596D60309AF}"/>
    <pc:docChg chg="undo custSel modSld">
      <pc:chgData name="Akshay Dixit" userId="be3c0e0c-cbf0-46d8-ae58-75dcc3b3cc2d" providerId="ADAL" clId="{2051022D-A8FC-45B6-B51A-0596D60309AF}" dt="2023-01-08T16:34:01.231" v="127" actId="732"/>
      <pc:docMkLst>
        <pc:docMk/>
      </pc:docMkLst>
      <pc:sldChg chg="modSp mod">
        <pc:chgData name="Akshay Dixit" userId="be3c0e0c-cbf0-46d8-ae58-75dcc3b3cc2d" providerId="ADAL" clId="{2051022D-A8FC-45B6-B51A-0596D60309AF}" dt="2023-01-08T16:34:01.231" v="127" actId="732"/>
        <pc:sldMkLst>
          <pc:docMk/>
          <pc:sldMk cId="2438892547" sldId="2147470199"/>
        </pc:sldMkLst>
        <pc:spChg chg="mod">
          <ac:chgData name="Akshay Dixit" userId="be3c0e0c-cbf0-46d8-ae58-75dcc3b3cc2d" providerId="ADAL" clId="{2051022D-A8FC-45B6-B51A-0596D60309AF}" dt="2023-01-08T16:29:58.699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051022D-A8FC-45B6-B51A-0596D60309AF}" dt="2023-01-08T16:32:24.174" v="121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051022D-A8FC-45B6-B51A-0596D60309AF}" dt="2023-01-08T16:32:33.088" v="122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051022D-A8FC-45B6-B51A-0596D60309AF}" dt="2023-01-08T16:31:17.172" v="44" actId="1076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051022D-A8FC-45B6-B51A-0596D60309AF}" dt="2023-01-08T16:34:01.231" v="127" actId="732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FAB56271-A05D-49B3-928C-0CDBCC3B2F89}"/>
    <pc:docChg chg="undo custSel modSld">
      <pc:chgData name="Akshay Dixit" userId="be3c0e0c-cbf0-46d8-ae58-75dcc3b3cc2d" providerId="ADAL" clId="{FAB56271-A05D-49B3-928C-0CDBCC3B2F89}" dt="2023-01-09T16:46:48.715" v="137" actId="14100"/>
      <pc:docMkLst>
        <pc:docMk/>
      </pc:docMkLst>
      <pc:sldChg chg="modSp mod">
        <pc:chgData name="Akshay Dixit" userId="be3c0e0c-cbf0-46d8-ae58-75dcc3b3cc2d" providerId="ADAL" clId="{FAB56271-A05D-49B3-928C-0CDBCC3B2F89}" dt="2023-01-09T16:46:48.715" v="13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AB56271-A05D-49B3-928C-0CDBCC3B2F89}" dt="2023-01-09T16:43:04.609" v="25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FAB56271-A05D-49B3-928C-0CDBCC3B2F89}" dt="2023-01-09T16:46:45.275" v="136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FAB56271-A05D-49B3-928C-0CDBCC3B2F89}" dt="2023-01-09T16:45:30.876" v="124" actId="20577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FAB56271-A05D-49B3-928C-0CDBCC3B2F89}" dt="2023-01-09T16:46:48.715" v="137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FAB56271-A05D-49B3-928C-0CDBCC3B2F89}" dt="2023-01-09T16:46:38.978" v="135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D9072C5-BFDB-422D-8C49-50CB11C69D8A}"/>
    <pc:docChg chg="custSel modSld">
      <pc:chgData name="Akshay Dixit" userId="be3c0e0c-cbf0-46d8-ae58-75dcc3b3cc2d" providerId="ADAL" clId="{2D9072C5-BFDB-422D-8C49-50CB11C69D8A}" dt="2023-01-10T17:03:18.573" v="110" actId="14100"/>
      <pc:docMkLst>
        <pc:docMk/>
      </pc:docMkLst>
      <pc:sldChg chg="modSp mod">
        <pc:chgData name="Akshay Dixit" userId="be3c0e0c-cbf0-46d8-ae58-75dcc3b3cc2d" providerId="ADAL" clId="{2D9072C5-BFDB-422D-8C49-50CB11C69D8A}" dt="2023-01-10T17:03:18.573" v="11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D9072C5-BFDB-422D-8C49-50CB11C69D8A}" dt="2023-01-10T17:03:18.573" v="110" actId="14100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D9072C5-BFDB-422D-8C49-50CB11C69D8A}" dt="2023-01-10T16:45:57.133" v="75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D9072C5-BFDB-422D-8C49-50CB11C69D8A}" dt="2023-01-10T16:48:44.777" v="103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D9072C5-BFDB-422D-8C49-50CB11C69D8A}" dt="2023-01-10T16:45:50.106" v="74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D9072C5-BFDB-422D-8C49-50CB11C69D8A}" dt="2023-01-10T16:49:06.894" v="106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163133" y="1190545"/>
            <a:ext cx="6873048" cy="1840013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7F4BE6-B464-8AB5-02E2-798F70609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" b="6252"/>
          <a:stretch/>
        </p:blipFill>
        <p:spPr bwMode="auto">
          <a:xfrm>
            <a:off x="163131" y="2967202"/>
            <a:ext cx="6873048" cy="41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085028" y="63649"/>
            <a:ext cx="11142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10/365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163132" y="1175142"/>
            <a:ext cx="6873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Translate SQL to KQL using EXPLAIN 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200704" y="1659330"/>
            <a:ext cx="68354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E6E6E6"/>
                </a:solidFill>
                <a:latin typeface="Segoe UI" panose="020B0502040204020203" pitchFamily="34" charset="0"/>
              </a:rPr>
              <a:t>The primary language to interact with Kusto is KQL.</a:t>
            </a:r>
          </a:p>
          <a:p>
            <a:pPr>
              <a:defRPr/>
            </a:pPr>
            <a:r>
              <a:rPr lang="en-US" sz="2000" dirty="0">
                <a:solidFill>
                  <a:srgbClr val="E6E6E6"/>
                </a:solidFill>
                <a:latin typeface="Segoe UI" panose="020B0502040204020203" pitchFamily="34" charset="0"/>
              </a:rPr>
              <a:t>To make the transition and learning experience easier, you can use Kusto to translate SQL queries to KQL by prefixing it with the verb 'EXPLAIN’.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59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2023-01-10T17:03:18Z</dcterms:modified>
</cp:coreProperties>
</file>