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EC"/>
    <a:srgbClr val="50E6FF"/>
    <a:srgbClr val="1E8BDB"/>
    <a:srgbClr val="A6A5A6"/>
    <a:srgbClr val="1B89DA"/>
    <a:srgbClr val="46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B7AED-CB89-4C63-82BC-2CA48ECCFE36}" v="3" dt="2023-01-13T12:23:57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C15C884D-DD63-4E0F-856C-B383A0CA2583}"/>
    <pc:docChg chg="undo custSel modSld">
      <pc:chgData name="Akshay Dixit" userId="be3c0e0c-cbf0-46d8-ae58-75dcc3b3cc2d" providerId="ADAL" clId="{C15C884D-DD63-4E0F-856C-B383A0CA2583}" dt="2023-01-05T14:55:59.583" v="377" actId="20577"/>
      <pc:docMkLst>
        <pc:docMk/>
      </pc:docMkLst>
      <pc:sldChg chg="modSp mod">
        <pc:chgData name="Akshay Dixit" userId="be3c0e0c-cbf0-46d8-ae58-75dcc3b3cc2d" providerId="ADAL" clId="{C15C884D-DD63-4E0F-856C-B383A0CA2583}" dt="2023-01-05T14:55:59.583" v="377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15C884D-DD63-4E0F-856C-B383A0CA2583}" dt="2023-01-05T14:55:59.583" v="377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15C884D-DD63-4E0F-856C-B383A0CA2583}" dt="2023-01-05T14:47:49.449" v="54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15C884D-DD63-4E0F-856C-B383A0CA2583}" dt="2023-01-05T14:55:09.544" v="375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15C884D-DD63-4E0F-856C-B383A0CA2583}" dt="2023-01-05T14:54:05.237" v="357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B35FAB48-501B-4584-9CD1-273D6E90B5D5}"/>
    <pc:docChg chg="undo custSel modSld">
      <pc:chgData name="Akshay Dixit" userId="be3c0e0c-cbf0-46d8-ae58-75dcc3b3cc2d" providerId="ADAL" clId="{B35FAB48-501B-4584-9CD1-273D6E90B5D5}" dt="2023-01-11T16:24:25.320" v="50" actId="14100"/>
      <pc:docMkLst>
        <pc:docMk/>
      </pc:docMkLst>
      <pc:sldChg chg="addSp delSp modSp mod">
        <pc:chgData name="Akshay Dixit" userId="be3c0e0c-cbf0-46d8-ae58-75dcc3b3cc2d" providerId="ADAL" clId="{B35FAB48-501B-4584-9CD1-273D6E90B5D5}" dt="2023-01-11T16:24:25.320" v="5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B35FAB48-501B-4584-9CD1-273D6E90B5D5}" dt="2023-01-11T16:21:54.452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B35FAB48-501B-4584-9CD1-273D6E90B5D5}" dt="2023-01-11T16:22:14.197" v="30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B35FAB48-501B-4584-9CD1-273D6E90B5D5}" dt="2023-01-11T16:23:20.244" v="42" actId="20577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B35FAB48-501B-4584-9CD1-273D6E90B5D5}" dt="2023-01-11T16:24:25.320" v="50" actId="14100"/>
          <ac:picMkLst>
            <pc:docMk/>
            <pc:sldMk cId="2438892547" sldId="2147470199"/>
            <ac:picMk id="1026" creationId="{554D2190-BDCF-5E78-098A-C347C136399B}"/>
          </ac:picMkLst>
        </pc:picChg>
        <pc:picChg chg="del">
          <ac:chgData name="Akshay Dixit" userId="be3c0e0c-cbf0-46d8-ae58-75dcc3b3cc2d" providerId="ADAL" clId="{B35FAB48-501B-4584-9CD1-273D6E90B5D5}" dt="2023-01-11T16:23:31.802" v="43" actId="478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712CD689-C5CD-414A-B760-F2632FF40F79}"/>
    <pc:docChg chg="modSld">
      <pc:chgData name="Akshay Dixit" userId="be3c0e0c-cbf0-46d8-ae58-75dcc3b3cc2d" providerId="ADAL" clId="{712CD689-C5CD-414A-B760-F2632FF40F79}" dt="2023-01-12T12:21:16.498" v="276" actId="14100"/>
      <pc:docMkLst>
        <pc:docMk/>
      </pc:docMkLst>
      <pc:sldChg chg="addSp delSp modSp mod">
        <pc:chgData name="Akshay Dixit" userId="be3c0e0c-cbf0-46d8-ae58-75dcc3b3cc2d" providerId="ADAL" clId="{712CD689-C5CD-414A-B760-F2632FF40F79}" dt="2023-01-12T12:21:16.498" v="276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712CD689-C5CD-414A-B760-F2632FF40F79}" dt="2023-01-12T12:11:30.693" v="40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12CD689-C5CD-414A-B760-F2632FF40F79}" dt="2023-01-12T12:21:10.340" v="274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12CD689-C5CD-414A-B760-F2632FF40F79}" dt="2023-01-12T12:21:16.498" v="276" actId="14100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712CD689-C5CD-414A-B760-F2632FF40F79}" dt="2023-01-12T12:10:42.069" v="5" actId="14100"/>
          <ac:picMkLst>
            <pc:docMk/>
            <pc:sldMk cId="2438892547" sldId="2147470199"/>
            <ac:picMk id="3" creationId="{6C241D00-BCB4-B902-3FE3-EBC4C905013D}"/>
          </ac:picMkLst>
        </pc:picChg>
        <pc:picChg chg="del">
          <ac:chgData name="Akshay Dixit" userId="be3c0e0c-cbf0-46d8-ae58-75dcc3b3cc2d" providerId="ADAL" clId="{712CD689-C5CD-414A-B760-F2632FF40F79}" dt="2023-01-12T12:10:22.008" v="0" actId="478"/>
          <ac:picMkLst>
            <pc:docMk/>
            <pc:sldMk cId="2438892547" sldId="2147470199"/>
            <ac:picMk id="1026" creationId="{554D2190-BDCF-5E78-098A-C347C136399B}"/>
          </ac:picMkLst>
        </pc:picChg>
      </pc:sldChg>
    </pc:docChg>
  </pc:docChgLst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FAB56271-A05D-49B3-928C-0CDBCC3B2F89}"/>
    <pc:docChg chg="undo custSel modSld">
      <pc:chgData name="Akshay Dixit" userId="be3c0e0c-cbf0-46d8-ae58-75dcc3b3cc2d" providerId="ADAL" clId="{FAB56271-A05D-49B3-928C-0CDBCC3B2F89}" dt="2023-01-09T16:46:48.715" v="137" actId="14100"/>
      <pc:docMkLst>
        <pc:docMk/>
      </pc:docMkLst>
      <pc:sldChg chg="modSp mod">
        <pc:chgData name="Akshay Dixit" userId="be3c0e0c-cbf0-46d8-ae58-75dcc3b3cc2d" providerId="ADAL" clId="{FAB56271-A05D-49B3-928C-0CDBCC3B2F89}" dt="2023-01-09T16:46:48.715" v="13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AB56271-A05D-49B3-928C-0CDBCC3B2F89}" dt="2023-01-09T16:43:04.609" v="25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FAB56271-A05D-49B3-928C-0CDBCC3B2F89}" dt="2023-01-09T16:46:45.275" v="136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FAB56271-A05D-49B3-928C-0CDBCC3B2F89}" dt="2023-01-09T16:45:30.876" v="124" actId="20577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FAB56271-A05D-49B3-928C-0CDBCC3B2F89}" dt="2023-01-09T16:46:48.715" v="137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FAB56271-A05D-49B3-928C-0CDBCC3B2F89}" dt="2023-01-09T16:46:38.978" v="135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A4E0845B-4317-49DA-804C-3802667E6656}"/>
    <pc:docChg chg="custSel modSld">
      <pc:chgData name="Akshay Dixit" userId="be3c0e0c-cbf0-46d8-ae58-75dcc3b3cc2d" providerId="ADAL" clId="{A4E0845B-4317-49DA-804C-3802667E6656}" dt="2023-01-04T17:08:09.549" v="303" actId="20577"/>
      <pc:docMkLst>
        <pc:docMk/>
      </pc:docMkLst>
      <pc:sldChg chg="modSp mod">
        <pc:chgData name="Akshay Dixit" userId="be3c0e0c-cbf0-46d8-ae58-75dcc3b3cc2d" providerId="ADAL" clId="{A4E0845B-4317-49DA-804C-3802667E6656}" dt="2023-01-04T17:08:09.549" v="303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A4E0845B-4317-49DA-804C-3802667E6656}" dt="2023-01-04T17:08:09.549" v="303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4E0845B-4317-49DA-804C-3802667E6656}" dt="2023-01-04T16:53:42.925" v="6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A4E0845B-4317-49DA-804C-3802667E6656}" dt="2023-01-04T16:57:38.119" v="295" actId="113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A4E0845B-4317-49DA-804C-3802667E6656}" dt="2023-01-04T17:07:47.606" v="301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  <pc:docChgLst>
    <pc:chgData name="Akshay Dixit" userId="be3c0e0c-cbf0-46d8-ae58-75dcc3b3cc2d" providerId="ADAL" clId="{2051022D-A8FC-45B6-B51A-0596D60309AF}"/>
    <pc:docChg chg="undo custSel modSld">
      <pc:chgData name="Akshay Dixit" userId="be3c0e0c-cbf0-46d8-ae58-75dcc3b3cc2d" providerId="ADAL" clId="{2051022D-A8FC-45B6-B51A-0596D60309AF}" dt="2023-01-08T16:34:01.231" v="127" actId="732"/>
      <pc:docMkLst>
        <pc:docMk/>
      </pc:docMkLst>
      <pc:sldChg chg="modSp mod">
        <pc:chgData name="Akshay Dixit" userId="be3c0e0c-cbf0-46d8-ae58-75dcc3b3cc2d" providerId="ADAL" clId="{2051022D-A8FC-45B6-B51A-0596D60309AF}" dt="2023-01-08T16:34:01.231" v="127" actId="732"/>
        <pc:sldMkLst>
          <pc:docMk/>
          <pc:sldMk cId="2438892547" sldId="2147470199"/>
        </pc:sldMkLst>
        <pc:spChg chg="mod">
          <ac:chgData name="Akshay Dixit" userId="be3c0e0c-cbf0-46d8-ae58-75dcc3b3cc2d" providerId="ADAL" clId="{2051022D-A8FC-45B6-B51A-0596D60309AF}" dt="2023-01-08T16:29:58.699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051022D-A8FC-45B6-B51A-0596D60309AF}" dt="2023-01-08T16:32:24.174" v="121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051022D-A8FC-45B6-B51A-0596D60309AF}" dt="2023-01-08T16:32:33.088" v="122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051022D-A8FC-45B6-B51A-0596D60309AF}" dt="2023-01-08T16:31:17.172" v="44" actId="1076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051022D-A8FC-45B6-B51A-0596D60309AF}" dt="2023-01-08T16:34:01.231" v="127" actId="732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2D9072C5-BFDB-422D-8C49-50CB11C69D8A}"/>
    <pc:docChg chg="custSel modSld">
      <pc:chgData name="Akshay Dixit" userId="be3c0e0c-cbf0-46d8-ae58-75dcc3b3cc2d" providerId="ADAL" clId="{2D9072C5-BFDB-422D-8C49-50CB11C69D8A}" dt="2023-01-10T17:03:18.573" v="110" actId="14100"/>
      <pc:docMkLst>
        <pc:docMk/>
      </pc:docMkLst>
      <pc:sldChg chg="modSp mod">
        <pc:chgData name="Akshay Dixit" userId="be3c0e0c-cbf0-46d8-ae58-75dcc3b3cc2d" providerId="ADAL" clId="{2D9072C5-BFDB-422D-8C49-50CB11C69D8A}" dt="2023-01-10T17:03:18.573" v="11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D9072C5-BFDB-422D-8C49-50CB11C69D8A}" dt="2023-01-10T17:03:18.573" v="110" actId="14100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D9072C5-BFDB-422D-8C49-50CB11C69D8A}" dt="2023-01-10T16:45:57.133" v="75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D9072C5-BFDB-422D-8C49-50CB11C69D8A}" dt="2023-01-10T16:48:44.777" v="103" actId="14100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D9072C5-BFDB-422D-8C49-50CB11C69D8A}" dt="2023-01-10T16:45:50.106" v="74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D9072C5-BFDB-422D-8C49-50CB11C69D8A}" dt="2023-01-10T16:49:06.894" v="106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8CF00AAB-FA38-4D71-9875-8DB4435FDDD0}"/>
    <pc:docChg chg="modSld">
      <pc:chgData name="Akshay Dixit" userId="be3c0e0c-cbf0-46d8-ae58-75dcc3b3cc2d" providerId="ADAL" clId="{8CF00AAB-FA38-4D71-9875-8DB4435FDDD0}" dt="2023-01-07T16:27:40.258" v="147" actId="114"/>
      <pc:docMkLst>
        <pc:docMk/>
      </pc:docMkLst>
      <pc:sldChg chg="addSp delSp modSp mod">
        <pc:chgData name="Akshay Dixit" userId="be3c0e0c-cbf0-46d8-ae58-75dcc3b3cc2d" providerId="ADAL" clId="{8CF00AAB-FA38-4D71-9875-8DB4435FDDD0}" dt="2023-01-07T16:27:40.258" v="147" actId="114"/>
        <pc:sldMkLst>
          <pc:docMk/>
          <pc:sldMk cId="2438892547" sldId="2147470199"/>
        </pc:sldMkLst>
        <pc:spChg chg="add del">
          <ac:chgData name="Akshay Dixit" userId="be3c0e0c-cbf0-46d8-ae58-75dcc3b3cc2d" providerId="ADAL" clId="{8CF00AAB-FA38-4D71-9875-8DB4435FDDD0}" dt="2023-01-07T16:13:30.194" v="51"/>
          <ac:spMkLst>
            <pc:docMk/>
            <pc:sldMk cId="2438892547" sldId="2147470199"/>
            <ac:spMk id="3" creationId="{5C2AA71E-B84A-0323-033D-FFE26A182757}"/>
          </ac:spMkLst>
        </pc:spChg>
        <pc:spChg chg="mod">
          <ac:chgData name="Akshay Dixit" userId="be3c0e0c-cbf0-46d8-ae58-75dcc3b3cc2d" providerId="ADAL" clId="{8CF00AAB-FA38-4D71-9875-8DB4435FDDD0}" dt="2023-01-07T16:11:48.504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8CF00AAB-FA38-4D71-9875-8DB4435FDDD0}" dt="2023-01-07T16:12:38.028" v="28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CF00AAB-FA38-4D71-9875-8DB4435FDDD0}" dt="2023-01-07T16:27:40.258" v="147" actId="114"/>
          <ac:spMkLst>
            <pc:docMk/>
            <pc:sldMk cId="2438892547" sldId="2147470199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8CF00AAB-FA38-4D71-9875-8DB4435FDDD0}" dt="2023-01-07T16:13:29.936" v="50"/>
          <ac:spMkLst>
            <pc:docMk/>
            <pc:sldMk cId="2438892547" sldId="2147470199"/>
            <ac:spMk id="10" creationId="{207772DC-8312-0799-89A3-BC192AA267A1}"/>
          </ac:spMkLst>
        </pc:spChg>
        <pc:spChg chg="add del">
          <ac:chgData name="Akshay Dixit" userId="be3c0e0c-cbf0-46d8-ae58-75dcc3b3cc2d" providerId="ADAL" clId="{8CF00AAB-FA38-4D71-9875-8DB4435FDDD0}" dt="2023-01-07T16:14:08.108" v="58"/>
          <ac:spMkLst>
            <pc:docMk/>
            <pc:sldMk cId="2438892547" sldId="2147470199"/>
            <ac:spMk id="11" creationId="{DFB883BE-6146-A0B0-A8CC-8FB0818ACEB6}"/>
          </ac:spMkLst>
        </pc:spChg>
        <pc:picChg chg="mod">
          <ac:chgData name="Akshay Dixit" userId="be3c0e0c-cbf0-46d8-ae58-75dcc3b3cc2d" providerId="ADAL" clId="{8CF00AAB-FA38-4D71-9875-8DB4435FDDD0}" dt="2023-01-07T16:26:16.018" v="110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72866377-B6F0-45FA-9278-26AE50C95DEA}"/>
    <pc:docChg chg="undo custSel modSld">
      <pc:chgData name="Akshay Dixit" userId="be3c0e0c-cbf0-46d8-ae58-75dcc3b3cc2d" providerId="ADAL" clId="{72866377-B6F0-45FA-9278-26AE50C95DEA}" dt="2023-01-06T16:53:01.598" v="350" actId="1076"/>
      <pc:docMkLst>
        <pc:docMk/>
      </pc:docMkLst>
      <pc:sldChg chg="modSp mod">
        <pc:chgData name="Akshay Dixit" userId="be3c0e0c-cbf0-46d8-ae58-75dcc3b3cc2d" providerId="ADAL" clId="{72866377-B6F0-45FA-9278-26AE50C95DEA}" dt="2023-01-06T16:53:01.598" v="350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72866377-B6F0-45FA-9278-26AE50C95DEA}" dt="2023-01-06T15:23:37.173" v="24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2866377-B6F0-45FA-9278-26AE50C95DEA}" dt="2023-01-06T16:46:33.346" v="119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2866377-B6F0-45FA-9278-26AE50C95DEA}" dt="2023-01-06T16:53:01.598" v="350" actId="1076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72866377-B6F0-45FA-9278-26AE50C95DEA}" dt="2023-01-06T16:52:53.250" v="349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467B7AED-CB89-4C63-82BC-2CA48ECCFE36}"/>
    <pc:docChg chg="custSel modSld">
      <pc:chgData name="Akshay Dixit" userId="be3c0e0c-cbf0-46d8-ae58-75dcc3b3cc2d" providerId="ADAL" clId="{467B7AED-CB89-4C63-82BC-2CA48ECCFE36}" dt="2023-01-13T13:42:59.843" v="102" actId="478"/>
      <pc:docMkLst>
        <pc:docMk/>
      </pc:docMkLst>
      <pc:sldChg chg="addSp delSp modSp mod delAnim modAnim">
        <pc:chgData name="Akshay Dixit" userId="be3c0e0c-cbf0-46d8-ae58-75dcc3b3cc2d" providerId="ADAL" clId="{467B7AED-CB89-4C63-82BC-2CA48ECCFE36}" dt="2023-01-13T13:42:59.843" v="102" actId="478"/>
        <pc:sldMkLst>
          <pc:docMk/>
          <pc:sldMk cId="2438892547" sldId="2147470199"/>
        </pc:sldMkLst>
        <pc:spChg chg="mod">
          <ac:chgData name="Akshay Dixit" userId="be3c0e0c-cbf0-46d8-ae58-75dcc3b3cc2d" providerId="ADAL" clId="{467B7AED-CB89-4C63-82BC-2CA48ECCFE36}" dt="2023-01-13T13:01:14.816" v="16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467B7AED-CB89-4C63-82BC-2CA48ECCFE36}" dt="2023-01-13T13:01:59.059" v="5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67B7AED-CB89-4C63-82BC-2CA48ECCFE36}" dt="2023-01-13T13:04:05.466" v="99" actId="14100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467B7AED-CB89-4C63-82BC-2CA48ECCFE36}" dt="2023-01-13T12:25:21.245" v="13" actId="14100"/>
          <ac:spMkLst>
            <pc:docMk/>
            <pc:sldMk cId="2438892547" sldId="2147470199"/>
            <ac:spMk id="9" creationId="{FEBDE3A1-2998-A26D-B341-C1D6233CAB78}"/>
          </ac:spMkLst>
        </pc:spChg>
        <pc:picChg chg="del">
          <ac:chgData name="Akshay Dixit" userId="be3c0e0c-cbf0-46d8-ae58-75dcc3b3cc2d" providerId="ADAL" clId="{467B7AED-CB89-4C63-82BC-2CA48ECCFE36}" dt="2023-01-13T12:22:28.644" v="0" actId="478"/>
          <ac:picMkLst>
            <pc:docMk/>
            <pc:sldMk cId="2438892547" sldId="2147470199"/>
            <ac:picMk id="3" creationId="{6C241D00-BCB4-B902-3FE3-EBC4C905013D}"/>
          </ac:picMkLst>
        </pc:picChg>
        <pc:picChg chg="add del mod ord">
          <ac:chgData name="Akshay Dixit" userId="be3c0e0c-cbf0-46d8-ae58-75dcc3b3cc2d" providerId="ADAL" clId="{467B7AED-CB89-4C63-82BC-2CA48ECCFE36}" dt="2023-01-13T13:42:59.843" v="102" actId="478"/>
          <ac:picMkLst>
            <pc:docMk/>
            <pc:sldMk cId="2438892547" sldId="2147470199"/>
            <ac:picMk id="10" creationId="{BC17CA04-F009-E25C-1371-02B6105592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99348" y="1190545"/>
            <a:ext cx="6992335" cy="1965667"/>
          </a:xfrm>
          <a:prstGeom prst="rect">
            <a:avLst/>
          </a:prstGeom>
          <a:solidFill>
            <a:srgbClr val="1E8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114285" y="109816"/>
            <a:ext cx="523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8" y="235469"/>
            <a:ext cx="774033" cy="77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19001-18D2-4677-21C5-9FA7A3303F6A}"/>
              </a:ext>
            </a:extLst>
          </p:cNvPr>
          <p:cNvSpPr txBox="1"/>
          <p:nvPr/>
        </p:nvSpPr>
        <p:spPr>
          <a:xfrm>
            <a:off x="1114285" y="596601"/>
            <a:ext cx="587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Segoe UI Semibold"/>
              </a:rPr>
              <a:t>#365daysofADX   </a:t>
            </a:r>
            <a:r>
              <a:rPr lang="en-IN" sz="2400" dirty="0">
                <a:solidFill>
                  <a:srgbClr val="4AA8EC"/>
                </a:solidFill>
                <a:latin typeface="Segoe UI Semibold"/>
              </a:rPr>
              <a:t>[aka.ms/ADX.365]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4AA8EC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C617E-8AF5-0C58-E458-2172E8C27791}"/>
              </a:ext>
            </a:extLst>
          </p:cNvPr>
          <p:cNvSpPr txBox="1"/>
          <p:nvPr/>
        </p:nvSpPr>
        <p:spPr>
          <a:xfrm>
            <a:off x="6085028" y="63649"/>
            <a:ext cx="11142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13/365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158991" y="1190545"/>
            <a:ext cx="6873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What is Azure Data Explorer?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917D6-751F-DBE4-4481-CD240F0B0FEF}"/>
              </a:ext>
            </a:extLst>
          </p:cNvPr>
          <p:cNvSpPr txBox="1"/>
          <p:nvPr/>
        </p:nvSpPr>
        <p:spPr>
          <a:xfrm>
            <a:off x="210355" y="1673836"/>
            <a:ext cx="68730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E6E6E6"/>
                </a:solidFill>
                <a:latin typeface="Segoe UI" panose="020B0502040204020203" pitchFamily="34" charset="0"/>
              </a:rPr>
              <a:t>ADX is a fully managed, high-performance, big data analytics platform that can ingest, process, and store varied Data for near real-time queries and advanced analytics, as well as geospatial analytics, alerting and dashboarding.</a:t>
            </a:r>
            <a:endParaRPr lang="en-US" sz="2000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</TotalTime>
  <Words>62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2023-01-13T13:43:09Z</dcterms:modified>
</cp:coreProperties>
</file>