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6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60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5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42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325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261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3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30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2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1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7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0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1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86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5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2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DCCAE7-5ECB-48E8-8320-786377A6073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659918-DB1A-4745-9743-D35186B1A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5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9601-17BB-AD26-A429-8EADE2B29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169895"/>
          </a:xfrm>
        </p:spPr>
        <p:txBody>
          <a:bodyPr/>
          <a:lstStyle/>
          <a:p>
            <a:r>
              <a:rPr lang="en-US" sz="4800" b="1" dirty="0"/>
              <a:t>BUSINESS OBJECTIVE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6FF69-5D13-B2DB-F866-887B3F36E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30" y="2510118"/>
            <a:ext cx="8612188" cy="3209365"/>
          </a:xfrm>
        </p:spPr>
        <p:txBody>
          <a:bodyPr/>
          <a:lstStyle/>
          <a:p>
            <a:r>
              <a:rPr lang="en-US" sz="2400" b="1" dirty="0"/>
              <a:t>A data engineering project on employees of the one of the big corporation from the 1980s and 1995s. In this project , the objective is to create end-to- end data pipeline and analyze the data to get meaningful insights from the data.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01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5F3D-9431-8F0B-CAC6-45ECB9EB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04684"/>
            <a:ext cx="8534400" cy="4389716"/>
          </a:xfrm>
        </p:spPr>
        <p:txBody>
          <a:bodyPr>
            <a:noAutofit/>
          </a:bodyPr>
          <a:lstStyle/>
          <a:p>
            <a:br>
              <a:rPr lang="en-US" sz="2800" dirty="0">
                <a:solidFill>
                  <a:schemeClr val="bg1"/>
                </a:solidFill>
              </a:rPr>
            </a:b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04EF-6714-ED3D-FF23-13BD8AAA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91888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CHALLENGES FACED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870AC-13F9-501A-52B1-66628E55E432}"/>
              </a:ext>
            </a:extLst>
          </p:cNvPr>
          <p:cNvSpPr txBox="1"/>
          <p:nvPr/>
        </p:nvSpPr>
        <p:spPr>
          <a:xfrm>
            <a:off x="1613647" y="2906344"/>
            <a:ext cx="5674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1)Importing all the tables from MySQL to HDFS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2)Data transfer from MySQL to HDFS using Sqoop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3)Building ML Model and creating ML pipeline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4)Creating the entire Data pipeline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3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F44C-4060-6980-BF6A-8ED0500F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429436"/>
            <a:ext cx="9714847" cy="35649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CSV DATA FILES USED: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</a:rPr>
              <a:t>EMPLOYEES 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emp_no</a:t>
            </a:r>
            <a:r>
              <a:rPr lang="en-US" sz="2000" dirty="0">
                <a:solidFill>
                  <a:schemeClr val="bg1"/>
                </a:solidFill>
              </a:rPr>
              <a:t> – Int – Not Null </a:t>
            </a:r>
            <a:r>
              <a:rPr lang="en-US" sz="2000" b="1" dirty="0" err="1">
                <a:solidFill>
                  <a:schemeClr val="bg1"/>
                </a:solidFill>
              </a:rPr>
              <a:t>emp_titles_id</a:t>
            </a:r>
            <a:r>
              <a:rPr lang="en-US" sz="2000" dirty="0">
                <a:solidFill>
                  <a:schemeClr val="bg1"/>
                </a:solidFill>
              </a:rPr>
              <a:t> – Not Null </a:t>
            </a:r>
            <a:r>
              <a:rPr lang="en-US" sz="2000" b="1" dirty="0" err="1">
                <a:solidFill>
                  <a:schemeClr val="bg1"/>
                </a:solidFill>
              </a:rPr>
              <a:t>birth_date</a:t>
            </a:r>
            <a:r>
              <a:rPr lang="en-US" sz="2000" dirty="0">
                <a:solidFill>
                  <a:schemeClr val="bg1"/>
                </a:solidFill>
              </a:rPr>
              <a:t> – Date Time – Not Null </a:t>
            </a:r>
            <a:r>
              <a:rPr lang="en-US" sz="2000" b="1" dirty="0" err="1">
                <a:solidFill>
                  <a:schemeClr val="bg1"/>
                </a:solidFill>
              </a:rPr>
              <a:t>first_name</a:t>
            </a:r>
            <a:r>
              <a:rPr lang="en-US" sz="2000" dirty="0">
                <a:solidFill>
                  <a:schemeClr val="bg1"/>
                </a:solidFill>
              </a:rPr>
              <a:t> - Character – Not Null </a:t>
            </a:r>
            <a:r>
              <a:rPr lang="en-US" sz="2000" b="1" dirty="0" err="1">
                <a:solidFill>
                  <a:schemeClr val="bg1"/>
                </a:solidFill>
              </a:rPr>
              <a:t>last_name</a:t>
            </a:r>
            <a:r>
              <a:rPr lang="en-US" sz="2000" dirty="0">
                <a:solidFill>
                  <a:schemeClr val="bg1"/>
                </a:solidFill>
              </a:rPr>
              <a:t> - Character – Not Null </a:t>
            </a:r>
            <a:r>
              <a:rPr lang="en-US" sz="2000" b="1" dirty="0">
                <a:solidFill>
                  <a:schemeClr val="bg1"/>
                </a:solidFill>
              </a:rPr>
              <a:t>sex</a:t>
            </a:r>
            <a:r>
              <a:rPr lang="en-US" sz="2000" dirty="0">
                <a:solidFill>
                  <a:schemeClr val="bg1"/>
                </a:solidFill>
              </a:rPr>
              <a:t> – Character – Not Null </a:t>
            </a:r>
            <a:r>
              <a:rPr lang="en-US" sz="2000" b="1" dirty="0" err="1">
                <a:solidFill>
                  <a:schemeClr val="bg1"/>
                </a:solidFill>
              </a:rPr>
              <a:t>hire_date</a:t>
            </a:r>
            <a:r>
              <a:rPr lang="en-US" sz="2000" dirty="0">
                <a:solidFill>
                  <a:schemeClr val="bg1"/>
                </a:solidFill>
              </a:rPr>
              <a:t> –Date Time -Not Null </a:t>
            </a:r>
            <a:r>
              <a:rPr lang="en-US" sz="2000" b="1" dirty="0" err="1">
                <a:solidFill>
                  <a:schemeClr val="bg1"/>
                </a:solidFill>
              </a:rPr>
              <a:t>no_of_projects</a:t>
            </a:r>
            <a:r>
              <a:rPr lang="en-US" sz="2000" dirty="0">
                <a:solidFill>
                  <a:schemeClr val="bg1"/>
                </a:solidFill>
              </a:rPr>
              <a:t> – Integer – Not Null </a:t>
            </a:r>
            <a:r>
              <a:rPr lang="en-US" sz="2000" b="1" dirty="0" err="1">
                <a:solidFill>
                  <a:schemeClr val="bg1"/>
                </a:solidFill>
              </a:rPr>
              <a:t>Last_performance_rating</a:t>
            </a:r>
            <a:r>
              <a:rPr lang="en-US" sz="2000" dirty="0">
                <a:solidFill>
                  <a:schemeClr val="bg1"/>
                </a:solidFill>
              </a:rPr>
              <a:t> – Character – Not Null </a:t>
            </a:r>
            <a:r>
              <a:rPr lang="en-US" sz="2000" b="1" dirty="0">
                <a:solidFill>
                  <a:schemeClr val="bg1"/>
                </a:solidFill>
              </a:rPr>
              <a:t>left</a:t>
            </a:r>
            <a:r>
              <a:rPr lang="en-US" sz="2000" dirty="0">
                <a:solidFill>
                  <a:schemeClr val="bg1"/>
                </a:solidFill>
              </a:rPr>
              <a:t>  – Boolean – Not Null  </a:t>
            </a:r>
            <a:r>
              <a:rPr lang="en-US" sz="2000" b="1" dirty="0" err="1">
                <a:solidFill>
                  <a:schemeClr val="bg1"/>
                </a:solidFill>
              </a:rPr>
              <a:t>Last_date</a:t>
            </a:r>
            <a:r>
              <a:rPr lang="en-US" sz="2000" dirty="0">
                <a:solidFill>
                  <a:schemeClr val="bg1"/>
                </a:solidFill>
              </a:rPr>
              <a:t> - Date Time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</a:rPr>
              <a:t>DEPARTMENTS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dept_no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- character – Not Null </a:t>
            </a:r>
            <a:r>
              <a:rPr lang="en-US" sz="2000" b="1" dirty="0">
                <a:solidFill>
                  <a:schemeClr val="bg1"/>
                </a:solidFill>
              </a:rPr>
              <a:t>dept_name</a:t>
            </a:r>
            <a:r>
              <a:rPr lang="en-US" sz="2000" dirty="0">
                <a:solidFill>
                  <a:schemeClr val="bg1"/>
                </a:solidFill>
              </a:rPr>
              <a:t> – Character – Not Null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</a:rPr>
              <a:t>DEPARTMENT MANAGERS 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dept_no</a:t>
            </a:r>
            <a:r>
              <a:rPr lang="en-US" sz="2000" dirty="0">
                <a:solidFill>
                  <a:schemeClr val="bg1"/>
                </a:solidFill>
              </a:rPr>
              <a:t> – character – Not Null </a:t>
            </a:r>
            <a:r>
              <a:rPr lang="en-US" sz="2000" b="1" dirty="0" err="1">
                <a:solidFill>
                  <a:schemeClr val="bg1"/>
                </a:solidFill>
              </a:rPr>
              <a:t>emp_no</a:t>
            </a:r>
            <a:r>
              <a:rPr lang="en-US" sz="2000" dirty="0">
                <a:solidFill>
                  <a:schemeClr val="bg1"/>
                </a:solidFill>
              </a:rPr>
              <a:t> – Integer – Not Null </a:t>
            </a:r>
            <a:br>
              <a:rPr lang="en-US" sz="2000" b="1" u="sng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</a:rPr>
              <a:t>DEPARTMENT EMPLOYEES 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emp_no</a:t>
            </a:r>
            <a:r>
              <a:rPr lang="en-US" sz="2000" dirty="0">
                <a:solidFill>
                  <a:schemeClr val="bg1"/>
                </a:solidFill>
              </a:rPr>
              <a:t> – Integer – Not Null </a:t>
            </a:r>
            <a:r>
              <a:rPr lang="en-US" sz="2000" b="1" dirty="0" err="1">
                <a:solidFill>
                  <a:schemeClr val="bg1"/>
                </a:solidFill>
              </a:rPr>
              <a:t>dept_no</a:t>
            </a:r>
            <a:r>
              <a:rPr lang="en-US" sz="2000" dirty="0">
                <a:solidFill>
                  <a:schemeClr val="bg1"/>
                </a:solidFill>
              </a:rPr>
              <a:t> – character – Not Null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</a:rPr>
              <a:t>SALARIES</a:t>
            </a:r>
            <a:r>
              <a:rPr lang="en-US" sz="2000" dirty="0">
                <a:solidFill>
                  <a:schemeClr val="bg1"/>
                </a:solidFill>
              </a:rPr>
              <a:t> : </a:t>
            </a:r>
            <a:r>
              <a:rPr lang="en-US" sz="2000" b="1" dirty="0" err="1">
                <a:solidFill>
                  <a:schemeClr val="bg1"/>
                </a:solidFill>
              </a:rPr>
              <a:t>emp_no</a:t>
            </a:r>
            <a:r>
              <a:rPr lang="en-US" sz="2000" dirty="0">
                <a:solidFill>
                  <a:schemeClr val="bg1"/>
                </a:solidFill>
              </a:rPr>
              <a:t> – Integer – Not Null </a:t>
            </a:r>
            <a:r>
              <a:rPr lang="en-US" sz="2000" b="1" dirty="0">
                <a:solidFill>
                  <a:schemeClr val="bg1"/>
                </a:solidFill>
              </a:rPr>
              <a:t>Salary</a:t>
            </a:r>
            <a:r>
              <a:rPr lang="en-US" sz="2000" dirty="0">
                <a:solidFill>
                  <a:schemeClr val="bg1"/>
                </a:solidFill>
              </a:rPr>
              <a:t> – Integer – Not Null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</a:rPr>
              <a:t>TITLES:</a:t>
            </a:r>
            <a:r>
              <a:rPr lang="en-US" sz="2000" b="1" dirty="0">
                <a:solidFill>
                  <a:schemeClr val="bg1"/>
                </a:solidFill>
              </a:rPr>
              <a:t>  title_id</a:t>
            </a:r>
            <a:r>
              <a:rPr lang="en-US" sz="2000" dirty="0">
                <a:solidFill>
                  <a:schemeClr val="bg1"/>
                </a:solidFill>
              </a:rPr>
              <a:t> – Character – Not Null  </a:t>
            </a:r>
            <a:r>
              <a:rPr lang="en-US" sz="2000" b="1" dirty="0">
                <a:solidFill>
                  <a:schemeClr val="bg1"/>
                </a:solidFill>
              </a:rPr>
              <a:t>Title</a:t>
            </a:r>
            <a:r>
              <a:rPr lang="en-US" sz="2000" dirty="0">
                <a:solidFill>
                  <a:schemeClr val="bg1"/>
                </a:solidFill>
              </a:rPr>
              <a:t> – Character – Not Null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5288-AB65-6A74-9E44-EB0BD6C35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169894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DATA USED AND ITS DESCRIPTION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4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1E83-4C1A-AA19-657D-195EA172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86000"/>
            <a:ext cx="8534400" cy="3708399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1) </a:t>
            </a:r>
            <a:r>
              <a:rPr lang="en-US" sz="1800" dirty="0" err="1">
                <a:solidFill>
                  <a:schemeClr val="bg1"/>
                </a:solidFill>
              </a:rPr>
              <a:t>MysQL</a:t>
            </a:r>
            <a:r>
              <a:rPr lang="en-US" sz="1800" dirty="0">
                <a:solidFill>
                  <a:schemeClr val="bg1"/>
                </a:solidFill>
              </a:rPr>
              <a:t> (to create database)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2) Linux Commands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3) Sqoop (Transfer data from MySQL Server to HDFS/Hive)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4) HDFS (to store the data)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5) Hive (to create database)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6) Impala (to perform the EDA)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7) SparkSQL (to perform the EDA)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8) SparkML (model building)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4DDE-DC80-2A00-A1D8-FA3340F5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2507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TECHNOLOGY STACK USED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B7B8E-D2FE-C599-27D2-732B62F7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81" y="2055941"/>
            <a:ext cx="9973920" cy="43986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C72C-6BB3-316B-BD00-46443BD8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ER MODEL(DATA MODEL)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6AFD02-3006-DD19-0FD0-B3F14590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0" y="1933637"/>
            <a:ext cx="8638781" cy="39200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B1E75-6DAA-888F-44D3-570830D4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792942"/>
            <a:ext cx="9159035" cy="420145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1E93-A34D-184B-595B-6A64CA94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071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PIPELINE ARCHITECTURE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5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58856E-ED9D-F654-6E52-9E22F0BB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03628"/>
            <a:ext cx="9230144" cy="4090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260A8-654A-3337-FB05-92779DC4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483659"/>
            <a:ext cx="8534400" cy="419969"/>
          </a:xfrm>
        </p:spPr>
        <p:txBody>
          <a:bodyPr>
            <a:normAutofit/>
          </a:bodyPr>
          <a:lstStyle/>
          <a:p>
            <a:r>
              <a:rPr lang="en-US" sz="2000" dirty="0"/>
              <a:t>Average salary per department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6748-853C-9EF6-76FD-18DCA5AE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82923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EXPLORATORY DATA ANALYSIS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86F196-7331-352A-8957-9657877C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38" y="1631576"/>
            <a:ext cx="8093286" cy="4540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DA3F0-7031-C453-8325-3BEA3F73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31576"/>
            <a:ext cx="8534400" cy="436282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3E2C-2D1D-8120-43FD-5E263EF9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216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GENDER WISE EMPLOYEE COUNT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1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78A61C-D19D-D63A-647E-22E5D357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66" y="1990113"/>
            <a:ext cx="7754784" cy="3816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C96E1-4557-74CD-F70C-83F806DB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01908"/>
            <a:ext cx="9499694" cy="45271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3124-070D-F039-2472-342D4D6D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1161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SALARY PER TITLE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7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92BB38-DB9E-EB10-C56A-D0F00182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659833"/>
            <a:ext cx="8163252" cy="4413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0393E9-1E67-2CE1-ACB7-FD1A7AB1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39154"/>
            <a:ext cx="8534400" cy="425524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AF2A-44F5-1C9A-119C-211F2C97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0533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GENDER WISE AVERAGE SALARY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592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397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BUSINESS OBJECTIVE</vt:lpstr>
      <vt:lpstr>CSV DATA FILES USED:  EMPLOYEES : emp_no – Int – Not Null emp_titles_id – Not Null birth_date – Date Time – Not Null first_name - Character – Not Null last_name - Character – Not Null sex – Character – Not Null hire_date –Date Time -Not Null no_of_projects – Integer – Not Null Last_performance_rating – Character – Not Null left  – Boolean – Not Null  Last_date - Date Time DEPARTMENTS: dept_no - character – Not Null dept_name – Character – Not Null  DEPARTMENT MANAGERS : dept_no – character – Not Null emp_no – Integer – Not Null  DEPARTMENT EMPLOYEES : emp_no – Integer – Not Null dept_no – character – Not Null  SALARIES : emp_no – Integer – Not Null Salary – Integer – Not Null TITLES:  title_id – Character – Not Null  Title – Character – Not Null </vt:lpstr>
      <vt:lpstr>1) MysQL (to create database)  2) Linux Commands  3) Sqoop (Transfer data from MySQL Server to HDFS/Hive)   4) HDFS (to store the data)   5) Hive (to create database)   6) Impala (to perform the EDA)   7) SparkSQL (to perform the EDA)   8) SparkML (model building)    </vt:lpstr>
      <vt:lpstr>PowerPoint Presentation</vt:lpstr>
      <vt:lpstr>PowerPoint Presentation</vt:lpstr>
      <vt:lpstr>Average salary per department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OBJECTIVE</dc:title>
  <dc:creator>KUSUMA KUSHI GUDLA</dc:creator>
  <cp:lastModifiedBy>KUSUMA KUSHI GUDLA</cp:lastModifiedBy>
  <cp:revision>1</cp:revision>
  <dcterms:created xsi:type="dcterms:W3CDTF">2022-05-20T07:42:20Z</dcterms:created>
  <dcterms:modified xsi:type="dcterms:W3CDTF">2022-05-20T08:21:00Z</dcterms:modified>
</cp:coreProperties>
</file>