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suma kirankumar" userId="b37c99d955035a51" providerId="LiveId" clId="{45EEB395-3FBA-48F0-959F-4148C821B9E0}"/>
    <pc:docChg chg="modSld">
      <pc:chgData name="kusuma kirankumar" userId="b37c99d955035a51" providerId="LiveId" clId="{45EEB395-3FBA-48F0-959F-4148C821B9E0}" dt="2022-02-23T05:30:19.983" v="2" actId="20577"/>
      <pc:docMkLst>
        <pc:docMk/>
      </pc:docMkLst>
      <pc:sldChg chg="modSp mod">
        <pc:chgData name="kusuma kirankumar" userId="b37c99d955035a51" providerId="LiveId" clId="{45EEB395-3FBA-48F0-959F-4148C821B9E0}" dt="2022-02-23T05:30:19.983" v="2" actId="20577"/>
        <pc:sldMkLst>
          <pc:docMk/>
          <pc:sldMk cId="735183812" sldId="259"/>
        </pc:sldMkLst>
        <pc:spChg chg="mod">
          <ac:chgData name="kusuma kirankumar" userId="b37c99d955035a51" providerId="LiveId" clId="{45EEB395-3FBA-48F0-959F-4148C821B9E0}" dt="2022-02-23T05:30:19.983" v="2" actId="20577"/>
          <ac:spMkLst>
            <pc:docMk/>
            <pc:sldMk cId="735183812" sldId="259"/>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3C49D4B-06BA-4EB3-A8C7-407CD437574B}" type="datetimeFigureOut">
              <a:rPr lang="en-IN" smtClean="0"/>
              <a:t>23-02-2022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8FA548-95EA-47ED-8C3B-42A1D3852EF1}" type="slidenum">
              <a:rPr lang="en-IN" smtClean="0"/>
              <a:t>‹#›</a:t>
            </a:fld>
            <a:endParaRPr lang="en-IN"/>
          </a:p>
        </p:txBody>
      </p:sp>
    </p:spTree>
    <p:extLst>
      <p:ext uri="{BB962C8B-B14F-4D97-AF65-F5344CB8AC3E}">
        <p14:creationId xmlns:p14="http://schemas.microsoft.com/office/powerpoint/2010/main" val="409669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3C49D4B-06BA-4EB3-A8C7-407CD437574B}" type="datetimeFigureOut">
              <a:rPr lang="en-IN" smtClean="0"/>
              <a:t>23-02-2022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8FA548-95EA-47ED-8C3B-42A1D3852EF1}" type="slidenum">
              <a:rPr lang="en-IN" smtClean="0"/>
              <a:t>‹#›</a:t>
            </a:fld>
            <a:endParaRPr lang="en-IN"/>
          </a:p>
        </p:txBody>
      </p:sp>
    </p:spTree>
    <p:extLst>
      <p:ext uri="{BB962C8B-B14F-4D97-AF65-F5344CB8AC3E}">
        <p14:creationId xmlns:p14="http://schemas.microsoft.com/office/powerpoint/2010/main" val="2300146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3C49D4B-06BA-4EB3-A8C7-407CD437574B}" type="datetimeFigureOut">
              <a:rPr lang="en-IN" smtClean="0"/>
              <a:t>23-02-2022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8FA548-95EA-47ED-8C3B-42A1D3852EF1}" type="slidenum">
              <a:rPr lang="en-IN" smtClean="0"/>
              <a:t>‹#›</a:t>
            </a:fld>
            <a:endParaRPr lang="en-IN"/>
          </a:p>
        </p:txBody>
      </p:sp>
    </p:spTree>
    <p:extLst>
      <p:ext uri="{BB962C8B-B14F-4D97-AF65-F5344CB8AC3E}">
        <p14:creationId xmlns:p14="http://schemas.microsoft.com/office/powerpoint/2010/main" val="959876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3C49D4B-06BA-4EB3-A8C7-407CD437574B}" type="datetimeFigureOut">
              <a:rPr lang="en-IN" smtClean="0"/>
              <a:t>23-02-2022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8FA548-95EA-47ED-8C3B-42A1D3852EF1}" type="slidenum">
              <a:rPr lang="en-IN" smtClean="0"/>
              <a:t>‹#›</a:t>
            </a:fld>
            <a:endParaRPr lang="en-IN"/>
          </a:p>
        </p:txBody>
      </p:sp>
    </p:spTree>
    <p:extLst>
      <p:ext uri="{BB962C8B-B14F-4D97-AF65-F5344CB8AC3E}">
        <p14:creationId xmlns:p14="http://schemas.microsoft.com/office/powerpoint/2010/main" val="167727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C49D4B-06BA-4EB3-A8C7-407CD437574B}" type="datetimeFigureOut">
              <a:rPr lang="en-IN" smtClean="0"/>
              <a:t>23-02-2022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8FA548-95EA-47ED-8C3B-42A1D3852EF1}" type="slidenum">
              <a:rPr lang="en-IN" smtClean="0"/>
              <a:t>‹#›</a:t>
            </a:fld>
            <a:endParaRPr lang="en-IN"/>
          </a:p>
        </p:txBody>
      </p:sp>
    </p:spTree>
    <p:extLst>
      <p:ext uri="{BB962C8B-B14F-4D97-AF65-F5344CB8AC3E}">
        <p14:creationId xmlns:p14="http://schemas.microsoft.com/office/powerpoint/2010/main" val="2992633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3C49D4B-06BA-4EB3-A8C7-407CD437574B}" type="datetimeFigureOut">
              <a:rPr lang="en-IN" smtClean="0"/>
              <a:t>23-02-2022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8FA548-95EA-47ED-8C3B-42A1D3852EF1}" type="slidenum">
              <a:rPr lang="en-IN" smtClean="0"/>
              <a:t>‹#›</a:t>
            </a:fld>
            <a:endParaRPr lang="en-IN"/>
          </a:p>
        </p:txBody>
      </p:sp>
    </p:spTree>
    <p:extLst>
      <p:ext uri="{BB962C8B-B14F-4D97-AF65-F5344CB8AC3E}">
        <p14:creationId xmlns:p14="http://schemas.microsoft.com/office/powerpoint/2010/main" val="3950584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3C49D4B-06BA-4EB3-A8C7-407CD437574B}" type="datetimeFigureOut">
              <a:rPr lang="en-IN" smtClean="0"/>
              <a:t>23-02-2022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8FA548-95EA-47ED-8C3B-42A1D3852EF1}" type="slidenum">
              <a:rPr lang="en-IN" smtClean="0"/>
              <a:t>‹#›</a:t>
            </a:fld>
            <a:endParaRPr lang="en-IN"/>
          </a:p>
        </p:txBody>
      </p:sp>
    </p:spTree>
    <p:extLst>
      <p:ext uri="{BB962C8B-B14F-4D97-AF65-F5344CB8AC3E}">
        <p14:creationId xmlns:p14="http://schemas.microsoft.com/office/powerpoint/2010/main" val="1520757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3C49D4B-06BA-4EB3-A8C7-407CD437574B}" type="datetimeFigureOut">
              <a:rPr lang="en-IN" smtClean="0"/>
              <a:t>23-02-2022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8FA548-95EA-47ED-8C3B-42A1D3852EF1}" type="slidenum">
              <a:rPr lang="en-IN" smtClean="0"/>
              <a:t>‹#›</a:t>
            </a:fld>
            <a:endParaRPr lang="en-IN"/>
          </a:p>
        </p:txBody>
      </p:sp>
    </p:spTree>
    <p:extLst>
      <p:ext uri="{BB962C8B-B14F-4D97-AF65-F5344CB8AC3E}">
        <p14:creationId xmlns:p14="http://schemas.microsoft.com/office/powerpoint/2010/main" val="3584044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C49D4B-06BA-4EB3-A8C7-407CD437574B}" type="datetimeFigureOut">
              <a:rPr lang="en-IN" smtClean="0"/>
              <a:t>23-02-2022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58FA548-95EA-47ED-8C3B-42A1D3852EF1}" type="slidenum">
              <a:rPr lang="en-IN" smtClean="0"/>
              <a:t>‹#›</a:t>
            </a:fld>
            <a:endParaRPr lang="en-IN"/>
          </a:p>
        </p:txBody>
      </p:sp>
    </p:spTree>
    <p:extLst>
      <p:ext uri="{BB962C8B-B14F-4D97-AF65-F5344CB8AC3E}">
        <p14:creationId xmlns:p14="http://schemas.microsoft.com/office/powerpoint/2010/main" val="3001771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C49D4B-06BA-4EB3-A8C7-407CD437574B}" type="datetimeFigureOut">
              <a:rPr lang="en-IN" smtClean="0"/>
              <a:t>23-02-2022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8FA548-95EA-47ED-8C3B-42A1D3852EF1}" type="slidenum">
              <a:rPr lang="en-IN" smtClean="0"/>
              <a:t>‹#›</a:t>
            </a:fld>
            <a:endParaRPr lang="en-IN"/>
          </a:p>
        </p:txBody>
      </p:sp>
    </p:spTree>
    <p:extLst>
      <p:ext uri="{BB962C8B-B14F-4D97-AF65-F5344CB8AC3E}">
        <p14:creationId xmlns:p14="http://schemas.microsoft.com/office/powerpoint/2010/main" val="4220590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C49D4B-06BA-4EB3-A8C7-407CD437574B}" type="datetimeFigureOut">
              <a:rPr lang="en-IN" smtClean="0"/>
              <a:t>23-02-2022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8FA548-95EA-47ED-8C3B-42A1D3852EF1}" type="slidenum">
              <a:rPr lang="en-IN" smtClean="0"/>
              <a:t>‹#›</a:t>
            </a:fld>
            <a:endParaRPr lang="en-IN"/>
          </a:p>
        </p:txBody>
      </p:sp>
    </p:spTree>
    <p:extLst>
      <p:ext uri="{BB962C8B-B14F-4D97-AF65-F5344CB8AC3E}">
        <p14:creationId xmlns:p14="http://schemas.microsoft.com/office/powerpoint/2010/main" val="223792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C49D4B-06BA-4EB3-A8C7-407CD437574B}" type="datetimeFigureOut">
              <a:rPr lang="en-IN" smtClean="0"/>
              <a:t>23-02-2022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8FA548-95EA-47ED-8C3B-42A1D3852EF1}" type="slidenum">
              <a:rPr lang="en-IN" smtClean="0"/>
              <a:t>‹#›</a:t>
            </a:fld>
            <a:endParaRPr lang="en-IN"/>
          </a:p>
        </p:txBody>
      </p:sp>
    </p:spTree>
    <p:extLst>
      <p:ext uri="{BB962C8B-B14F-4D97-AF65-F5344CB8AC3E}">
        <p14:creationId xmlns:p14="http://schemas.microsoft.com/office/powerpoint/2010/main" val="601389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ctrTitle"/>
          </p:nvPr>
        </p:nvSpPr>
        <p:spPr>
          <a:xfrm>
            <a:off x="1523999" y="1122363"/>
            <a:ext cx="10054107" cy="2387600"/>
          </a:xfrm>
        </p:spPr>
        <p:txBody>
          <a:bodyPr>
            <a:normAutofit/>
          </a:bodyPr>
          <a:lstStyle/>
          <a:p>
            <a:r>
              <a:rPr lang="en-IN" sz="2800" b="1" dirty="0">
                <a:latin typeface="Times New Roman" panose="02020603050405020304" pitchFamily="18" charset="0"/>
                <a:cs typeface="Times New Roman" panose="02020603050405020304" pitchFamily="18" charset="0"/>
              </a:rPr>
              <a:t>Chatbot using python and NLP</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4362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220200" cy="751156"/>
          </a:xfrm>
        </p:spPr>
        <p:txBody>
          <a:bodyPr/>
          <a:lstStyle/>
          <a:p>
            <a:r>
              <a:rPr lang="en-US" dirty="0"/>
              <a:t>Class Diagram</a:t>
            </a:r>
          </a:p>
        </p:txBody>
      </p:sp>
      <p:pic>
        <p:nvPicPr>
          <p:cNvPr id="3" name="Picture 2"/>
          <p:cNvPicPr/>
          <p:nvPr/>
        </p:nvPicPr>
        <p:blipFill>
          <a:blip r:embed="rId2"/>
          <a:srcRect/>
          <a:stretch>
            <a:fillRect/>
          </a:stretch>
        </p:blipFill>
        <p:spPr bwMode="auto">
          <a:xfrm>
            <a:off x="2447183" y="1706459"/>
            <a:ext cx="6399934" cy="4133850"/>
          </a:xfrm>
          <a:prstGeom prst="rect">
            <a:avLst/>
          </a:prstGeom>
          <a:noFill/>
          <a:ln w="9525">
            <a:noFill/>
            <a:miter lim="800000"/>
            <a:headEnd/>
            <a:tailEnd/>
          </a:ln>
        </p:spPr>
      </p:pic>
    </p:spTree>
    <p:extLst>
      <p:ext uri="{BB962C8B-B14F-4D97-AF65-F5344CB8AC3E}">
        <p14:creationId xmlns:p14="http://schemas.microsoft.com/office/powerpoint/2010/main" val="1244837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41161"/>
          </a:xfrm>
        </p:spPr>
        <p:txBody>
          <a:bodyPr/>
          <a:lstStyle/>
          <a:p>
            <a:r>
              <a:rPr lang="en-US" dirty="0"/>
              <a:t>Sequence Diagram</a:t>
            </a:r>
          </a:p>
        </p:txBody>
      </p:sp>
      <p:pic>
        <p:nvPicPr>
          <p:cNvPr id="3" name="Picture 2"/>
          <p:cNvPicPr/>
          <p:nvPr/>
        </p:nvPicPr>
        <p:blipFill>
          <a:blip r:embed="rId2"/>
          <a:srcRect/>
          <a:stretch>
            <a:fillRect/>
          </a:stretch>
        </p:blipFill>
        <p:spPr bwMode="auto">
          <a:xfrm>
            <a:off x="2391453" y="1701326"/>
            <a:ext cx="7821325" cy="4429125"/>
          </a:xfrm>
          <a:prstGeom prst="rect">
            <a:avLst/>
          </a:prstGeom>
          <a:noFill/>
          <a:ln w="9525">
            <a:noFill/>
            <a:miter lim="800000"/>
            <a:headEnd/>
            <a:tailEnd/>
          </a:ln>
        </p:spPr>
      </p:pic>
    </p:spTree>
    <p:extLst>
      <p:ext uri="{BB962C8B-B14F-4D97-AF65-F5344CB8AC3E}">
        <p14:creationId xmlns:p14="http://schemas.microsoft.com/office/powerpoint/2010/main" val="2964165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3143"/>
            <a:ext cx="10515600" cy="5523820"/>
          </a:xfrm>
        </p:spPr>
        <p:txBody>
          <a:bodyPr>
            <a:normAutofit/>
          </a:bodyPr>
          <a:lstStyle/>
          <a:p>
            <a:pPr marL="0" indent="0">
              <a:buNone/>
            </a:pPr>
            <a:endParaRPr lang="en-IN" dirty="0"/>
          </a:p>
          <a:p>
            <a:pPr marL="0" indent="0">
              <a:buNone/>
            </a:pPr>
            <a:r>
              <a:rPr lang="en-IN" b="1" dirty="0"/>
              <a:t>HARDWARE AND SOFTWARE SPECIFICATION</a:t>
            </a:r>
            <a:endParaRPr lang="en-IN" dirty="0"/>
          </a:p>
          <a:p>
            <a:pPr marL="0" indent="0">
              <a:buNone/>
            </a:pPr>
            <a:r>
              <a:rPr lang="en-IN" b="1" dirty="0"/>
              <a:t>   Hardware:</a:t>
            </a:r>
            <a:endParaRPr lang="en-IN" dirty="0"/>
          </a:p>
          <a:p>
            <a:pPr marL="0" indent="0">
              <a:buNone/>
            </a:pPr>
            <a:r>
              <a:rPr lang="en-IN" b="1" dirty="0"/>
              <a:t> </a:t>
            </a:r>
            <a:endParaRPr lang="en-IN" dirty="0"/>
          </a:p>
          <a:p>
            <a:pPr lvl="0"/>
            <a:r>
              <a:rPr lang="en-IN" dirty="0"/>
              <a:t>Windows 7,8,10 64 bit</a:t>
            </a:r>
          </a:p>
          <a:p>
            <a:pPr lvl="0"/>
            <a:r>
              <a:rPr lang="en-IN" dirty="0"/>
              <a:t>RAM 4GB</a:t>
            </a:r>
          </a:p>
          <a:p>
            <a:pPr marL="0" indent="0">
              <a:buNone/>
            </a:pPr>
            <a:r>
              <a:rPr lang="en-IN" b="1" dirty="0"/>
              <a:t>Software :</a:t>
            </a:r>
            <a:endParaRPr lang="en-IN" dirty="0"/>
          </a:p>
          <a:p>
            <a:pPr lvl="0"/>
            <a:r>
              <a:rPr lang="en-IN" dirty="0"/>
              <a:t>Anaconda Navigator</a:t>
            </a:r>
          </a:p>
          <a:p>
            <a:pPr lvl="0"/>
            <a:r>
              <a:rPr lang="en-IN" dirty="0"/>
              <a:t>Python</a:t>
            </a:r>
          </a:p>
          <a:p>
            <a:endParaRPr lang="en-IN" dirty="0"/>
          </a:p>
        </p:txBody>
      </p:sp>
    </p:spTree>
    <p:extLst>
      <p:ext uri="{BB962C8B-B14F-4D97-AF65-F5344CB8AC3E}">
        <p14:creationId xmlns:p14="http://schemas.microsoft.com/office/powerpoint/2010/main" val="595191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b="1" dirty="0"/>
              <a:t>OBJECTIVE</a:t>
            </a:r>
            <a:endParaRPr lang="en-IN" dirty="0"/>
          </a:p>
          <a:p>
            <a:r>
              <a:rPr lang="en-IN" b="1" dirty="0"/>
              <a:t>         </a:t>
            </a:r>
            <a:r>
              <a:rPr lang="en-IN" sz="2000" dirty="0">
                <a:latin typeface="Times New Roman" panose="02020603050405020304" pitchFamily="18" charset="0"/>
                <a:cs typeface="Times New Roman" panose="02020603050405020304" pitchFamily="18" charset="0"/>
              </a:rPr>
              <a:t>The main objective of our work has been to design, implement and evaluate a QA system to specifically deal with text based queries, creating and evaluating new techniques whenever analyse text based queries, they will provide perfect solution this system.</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4500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ABSTRACT </a:t>
            </a:r>
            <a:br>
              <a:rPr lang="en-IN" dirty="0"/>
            </a:br>
            <a:endParaRPr lang="en-IN" dirty="0"/>
          </a:p>
        </p:txBody>
      </p:sp>
      <p:sp>
        <p:nvSpPr>
          <p:cNvPr id="3" name="Content Placeholder 2"/>
          <p:cNvSpPr>
            <a:spLocks noGrp="1"/>
          </p:cNvSpPr>
          <p:nvPr>
            <p:ph idx="1"/>
          </p:nvPr>
        </p:nvSpPr>
        <p:spPr/>
        <p:txBody>
          <a:bodyPr>
            <a:noAutofit/>
          </a:bodyPr>
          <a:lstStyle/>
          <a:p>
            <a:pPr algn="just"/>
            <a:r>
              <a:rPr lang="en-IN" sz="2000" dirty="0">
                <a:latin typeface="Times New Roman" panose="02020603050405020304" pitchFamily="18" charset="0"/>
                <a:cs typeface="Times New Roman" panose="02020603050405020304" pitchFamily="18" charset="0"/>
              </a:rPr>
              <a:t>Natural language processing (NLP) is a form of artificial intelligence (AI) which is used to process the natural language data such as text, image, video, and audio. NLP act as a tool for computer to understand and analyse the real-time data in human language. The applications of NLP are machine translation, information extraction, text summarization, and question answering. Question answering (QA) is a well-researched problem in NLP. QA system is similar to information retrieval system. In QA system, the user will state a query to the system then the query will be processed by NLP methods to retrieve the answer. Neural network plays a major role in training the QA system. Neural network is a model consists of series of algorithm to determine the relationship among the dataset by mimic the working of human brain. Tensor flow (TF) is one of the frameworks to train the neural network in an efficient way. It automatically calculates the gradient by expressing numerical computations as a graph. TF is trained with the large dataset to find the similarity between question and answer. Our system answers the factoid questions over paragraphs using neural networks along with tensor flow framework. In order to justify the retrieved answer reasoning is used. Reasoning is the process of analysing data in a logical way to make decisions. In QA system reasoning plays an important role for extracting the answers with better accuracy.</a:t>
            </a:r>
          </a:p>
          <a:p>
            <a:pPr marL="0" indent="0" algn="just">
              <a:buNone/>
            </a:pPr>
            <a:r>
              <a:rPr lang="en-IN" sz="2000" b="1"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8353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Existing system</a:t>
            </a:r>
            <a:br>
              <a:rPr lang="en-IN" dirty="0"/>
            </a:br>
            <a:endParaRPr lang="en-IN" dirty="0"/>
          </a:p>
        </p:txBody>
      </p:sp>
      <p:sp>
        <p:nvSpPr>
          <p:cNvPr id="3" name="Content Placeholder 2"/>
          <p:cNvSpPr>
            <a:spLocks noGrp="1"/>
          </p:cNvSpPr>
          <p:nvPr>
            <p:ph idx="1"/>
          </p:nvPr>
        </p:nvSpPr>
        <p:spPr/>
        <p:txBody>
          <a:bodyPr/>
          <a:lstStyle/>
          <a:p>
            <a:pPr algn="just"/>
            <a:r>
              <a:rPr lang="en-IN" b="1" dirty="0"/>
              <a:t> </a:t>
            </a:r>
            <a:r>
              <a:rPr lang="en-IN" sz="2000" dirty="0">
                <a:latin typeface="Times New Roman" panose="02020603050405020304" pitchFamily="18" charset="0"/>
                <a:cs typeface="Times New Roman" panose="02020603050405020304" pitchFamily="18" charset="0"/>
              </a:rPr>
              <a:t>Fuzzy questions which cannot represent information need of users correctly are termed as fuzzy questions. Then  to get as concise information as possible for natural language questions using computers leads to Question answering (QA). In contrast with traditional queries retrieval systems/search engines, which return ranked lists of potentially relevant queries that users must then manually browse through, question answering systems attempt to directly provide users one or more concise answers in the form of sentences or phrases to natural language questions. </a:t>
            </a:r>
          </a:p>
        </p:txBody>
      </p:sp>
    </p:spTree>
    <p:extLst>
      <p:ext uri="{BB962C8B-B14F-4D97-AF65-F5344CB8AC3E}">
        <p14:creationId xmlns:p14="http://schemas.microsoft.com/office/powerpoint/2010/main" val="735183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Disadvantage</a:t>
            </a:r>
            <a:br>
              <a:rPr lang="en-IN" dirty="0"/>
            </a:br>
            <a:endParaRPr lang="en-IN" dirty="0"/>
          </a:p>
        </p:txBody>
      </p:sp>
      <p:sp>
        <p:nvSpPr>
          <p:cNvPr id="3" name="Content Placeholder 2"/>
          <p:cNvSpPr>
            <a:spLocks noGrp="1"/>
          </p:cNvSpPr>
          <p:nvPr>
            <p:ph idx="1"/>
          </p:nvPr>
        </p:nvSpPr>
        <p:spPr/>
        <p:txBody>
          <a:bodyPr/>
          <a:lstStyle/>
          <a:p>
            <a:pPr lvl="0"/>
            <a:r>
              <a:rPr lang="en-IN" sz="2000" dirty="0">
                <a:latin typeface="Times New Roman" panose="02020603050405020304" pitchFamily="18" charset="0"/>
                <a:cs typeface="Times New Roman" panose="02020603050405020304" pitchFamily="18" charset="0"/>
              </a:rPr>
              <a:t>Early QASs were developed for restricted domains and have limited capabilities. </a:t>
            </a:r>
          </a:p>
          <a:p>
            <a:pPr lvl="0"/>
            <a:r>
              <a:rPr lang="en-IN" sz="2000" dirty="0">
                <a:latin typeface="Times New Roman" panose="02020603050405020304" pitchFamily="18" charset="0"/>
                <a:cs typeface="Times New Roman" panose="02020603050405020304" pitchFamily="18" charset="0"/>
              </a:rPr>
              <a:t>Current QASs focus on types of questions generally asked by users, but difficult to analyse the correct result.</a:t>
            </a:r>
          </a:p>
          <a:p>
            <a:pPr lvl="0"/>
            <a:r>
              <a:rPr lang="en-IN" sz="2000" dirty="0">
                <a:latin typeface="Times New Roman" panose="02020603050405020304" pitchFamily="18" charset="0"/>
                <a:cs typeface="Times New Roman" panose="02020603050405020304" pitchFamily="18" charset="0"/>
              </a:rPr>
              <a:t>Time period to analyse very difficult.</a:t>
            </a:r>
          </a:p>
          <a:p>
            <a:pPr marL="0" indent="0">
              <a:buNone/>
            </a:pPr>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17500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Proposed system</a:t>
            </a:r>
            <a:br>
              <a:rPr lang="en-IN" dirty="0"/>
            </a:br>
            <a:endParaRPr lang="en-IN" dirty="0"/>
          </a:p>
        </p:txBody>
      </p:sp>
      <p:sp>
        <p:nvSpPr>
          <p:cNvPr id="3" name="Content Placeholder 2"/>
          <p:cNvSpPr>
            <a:spLocks noGrp="1"/>
          </p:cNvSpPr>
          <p:nvPr>
            <p:ph idx="1"/>
          </p:nvPr>
        </p:nvSpPr>
        <p:spPr/>
        <p:txBody>
          <a:bodyPr>
            <a:normAutofit/>
          </a:bodyPr>
          <a:lstStyle/>
          <a:p>
            <a:pPr algn="just"/>
            <a:r>
              <a:rPr lang="en-IN" sz="2000" dirty="0">
                <a:latin typeface="Times New Roman" panose="02020603050405020304" pitchFamily="18" charset="0"/>
                <a:cs typeface="Times New Roman" panose="02020603050405020304" pitchFamily="18" charset="0"/>
              </a:rPr>
              <a:t>In this paper, we describe answer extraction method for factoid questions Question answering (QA) systems can be seen as information retrieval systems which aim at responding to natural language queries by returning answers rather than lists of result we analysed each type of questions and developed answer extraction patterns for these types of questions. For automatic evaluation, we have developed education based evaluation for answers of questions. Education method is originally proposed and we applied education method for question answering evaluation.</a:t>
            </a:r>
          </a:p>
        </p:txBody>
      </p:sp>
    </p:spTree>
    <p:extLst>
      <p:ext uri="{BB962C8B-B14F-4D97-AF65-F5344CB8AC3E}">
        <p14:creationId xmlns:p14="http://schemas.microsoft.com/office/powerpoint/2010/main" val="3960354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Advantage</a:t>
            </a:r>
            <a:br>
              <a:rPr lang="en-IN" dirty="0"/>
            </a:br>
            <a:endParaRPr lang="en-IN" dirty="0"/>
          </a:p>
        </p:txBody>
      </p:sp>
      <p:sp>
        <p:nvSpPr>
          <p:cNvPr id="3" name="Content Placeholder 2"/>
          <p:cNvSpPr>
            <a:spLocks noGrp="1"/>
          </p:cNvSpPr>
          <p:nvPr>
            <p:ph idx="1"/>
          </p:nvPr>
        </p:nvSpPr>
        <p:spPr/>
        <p:txBody>
          <a:bodyPr/>
          <a:lstStyle/>
          <a:p>
            <a:pPr lvl="0" algn="just"/>
            <a:r>
              <a:rPr lang="en-IN" sz="2000" dirty="0">
                <a:latin typeface="Times New Roman" panose="02020603050405020304" pitchFamily="18" charset="0"/>
                <a:cs typeface="Times New Roman" panose="02020603050405020304" pitchFamily="18" charset="0"/>
              </a:rPr>
              <a:t>This very simple approach shows the important role of semantic processing that has characterized Question Answering from its beginning, exploiting information other than facts available in database systems, and distinguished it from information retrieval.</a:t>
            </a:r>
          </a:p>
          <a:p>
            <a:pPr lvl="0" algn="just"/>
            <a:r>
              <a:rPr lang="en-IN" sz="2000" dirty="0">
                <a:latin typeface="Times New Roman" panose="02020603050405020304" pitchFamily="18" charset="0"/>
                <a:cs typeface="Times New Roman" panose="02020603050405020304" pitchFamily="18" charset="0"/>
              </a:rPr>
              <a:t>QA systems cover a wide scope of different techniques, such as question type ontology.</a:t>
            </a:r>
          </a:p>
          <a:p>
            <a:pPr marL="0" indent="0" algn="just">
              <a:buNone/>
            </a:pPr>
            <a:r>
              <a:rPr lang="en-IN" sz="2000" b="1"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50653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System Architecture</a:t>
            </a:r>
            <a:br>
              <a:rPr lang="en-IN" dirty="0"/>
            </a:br>
            <a:endParaRPr lang="en-IN" dirty="0"/>
          </a:p>
        </p:txBody>
      </p:sp>
      <p:sp>
        <p:nvSpPr>
          <p:cNvPr id="21" name="Rectangle 18"/>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2" name="Rectangle 27"/>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6" name="Picture 5"/>
          <p:cNvPicPr/>
          <p:nvPr/>
        </p:nvPicPr>
        <p:blipFill>
          <a:blip r:embed="rId2"/>
          <a:stretch>
            <a:fillRect/>
          </a:stretch>
        </p:blipFill>
        <p:spPr>
          <a:xfrm>
            <a:off x="3230245" y="2014855"/>
            <a:ext cx="5731510" cy="2828290"/>
          </a:xfrm>
          <a:prstGeom prst="rect">
            <a:avLst/>
          </a:prstGeom>
        </p:spPr>
      </p:pic>
    </p:spTree>
    <p:extLst>
      <p:ext uri="{BB962C8B-B14F-4D97-AF65-F5344CB8AC3E}">
        <p14:creationId xmlns:p14="http://schemas.microsoft.com/office/powerpoint/2010/main" val="2963870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a:t>
            </a:r>
          </a:p>
        </p:txBody>
      </p:sp>
      <p:pic>
        <p:nvPicPr>
          <p:cNvPr id="3" name="Picture 2"/>
          <p:cNvPicPr/>
          <p:nvPr/>
        </p:nvPicPr>
        <p:blipFill>
          <a:blip r:embed="rId2"/>
          <a:srcRect/>
          <a:stretch>
            <a:fillRect/>
          </a:stretch>
        </p:blipFill>
        <p:spPr bwMode="auto">
          <a:xfrm>
            <a:off x="3109356" y="1027906"/>
            <a:ext cx="7540831" cy="5593279"/>
          </a:xfrm>
          <a:prstGeom prst="rect">
            <a:avLst/>
          </a:prstGeom>
          <a:noFill/>
          <a:ln w="9525">
            <a:noFill/>
            <a:miter lim="800000"/>
            <a:headEnd/>
            <a:tailEnd/>
          </a:ln>
        </p:spPr>
      </p:pic>
    </p:spTree>
    <p:extLst>
      <p:ext uri="{BB962C8B-B14F-4D97-AF65-F5344CB8AC3E}">
        <p14:creationId xmlns:p14="http://schemas.microsoft.com/office/powerpoint/2010/main" val="2811968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628</Words>
  <Application>Microsoft Office PowerPoint</Application>
  <PresentationFormat>Widescreen</PresentationFormat>
  <Paragraphs>32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Chatbot using python and NLP</vt:lpstr>
      <vt:lpstr>PowerPoint Presentation</vt:lpstr>
      <vt:lpstr>ABSTRACT  </vt:lpstr>
      <vt:lpstr>Existing system </vt:lpstr>
      <vt:lpstr>Disadvantage </vt:lpstr>
      <vt:lpstr>Proposed system </vt:lpstr>
      <vt:lpstr>Advantage </vt:lpstr>
      <vt:lpstr>System Architecture </vt:lpstr>
      <vt:lpstr>Use Case </vt:lpstr>
      <vt:lpstr>Class Diagram</vt:lpstr>
      <vt:lpstr>Sequence Diagram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FACTOID QUESTION AND ANSWERING     SYSTEM</dc:title>
  <dc:creator>Prabu</dc:creator>
  <cp:lastModifiedBy>kusuma kirankumar</cp:lastModifiedBy>
  <cp:revision>7</cp:revision>
  <dcterms:created xsi:type="dcterms:W3CDTF">2018-12-24T11:48:21Z</dcterms:created>
  <dcterms:modified xsi:type="dcterms:W3CDTF">2022-02-23T05:30:51Z</dcterms:modified>
</cp:coreProperties>
</file>