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4832252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4832252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4832252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4832252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4832252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4832252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4832252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4832252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</a:t>
            </a:r>
            <a:r>
              <a:rPr lang="en" u="sng"/>
              <a:t>“My AI Vision Project”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515"/>
              <a:t>                                                                  </a:t>
            </a:r>
            <a:r>
              <a:rPr b="1" lang="en" sz="6515" u="sng"/>
              <a:t>  Built by Navara Kusuma</a:t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                   </a:t>
            </a:r>
            <a:r>
              <a:rPr lang="en" sz="3466" u="sng"/>
              <a:t> </a:t>
            </a:r>
            <a:r>
              <a:rPr lang="en" sz="4911" u="sng"/>
              <a:t>“What My AI Does”</a:t>
            </a:r>
            <a:endParaRPr sz="491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                                                                        “My AI guesses pictures like cats and airplanes using the CIFAR-10 dataset. I built two models: a CNN and MobileNetV2.”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20"/>
              <a:t>                </a:t>
            </a:r>
            <a:r>
              <a:rPr lang="en" sz="4420"/>
              <a:t> </a:t>
            </a:r>
            <a:r>
              <a:rPr lang="en" sz="4420" u="sng"/>
              <a:t>“How I Made It”</a:t>
            </a:r>
            <a:endParaRPr sz="442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                                  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    “Used Python and TensorFlow in Google Colab. Trained my AI with 50,000 pictures. Made charts to show progress.”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820"/>
              <a:t>              </a:t>
            </a:r>
            <a:r>
              <a:rPr lang="en" sz="4220"/>
              <a:t> </a:t>
            </a:r>
            <a:r>
              <a:rPr lang="en" sz="4220" u="sng"/>
              <a:t>  “My AI’s Results”</a:t>
            </a:r>
            <a:endParaRPr sz="422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                                                                                     “First AI accuracy:69.33% (replace with your number from Step 11). Smarter AI accuracy:31.78% (replace with your number from Step 17).”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                            </a:t>
            </a:r>
            <a:r>
              <a:rPr lang="en" sz="5022" u="sng"/>
              <a:t> </a:t>
            </a:r>
            <a:r>
              <a:rPr lang="en" sz="5022" u="sng"/>
              <a:t>“See It Work!”</a:t>
            </a:r>
            <a:endParaRPr sz="5022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1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                                                                                                                              “My AI guessed a picture!”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 title="demo_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975" y="1486800"/>
            <a:ext cx="4071975" cy="3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