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28E1-0D12-7B49-042B-F8295AD02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888174"/>
            <a:ext cx="10993549" cy="50144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PARKINSON’S DISEASE PREDICTION IN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D8435-9B48-9F1B-8149-A05F50AC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001" y="1700680"/>
            <a:ext cx="10993546" cy="1433947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Statement:</a:t>
            </a:r>
          </a:p>
          <a:p>
            <a:r>
              <a:rPr lang="en-US" sz="1800" dirty="0"/>
              <a:t>Parkinson's Disease Analysis Using Artificial Intelligence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E7AB8-69C2-A808-EB8B-DF0E4BB82580}"/>
              </a:ext>
            </a:extLst>
          </p:cNvPr>
          <p:cNvSpPr txBox="1"/>
          <p:nvPr/>
        </p:nvSpPr>
        <p:spPr>
          <a:xfrm>
            <a:off x="425888" y="3288747"/>
            <a:ext cx="4387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Algorithm: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Extract protein sequences and structure data from PDB. Predict secondary with AlphaFold; generate 3D models with MODELLER.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 AI to identify aggregation-prone regions in sequences. Refine models using </a:t>
            </a:r>
            <a:r>
              <a:rPr lang="en-US" sz="1600" dirty="0" err="1">
                <a:solidFill>
                  <a:schemeClr val="bg1"/>
                </a:solidFill>
              </a:rPr>
              <a:t>PyRosetta</a:t>
            </a:r>
            <a:r>
              <a:rPr lang="en-US" sz="1600" dirty="0">
                <a:solidFill>
                  <a:schemeClr val="bg1"/>
                </a:solidFill>
              </a:rPr>
              <a:t> for stability.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Dataset: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Title: </a:t>
            </a:r>
            <a:r>
              <a:rPr lang="en-US" sz="1600" dirty="0">
                <a:solidFill>
                  <a:schemeClr val="bg1"/>
                </a:solidFill>
              </a:rPr>
              <a:t>Protein Data Bank(PDB)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Source: </a:t>
            </a:r>
            <a:r>
              <a:rPr lang="en-US" sz="1600" dirty="0">
                <a:solidFill>
                  <a:schemeClr val="bg1"/>
                </a:solidFill>
              </a:rPr>
              <a:t>RCSB Protein Data Bank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0E582-23D9-AC27-A899-1ED1BB64062B}"/>
              </a:ext>
            </a:extLst>
          </p:cNvPr>
          <p:cNvSpPr txBox="1"/>
          <p:nvPr/>
        </p:nvSpPr>
        <p:spPr>
          <a:xfrm>
            <a:off x="4793188" y="3288747"/>
            <a:ext cx="39236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D8428"/>
                </a:solidFill>
              </a:rPr>
              <a:t>Expected Output:</a:t>
            </a:r>
          </a:p>
          <a:p>
            <a:r>
              <a:rPr lang="en-US" dirty="0">
                <a:solidFill>
                  <a:srgbClr val="ED8428"/>
                </a:solidFill>
                <a:sym typeface="Wingdings" panose="05000000000000000000" pitchFamily="2" charset="2"/>
              </a:rPr>
              <a:t>Identify misfolding and aggregation </a:t>
            </a:r>
          </a:p>
          <a:p>
            <a:r>
              <a:rPr lang="en-US" dirty="0">
                <a:solidFill>
                  <a:srgbClr val="ED8428"/>
                </a:solidFill>
                <a:sym typeface="Wingdings" panose="05000000000000000000" pitchFamily="2" charset="2"/>
              </a:rPr>
              <a:t>Patterns using AI</a:t>
            </a:r>
          </a:p>
          <a:p>
            <a:r>
              <a:rPr lang="en-US" dirty="0">
                <a:solidFill>
                  <a:srgbClr val="ED8428"/>
                </a:solidFill>
                <a:sym typeface="Wingdings" panose="05000000000000000000" pitchFamily="2" charset="2"/>
              </a:rPr>
              <a:t>Predict binding sites for therapeutic</a:t>
            </a:r>
          </a:p>
          <a:p>
            <a:r>
              <a:rPr lang="en-US" dirty="0">
                <a:solidFill>
                  <a:srgbClr val="ED8428"/>
                </a:solidFill>
                <a:sym typeface="Wingdings" panose="05000000000000000000" pitchFamily="2" charset="2"/>
              </a:rPr>
              <a:t>Molecules</a:t>
            </a:r>
          </a:p>
          <a:p>
            <a:r>
              <a:rPr lang="en-US" dirty="0">
                <a:solidFill>
                  <a:srgbClr val="ED8428"/>
                </a:solidFill>
                <a:sym typeface="Wingdings" panose="05000000000000000000" pitchFamily="2" charset="2"/>
              </a:rPr>
              <a:t>Enhance understanding of Parkinson’s</a:t>
            </a:r>
          </a:p>
          <a:p>
            <a:r>
              <a:rPr lang="en-US" dirty="0">
                <a:solidFill>
                  <a:srgbClr val="ED8428"/>
                </a:solidFill>
                <a:sym typeface="Wingdings" panose="05000000000000000000" pitchFamily="2" charset="2"/>
              </a:rPr>
              <a:t>Disease mechanisms</a:t>
            </a:r>
            <a:endParaRPr lang="en-US" dirty="0">
              <a:solidFill>
                <a:srgbClr val="ED842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EDF16-FAB4-A775-DCA2-08875E157523}"/>
              </a:ext>
            </a:extLst>
          </p:cNvPr>
          <p:cNvSpPr txBox="1"/>
          <p:nvPr/>
        </p:nvSpPr>
        <p:spPr>
          <a:xfrm>
            <a:off x="7398813" y="5286626"/>
            <a:ext cx="4387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Team Members: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Sajja Kusumitha – 2320030302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Salta </a:t>
            </a:r>
            <a:r>
              <a:rPr lang="en-IN" sz="1600" b="1" dirty="0" err="1">
                <a:solidFill>
                  <a:schemeClr val="bg1"/>
                </a:solidFill>
              </a:rPr>
              <a:t>Prayukthika</a:t>
            </a:r>
            <a:r>
              <a:rPr lang="en-IN" sz="1600" b="1" dirty="0">
                <a:solidFill>
                  <a:schemeClr val="bg1"/>
                </a:solidFill>
              </a:rPr>
              <a:t> – 2320030153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 err="1">
                <a:solidFill>
                  <a:schemeClr val="bg1"/>
                </a:solidFill>
              </a:rPr>
              <a:t>Pocharam</a:t>
            </a:r>
            <a:r>
              <a:rPr lang="en-IN" sz="1600" b="1" dirty="0">
                <a:solidFill>
                  <a:schemeClr val="bg1"/>
                </a:solidFill>
              </a:rPr>
              <a:t> Navya Sree Navya – 2320030266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9A660-CBA5-0587-0A4D-E6E1DFAF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331" y="3102334"/>
            <a:ext cx="3065224" cy="22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96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</TotalTime>
  <Words>110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 MT</vt:lpstr>
      <vt:lpstr>Wingdings</vt:lpstr>
      <vt:lpstr>Wingdings 2</vt:lpstr>
      <vt:lpstr>Dividend</vt:lpstr>
      <vt:lpstr>PARKINSON’S DISEASE PREDICTION IN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Reeshmanth Chowdary</dc:creator>
  <cp:lastModifiedBy>Sajja Kusumitha</cp:lastModifiedBy>
  <cp:revision>5</cp:revision>
  <dcterms:created xsi:type="dcterms:W3CDTF">2024-09-13T07:26:01Z</dcterms:created>
  <dcterms:modified xsi:type="dcterms:W3CDTF">2025-01-20T18:39:16Z</dcterms:modified>
</cp:coreProperties>
</file>