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8" r:id="rId3"/>
    <p:sldId id="276" r:id="rId4"/>
    <p:sldId id="274" r:id="rId5"/>
    <p:sldId id="277" r:id="rId6"/>
    <p:sldId id="278" r:id="rId7"/>
    <p:sldId id="275" r:id="rId8"/>
    <p:sldId id="279" r:id="rId9"/>
    <p:sldId id="283" r:id="rId10"/>
    <p:sldId id="286" r:id="rId11"/>
    <p:sldId id="273" r:id="rId12"/>
    <p:sldId id="282" r:id="rId13"/>
    <p:sldId id="290" r:id="rId14"/>
    <p:sldId id="262" r:id="rId15"/>
    <p:sldId id="265" r:id="rId16"/>
    <p:sldId id="269" r:id="rId17"/>
    <p:sldId id="280" r:id="rId18"/>
    <p:sldId id="285" r:id="rId19"/>
    <p:sldId id="281" r:id="rId20"/>
    <p:sldId id="287" r:id="rId21"/>
    <p:sldId id="288" r:id="rId22"/>
    <p:sldId id="267" r:id="rId23"/>
    <p:sldId id="270" r:id="rId24"/>
    <p:sldId id="289" r:id="rId25"/>
    <p:sldId id="272" r:id="rId2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FB"/>
    <a:srgbClr val="DEE7FA"/>
    <a:srgbClr val="FF3300"/>
    <a:srgbClr val="FF0000"/>
    <a:srgbClr val="D8D8D8"/>
    <a:srgbClr val="C1C5CD"/>
    <a:srgbClr val="C1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3" autoAdjust="0"/>
    <p:restoredTop sz="94660"/>
  </p:normalViewPr>
  <p:slideViewPr>
    <p:cSldViewPr snapToGrid="0">
      <p:cViewPr>
        <p:scale>
          <a:sx n="300" d="100"/>
          <a:sy n="300" d="100"/>
        </p:scale>
        <p:origin x="-870" y="-5880"/>
      </p:cViewPr>
      <p:guideLst>
        <p:guide orient="horz" pos="3120"/>
        <p:guide pos="270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Hiroto" userId="188b7ea401373ba0" providerId="LiveId" clId="{7D27696E-D16C-44B9-B53E-58A104EFBB5D}"/>
    <pc:docChg chg="modSld modMainMaster">
      <pc:chgData name="Watanabe Hiroto" userId="188b7ea401373ba0" providerId="LiveId" clId="{7D27696E-D16C-44B9-B53E-58A104EFBB5D}" dt="2021-01-22T06:08:48.361" v="43" actId="11529"/>
      <pc:docMkLst>
        <pc:docMk/>
      </pc:docMkLst>
      <pc:sldChg chg="addSp delSp modSp">
        <pc:chgData name="Watanabe Hiroto" userId="188b7ea401373ba0" providerId="LiveId" clId="{7D27696E-D16C-44B9-B53E-58A104EFBB5D}" dt="2021-01-22T06:08:48.361" v="43" actId="11529"/>
        <pc:sldMkLst>
          <pc:docMk/>
          <pc:sldMk cId="1920926397" sldId="256"/>
        </pc:sldMkLst>
        <pc:spChg chg="del">
          <ac:chgData name="Watanabe Hiroto" userId="188b7ea401373ba0" providerId="LiveId" clId="{7D27696E-D16C-44B9-B53E-58A104EFBB5D}" dt="2021-01-22T05:33:16.555" v="0"/>
          <ac:spMkLst>
            <pc:docMk/>
            <pc:sldMk cId="1920926397" sldId="256"/>
            <ac:spMk id="2" creationId="{326E0BBF-4108-4AF0-992B-E86BB2DF7A9C}"/>
          </ac:spMkLst>
        </pc:spChg>
        <pc:spChg chg="del">
          <ac:chgData name="Watanabe Hiroto" userId="188b7ea401373ba0" providerId="LiveId" clId="{7D27696E-D16C-44B9-B53E-58A104EFBB5D}" dt="2021-01-22T05:33:16.555" v="0"/>
          <ac:spMkLst>
            <pc:docMk/>
            <pc:sldMk cId="1920926397" sldId="256"/>
            <ac:spMk id="3" creationId="{9A3664B3-BDE7-4B88-A3BC-CDB940122C21}"/>
          </ac:spMkLst>
        </pc:spChg>
        <pc:spChg chg="add mod">
          <ac:chgData name="Watanabe Hiroto" userId="188b7ea401373ba0" providerId="LiveId" clId="{7D27696E-D16C-44B9-B53E-58A104EFBB5D}" dt="2021-01-22T06:03:52.857" v="27"/>
          <ac:spMkLst>
            <pc:docMk/>
            <pc:sldMk cId="1920926397" sldId="256"/>
            <ac:spMk id="4" creationId="{89E56C00-0D1B-4006-B26C-210CEDC8EA3F}"/>
          </ac:spMkLst>
        </pc:spChg>
        <pc:spChg chg="add mod">
          <ac:chgData name="Watanabe Hiroto" userId="188b7ea401373ba0" providerId="LiveId" clId="{7D27696E-D16C-44B9-B53E-58A104EFBB5D}" dt="2021-01-22T06:03:52.857" v="27"/>
          <ac:spMkLst>
            <pc:docMk/>
            <pc:sldMk cId="1920926397" sldId="256"/>
            <ac:spMk id="5" creationId="{D02D8B05-8009-4235-AFC6-B8E03C62E7E5}"/>
          </ac:spMkLst>
        </pc:spChg>
        <pc:spChg chg="add mod">
          <ac:chgData name="Watanabe Hiroto" userId="188b7ea401373ba0" providerId="LiveId" clId="{7D27696E-D16C-44B9-B53E-58A104EFBB5D}" dt="2021-01-22T06:03:52.857" v="27"/>
          <ac:spMkLst>
            <pc:docMk/>
            <pc:sldMk cId="1920926397" sldId="256"/>
            <ac:spMk id="6" creationId="{D799ED67-F0A0-4EFD-B573-BB6B281570C3}"/>
          </ac:spMkLst>
        </pc:spChg>
        <pc:spChg chg="add mod">
          <ac:chgData name="Watanabe Hiroto" userId="188b7ea401373ba0" providerId="LiveId" clId="{7D27696E-D16C-44B9-B53E-58A104EFBB5D}" dt="2021-01-22T06:03:52.857" v="27"/>
          <ac:spMkLst>
            <pc:docMk/>
            <pc:sldMk cId="1920926397" sldId="256"/>
            <ac:spMk id="7" creationId="{900D6CC9-2298-4F20-877F-23CE754A48FC}"/>
          </ac:spMkLst>
        </pc:spChg>
        <pc:spChg chg="add mod">
          <ac:chgData name="Watanabe Hiroto" userId="188b7ea401373ba0" providerId="LiveId" clId="{7D27696E-D16C-44B9-B53E-58A104EFBB5D}" dt="2021-01-22T06:03:52.857" v="27"/>
          <ac:spMkLst>
            <pc:docMk/>
            <pc:sldMk cId="1920926397" sldId="256"/>
            <ac:spMk id="8" creationId="{B50C4279-1399-4F19-AF7C-7D179A5145D3}"/>
          </ac:spMkLst>
        </pc:spChg>
        <pc:spChg chg="add mod">
          <ac:chgData name="Watanabe Hiroto" userId="188b7ea401373ba0" providerId="LiveId" clId="{7D27696E-D16C-44B9-B53E-58A104EFBB5D}" dt="2021-01-22T06:04:12.683" v="31"/>
          <ac:spMkLst>
            <pc:docMk/>
            <pc:sldMk cId="1920926397" sldId="256"/>
            <ac:spMk id="9" creationId="{DC466CEE-2B48-4D56-93F7-13DCDE0A3AD6}"/>
          </ac:spMkLst>
        </pc:spChg>
        <pc:spChg chg="add mod">
          <ac:chgData name="Watanabe Hiroto" userId="188b7ea401373ba0" providerId="LiveId" clId="{7D27696E-D16C-44B9-B53E-58A104EFBB5D}" dt="2021-01-22T06:06:33.397" v="36"/>
          <ac:spMkLst>
            <pc:docMk/>
            <pc:sldMk cId="1920926397" sldId="256"/>
            <ac:spMk id="10" creationId="{CBA4F85E-4ACB-41A7-9E78-4EF1AC28AC3E}"/>
          </ac:spMkLst>
        </pc:spChg>
        <pc:cxnChg chg="add mod">
          <ac:chgData name="Watanabe Hiroto" userId="188b7ea401373ba0" providerId="LiveId" clId="{7D27696E-D16C-44B9-B53E-58A104EFBB5D}" dt="2021-01-22T06:07:59.983" v="37" actId="11529"/>
          <ac:cxnSpMkLst>
            <pc:docMk/>
            <pc:sldMk cId="1920926397" sldId="256"/>
            <ac:cxnSpMk id="12" creationId="{344C8F67-9161-4FE1-8744-34F92AD41C0A}"/>
          </ac:cxnSpMkLst>
        </pc:cxnChg>
        <pc:cxnChg chg="add mod">
          <ac:chgData name="Watanabe Hiroto" userId="188b7ea401373ba0" providerId="LiveId" clId="{7D27696E-D16C-44B9-B53E-58A104EFBB5D}" dt="2021-01-22T06:08:08.577" v="38" actId="11529"/>
          <ac:cxnSpMkLst>
            <pc:docMk/>
            <pc:sldMk cId="1920926397" sldId="256"/>
            <ac:cxnSpMk id="14" creationId="{FC55A23D-79A4-4EB6-B042-6FE2A1518EF1}"/>
          </ac:cxnSpMkLst>
        </pc:cxnChg>
        <pc:cxnChg chg="add mod">
          <ac:chgData name="Watanabe Hiroto" userId="188b7ea401373ba0" providerId="LiveId" clId="{7D27696E-D16C-44B9-B53E-58A104EFBB5D}" dt="2021-01-22T06:08:15.334" v="39" actId="11529"/>
          <ac:cxnSpMkLst>
            <pc:docMk/>
            <pc:sldMk cId="1920926397" sldId="256"/>
            <ac:cxnSpMk id="16" creationId="{79D5EDD7-342E-4821-BCE0-7956F39F2142}"/>
          </ac:cxnSpMkLst>
        </pc:cxnChg>
        <pc:cxnChg chg="add mod">
          <ac:chgData name="Watanabe Hiroto" userId="188b7ea401373ba0" providerId="LiveId" clId="{7D27696E-D16C-44B9-B53E-58A104EFBB5D}" dt="2021-01-22T06:08:21.360" v="40" actId="11529"/>
          <ac:cxnSpMkLst>
            <pc:docMk/>
            <pc:sldMk cId="1920926397" sldId="256"/>
            <ac:cxnSpMk id="18" creationId="{95FE1F75-019B-44A9-98BD-D41EB766D90B}"/>
          </ac:cxnSpMkLst>
        </pc:cxnChg>
        <pc:cxnChg chg="add mod">
          <ac:chgData name="Watanabe Hiroto" userId="188b7ea401373ba0" providerId="LiveId" clId="{7D27696E-D16C-44B9-B53E-58A104EFBB5D}" dt="2021-01-22T06:08:27.340" v="41" actId="11529"/>
          <ac:cxnSpMkLst>
            <pc:docMk/>
            <pc:sldMk cId="1920926397" sldId="256"/>
            <ac:cxnSpMk id="20" creationId="{F1FA4E66-B2E3-48B1-B97C-E0F699B07252}"/>
          </ac:cxnSpMkLst>
        </pc:cxnChg>
        <pc:cxnChg chg="add mod">
          <ac:chgData name="Watanabe Hiroto" userId="188b7ea401373ba0" providerId="LiveId" clId="{7D27696E-D16C-44B9-B53E-58A104EFBB5D}" dt="2021-01-22T06:08:37.778" v="42" actId="11529"/>
          <ac:cxnSpMkLst>
            <pc:docMk/>
            <pc:sldMk cId="1920926397" sldId="256"/>
            <ac:cxnSpMk id="22" creationId="{FF603471-22DB-4F4D-B935-532C6EA33849}"/>
          </ac:cxnSpMkLst>
        </pc:cxnChg>
        <pc:cxnChg chg="add mod">
          <ac:chgData name="Watanabe Hiroto" userId="188b7ea401373ba0" providerId="LiveId" clId="{7D27696E-D16C-44B9-B53E-58A104EFBB5D}" dt="2021-01-22T06:08:48.361" v="43" actId="11529"/>
          <ac:cxnSpMkLst>
            <pc:docMk/>
            <pc:sldMk cId="1920926397" sldId="256"/>
            <ac:cxnSpMk id="24" creationId="{13B77CD3-33E3-4B61-A0C1-A61940D8863E}"/>
          </ac:cxnSpMkLst>
        </pc:cxnChg>
      </pc:sldChg>
    </pc:docChg>
  </pc:docChgLst>
  <pc:docChgLst>
    <pc:chgData name="大登 渡辺" userId="2262cdae-5a63-4950-94ad-07cd088a81e8" providerId="ADAL" clId="{8F736D9A-21F8-4CE5-ABC4-365E6849C893}"/>
    <pc:docChg chg="undo redo custSel addSld delSld modSld sldOrd">
      <pc:chgData name="大登 渡辺" userId="2262cdae-5a63-4950-94ad-07cd088a81e8" providerId="ADAL" clId="{8F736D9A-21F8-4CE5-ABC4-365E6849C893}" dt="2021-02-08T12:47:56.915" v="4264" actId="1076"/>
      <pc:docMkLst>
        <pc:docMk/>
      </pc:docMkLst>
      <pc:sldChg chg="addSp delSp modSp">
        <pc:chgData name="大登 渡辺" userId="2262cdae-5a63-4950-94ad-07cd088a81e8" providerId="ADAL" clId="{8F736D9A-21F8-4CE5-ABC4-365E6849C893}" dt="2021-02-04T00:31:32.152" v="299" actId="164"/>
        <pc:sldMkLst>
          <pc:docMk/>
          <pc:sldMk cId="1462596809" sldId="262"/>
        </pc:sldMkLst>
        <pc:spChg chg="del">
          <ac:chgData name="大登 渡辺" userId="2262cdae-5a63-4950-94ad-07cd088a81e8" providerId="ADAL" clId="{8F736D9A-21F8-4CE5-ABC4-365E6849C893}" dt="2021-02-04T00:30:38.540" v="290" actId="478"/>
          <ac:spMkLst>
            <pc:docMk/>
            <pc:sldMk cId="1462596809" sldId="262"/>
            <ac:spMk id="22" creationId="{1D25E502-585C-4432-A349-C855F156BD1A}"/>
          </ac:spMkLst>
        </pc:spChg>
        <pc:spChg chg="add mod">
          <ac:chgData name="大登 渡辺" userId="2262cdae-5a63-4950-94ad-07cd088a81e8" providerId="ADAL" clId="{8F736D9A-21F8-4CE5-ABC4-365E6849C893}" dt="2021-02-04T00:31:03.789" v="293" actId="164"/>
          <ac:spMkLst>
            <pc:docMk/>
            <pc:sldMk cId="1462596809" sldId="262"/>
            <ac:spMk id="30" creationId="{544B4D26-1E6C-42CF-B002-0C090CE3C219}"/>
          </ac:spMkLst>
        </pc:spChg>
        <pc:spChg chg="del">
          <ac:chgData name="大登 渡辺" userId="2262cdae-5a63-4950-94ad-07cd088a81e8" providerId="ADAL" clId="{8F736D9A-21F8-4CE5-ABC4-365E6849C893}" dt="2021-02-04T00:31:14.029" v="296" actId="478"/>
          <ac:spMkLst>
            <pc:docMk/>
            <pc:sldMk cId="1462596809" sldId="262"/>
            <ac:spMk id="34" creationId="{ED9D778D-2540-44CF-9D0B-ADB219D5FB3C}"/>
          </ac:spMkLst>
        </pc:spChg>
        <pc:spChg chg="add mod">
          <ac:chgData name="大登 渡辺" userId="2262cdae-5a63-4950-94ad-07cd088a81e8" providerId="ADAL" clId="{8F736D9A-21F8-4CE5-ABC4-365E6849C893}" dt="2021-02-04T00:31:32.152" v="299" actId="164"/>
          <ac:spMkLst>
            <pc:docMk/>
            <pc:sldMk cId="1462596809" sldId="262"/>
            <ac:spMk id="37" creationId="{46A9671F-6E2F-4E24-8CD8-9B9FDE5CE70B}"/>
          </ac:spMkLst>
        </pc:spChg>
        <pc:grpChg chg="add mod">
          <ac:chgData name="大登 渡辺" userId="2262cdae-5a63-4950-94ad-07cd088a81e8" providerId="ADAL" clId="{8F736D9A-21F8-4CE5-ABC4-365E6849C893}" dt="2021-02-04T00:31:03.789" v="293" actId="164"/>
          <ac:grpSpMkLst>
            <pc:docMk/>
            <pc:sldMk cId="1462596809" sldId="262"/>
            <ac:grpSpMk id="2" creationId="{51B32B5D-BAD5-41C2-9BAF-465F1F6E8A87}"/>
          </ac:grpSpMkLst>
        </pc:grpChg>
        <pc:grpChg chg="add mod">
          <ac:chgData name="大登 渡辺" userId="2262cdae-5a63-4950-94ad-07cd088a81e8" providerId="ADAL" clId="{8F736D9A-21F8-4CE5-ABC4-365E6849C893}" dt="2021-02-04T00:31:32.152" v="299" actId="164"/>
          <ac:grpSpMkLst>
            <pc:docMk/>
            <pc:sldMk cId="1462596809" sldId="262"/>
            <ac:grpSpMk id="3" creationId="{E8863D67-FE12-49EE-A212-2DF9D3074C5F}"/>
          </ac:grpSpMkLst>
        </pc:grpChg>
        <pc:grpChg chg="add mod">
          <ac:chgData name="大登 渡辺" userId="2262cdae-5a63-4950-94ad-07cd088a81e8" providerId="ADAL" clId="{8F736D9A-21F8-4CE5-ABC4-365E6849C893}" dt="2021-02-04T00:31:03.789" v="293" actId="164"/>
          <ac:grpSpMkLst>
            <pc:docMk/>
            <pc:sldMk cId="1462596809" sldId="262"/>
            <ac:grpSpMk id="21" creationId="{6A94DCD3-8DC5-4ADB-BF0E-F075B847DC37}"/>
          </ac:grpSpMkLst>
        </pc:grpChg>
        <pc:grpChg chg="add mod">
          <ac:chgData name="大登 渡辺" userId="2262cdae-5a63-4950-94ad-07cd088a81e8" providerId="ADAL" clId="{8F736D9A-21F8-4CE5-ABC4-365E6849C893}" dt="2021-02-04T00:31:32.152" v="299" actId="164"/>
          <ac:grpSpMkLst>
            <pc:docMk/>
            <pc:sldMk cId="1462596809" sldId="262"/>
            <ac:grpSpMk id="31" creationId="{81D648AE-B454-4FCA-857C-28586CF7C586}"/>
          </ac:grpSpMkLst>
        </pc:grpChg>
      </pc:sldChg>
      <pc:sldChg chg="addSp delSp modSp">
        <pc:chgData name="大登 渡辺" userId="2262cdae-5a63-4950-94ad-07cd088a81e8" providerId="ADAL" clId="{8F736D9A-21F8-4CE5-ABC4-365E6849C893}" dt="2021-02-04T01:15:33.880" v="473" actId="478"/>
        <pc:sldMkLst>
          <pc:docMk/>
          <pc:sldMk cId="275171353" sldId="268"/>
        </pc:sldMkLst>
        <pc:spChg chg="mod">
          <ac:chgData name="大登 渡辺" userId="2262cdae-5a63-4950-94ad-07cd088a81e8" providerId="ADAL" clId="{8F736D9A-21F8-4CE5-ABC4-365E6849C893}" dt="2021-02-04T00:09:53.909" v="85" actId="1037"/>
          <ac:spMkLst>
            <pc:docMk/>
            <pc:sldMk cId="275171353" sldId="268"/>
            <ac:spMk id="4" creationId="{8B29D8EB-6718-4965-9D07-6B3911C3A7E1}"/>
          </ac:spMkLst>
        </pc:spChg>
        <pc:spChg chg="add mod">
          <ac:chgData name="大登 渡辺" userId="2262cdae-5a63-4950-94ad-07cd088a81e8" providerId="ADAL" clId="{8F736D9A-21F8-4CE5-ABC4-365E6849C893}" dt="2021-02-04T00:10:53.256" v="161"/>
          <ac:spMkLst>
            <pc:docMk/>
            <pc:sldMk cId="275171353" sldId="268"/>
            <ac:spMk id="20" creationId="{D5F33171-2918-488C-A8D4-BA147F6E8D9D}"/>
          </ac:spMkLst>
        </pc:spChg>
        <pc:spChg chg="mod">
          <ac:chgData name="大登 渡辺" userId="2262cdae-5a63-4950-94ad-07cd088a81e8" providerId="ADAL" clId="{8F736D9A-21F8-4CE5-ABC4-365E6849C893}" dt="2021-02-04T00:20:45.715" v="167" actId="1076"/>
          <ac:spMkLst>
            <pc:docMk/>
            <pc:sldMk cId="275171353" sldId="268"/>
            <ac:spMk id="24" creationId="{933B3F4A-8EFB-45DA-883B-AC9A737C1B84}"/>
          </ac:spMkLst>
        </pc:spChg>
        <pc:spChg chg="add del mod">
          <ac:chgData name="大登 渡辺" userId="2262cdae-5a63-4950-94ad-07cd088a81e8" providerId="ADAL" clId="{8F736D9A-21F8-4CE5-ABC4-365E6849C893}" dt="2021-02-04T01:15:33.880" v="473" actId="478"/>
          <ac:spMkLst>
            <pc:docMk/>
            <pc:sldMk cId="275171353" sldId="268"/>
            <ac:spMk id="26" creationId="{6D05CA2B-DDBE-4684-B39A-BCC8CBB1C321}"/>
          </ac:spMkLst>
        </pc:spChg>
        <pc:spChg chg="mod">
          <ac:chgData name="大登 渡辺" userId="2262cdae-5a63-4950-94ad-07cd088a81e8" providerId="ADAL" clId="{8F736D9A-21F8-4CE5-ABC4-365E6849C893}" dt="2021-02-04T00:20:54.486" v="169" actId="2085"/>
          <ac:spMkLst>
            <pc:docMk/>
            <pc:sldMk cId="275171353" sldId="268"/>
            <ac:spMk id="27" creationId="{CCE63B6A-9C39-4BCF-B046-8FA502A197CE}"/>
          </ac:spMkLst>
        </pc:spChg>
        <pc:grpChg chg="add del mod">
          <ac:chgData name="大登 渡辺" userId="2262cdae-5a63-4950-94ad-07cd088a81e8" providerId="ADAL" clId="{8F736D9A-21F8-4CE5-ABC4-365E6849C893}" dt="2021-02-04T00:37:46.341" v="300" actId="478"/>
          <ac:grpSpMkLst>
            <pc:docMk/>
            <pc:sldMk cId="275171353" sldId="268"/>
            <ac:grpSpMk id="9" creationId="{0EF413C7-5997-4720-9C80-5C07630AFD74}"/>
          </ac:grpSpMkLst>
        </pc:grpChg>
        <pc:grpChg chg="add del">
          <ac:chgData name="大登 渡辺" userId="2262cdae-5a63-4950-94ad-07cd088a81e8" providerId="ADAL" clId="{8F736D9A-21F8-4CE5-ABC4-365E6849C893}" dt="2021-02-04T00:10:33.698" v="93"/>
          <ac:grpSpMkLst>
            <pc:docMk/>
            <pc:sldMk cId="275171353" sldId="268"/>
            <ac:grpSpMk id="14" creationId="{CBAE0C37-290C-4D11-B71B-CCD4C634B027}"/>
          </ac:grpSpMkLst>
        </pc:grpChg>
        <pc:grpChg chg="add mod">
          <ac:chgData name="大登 渡辺" userId="2262cdae-5a63-4950-94ad-07cd088a81e8" providerId="ADAL" clId="{8F736D9A-21F8-4CE5-ABC4-365E6849C893}" dt="2021-02-04T00:38:05.505" v="304" actId="1076"/>
          <ac:grpSpMkLst>
            <pc:docMk/>
            <pc:sldMk cId="275171353" sldId="268"/>
            <ac:grpSpMk id="21" creationId="{7551262C-F12E-4A9E-A500-7CE76F9A5AF5}"/>
          </ac:grpSpMkLst>
        </pc:grpChg>
        <pc:picChg chg="mod">
          <ac:chgData name="大登 渡辺" userId="2262cdae-5a63-4950-94ad-07cd088a81e8" providerId="ADAL" clId="{8F736D9A-21F8-4CE5-ABC4-365E6849C893}" dt="2021-02-04T00:09:53.909" v="85" actId="1037"/>
          <ac:picMkLst>
            <pc:docMk/>
            <pc:sldMk cId="275171353" sldId="268"/>
            <ac:picMk id="3" creationId="{D23AD3C4-1804-4888-AE36-5CA07F070C70}"/>
          </ac:picMkLst>
        </pc:picChg>
        <pc:picChg chg="mod">
          <ac:chgData name="大登 渡辺" userId="2262cdae-5a63-4950-94ad-07cd088a81e8" providerId="ADAL" clId="{8F736D9A-21F8-4CE5-ABC4-365E6849C893}" dt="2021-02-04T00:20:29.507" v="165" actId="1076"/>
          <ac:picMkLst>
            <pc:docMk/>
            <pc:sldMk cId="275171353" sldId="268"/>
            <ac:picMk id="18" creationId="{8BFA2ACE-68EA-4202-8245-1B8390F7D8E2}"/>
          </ac:picMkLst>
        </pc:picChg>
        <pc:cxnChg chg="mod">
          <ac:chgData name="大登 渡辺" userId="2262cdae-5a63-4950-94ad-07cd088a81e8" providerId="ADAL" clId="{8F736D9A-21F8-4CE5-ABC4-365E6849C893}" dt="2021-02-04T00:20:35.883" v="166" actId="13822"/>
          <ac:cxnSpMkLst>
            <pc:docMk/>
            <pc:sldMk cId="275171353" sldId="268"/>
            <ac:cxnSpMk id="22" creationId="{5B062C9A-FFC5-45F9-B2B9-848CDF4E89A0}"/>
          </ac:cxnSpMkLst>
        </pc:cxnChg>
      </pc:sldChg>
      <pc:sldChg chg="modSp">
        <pc:chgData name="大登 渡辺" userId="2262cdae-5a63-4950-94ad-07cd088a81e8" providerId="ADAL" clId="{8F736D9A-21F8-4CE5-ABC4-365E6849C893}" dt="2021-01-29T11:18:16.065" v="57"/>
        <pc:sldMkLst>
          <pc:docMk/>
          <pc:sldMk cId="2649094406" sldId="272"/>
        </pc:sldMkLst>
        <pc:graphicFrameChg chg="mod">
          <ac:chgData name="大登 渡辺" userId="2262cdae-5a63-4950-94ad-07cd088a81e8" providerId="ADAL" clId="{8F736D9A-21F8-4CE5-ABC4-365E6849C893}" dt="2021-01-29T11:18:16.065" v="57"/>
          <ac:graphicFrameMkLst>
            <pc:docMk/>
            <pc:sldMk cId="2649094406" sldId="272"/>
            <ac:graphicFrameMk id="2" creationId="{04782927-DD8B-4AD7-8F8F-DBA7EB406B8E}"/>
          </ac:graphicFrameMkLst>
        </pc:graphicFrameChg>
      </pc:sldChg>
      <pc:sldChg chg="modSp">
        <pc:chgData name="大登 渡辺" userId="2262cdae-5a63-4950-94ad-07cd088a81e8" providerId="ADAL" clId="{8F736D9A-21F8-4CE5-ABC4-365E6849C893}" dt="2021-02-05T05:47:58.783" v="1929" actId="1035"/>
        <pc:sldMkLst>
          <pc:docMk/>
          <pc:sldMk cId="2655934564" sldId="273"/>
        </pc:sldMkLst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7" creationId="{A21013A7-8F2C-4A49-AF77-C10BB5AD5578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8" creationId="{8C384660-0814-40F5-940B-5C6BA882FE9A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0" creationId="{4BCDB64A-E1DA-4C17-9E3D-FC0F312C9D4E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1" creationId="{FB827727-061D-47BB-A31C-55BA7E54B23E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2" creationId="{D6B05606-6B28-4A92-828C-BE882FBF6E7C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3" creationId="{F84415F7-1139-4D78-B2F6-BB0106A4499E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4" creationId="{7A2BBBDF-197D-4C3B-87F4-59F3497CACC3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7" creationId="{46BE4090-DAB4-450C-84A9-08D409CB3D77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8" creationId="{D8CD403B-3E62-444E-ADBE-2DFAA530792B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19" creationId="{13C41EF1-C345-46C0-831A-AAA97C5697E1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20" creationId="{E2CBE77D-4F0E-4E5B-AE09-4131E26DBDC1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21" creationId="{DFDE554A-1314-4190-84A9-6736504A1EC4}"/>
          </ac:spMkLst>
        </pc:spChg>
        <pc:spChg chg="mod">
          <ac:chgData name="大登 渡辺" userId="2262cdae-5a63-4950-94ad-07cd088a81e8" providerId="ADAL" clId="{8F736D9A-21F8-4CE5-ABC4-365E6849C893}" dt="2021-02-05T05:47:58.783" v="1929" actId="1035"/>
          <ac:spMkLst>
            <pc:docMk/>
            <pc:sldMk cId="2655934564" sldId="273"/>
            <ac:spMk id="25" creationId="{FC52CDA4-40C0-4451-A1D4-8CCFD5E2F890}"/>
          </ac:spMkLst>
        </pc:spChg>
        <pc:graphicFrameChg chg="mod">
          <ac:chgData name="大登 渡辺" userId="2262cdae-5a63-4950-94ad-07cd088a81e8" providerId="ADAL" clId="{8F736D9A-21F8-4CE5-ABC4-365E6849C893}" dt="2021-02-05T05:47:58.783" v="1929" actId="1035"/>
          <ac:graphicFrameMkLst>
            <pc:docMk/>
            <pc:sldMk cId="2655934564" sldId="273"/>
            <ac:graphicFrameMk id="3" creationId="{54761E00-33D4-484B-BFAF-C7CD5332016E}"/>
          </ac:graphicFrameMkLst>
        </pc:graphicFrameChg>
        <pc:graphicFrameChg chg="mod">
          <ac:chgData name="大登 渡辺" userId="2262cdae-5a63-4950-94ad-07cd088a81e8" providerId="ADAL" clId="{8F736D9A-21F8-4CE5-ABC4-365E6849C893}" dt="2021-02-05T05:47:58.783" v="1929" actId="1035"/>
          <ac:graphicFrameMkLst>
            <pc:docMk/>
            <pc:sldMk cId="2655934564" sldId="273"/>
            <ac:graphicFrameMk id="5" creationId="{754142BB-0E92-44F6-8C1D-8875FA4DA0CD}"/>
          </ac:graphicFrameMkLst>
        </pc:graphicFrameChg>
        <pc:graphicFrameChg chg="mod">
          <ac:chgData name="大登 渡辺" userId="2262cdae-5a63-4950-94ad-07cd088a81e8" providerId="ADAL" clId="{8F736D9A-21F8-4CE5-ABC4-365E6849C893}" dt="2021-02-05T05:47:58.783" v="1929" actId="1035"/>
          <ac:graphicFrameMkLst>
            <pc:docMk/>
            <pc:sldMk cId="2655934564" sldId="273"/>
            <ac:graphicFrameMk id="6" creationId="{59F6EA53-8D23-4ADE-B9DF-B543F3FEBBF9}"/>
          </ac:graphicFrameMkLst>
        </pc:graphicFrameChg>
        <pc:graphicFrameChg chg="mod">
          <ac:chgData name="大登 渡辺" userId="2262cdae-5a63-4950-94ad-07cd088a81e8" providerId="ADAL" clId="{8F736D9A-21F8-4CE5-ABC4-365E6849C893}" dt="2021-02-05T05:47:58.783" v="1929" actId="1035"/>
          <ac:graphicFrameMkLst>
            <pc:docMk/>
            <pc:sldMk cId="2655934564" sldId="273"/>
            <ac:graphicFrameMk id="16" creationId="{E93200B2-4268-4C82-A3CA-28B6DC7E82A1}"/>
          </ac:graphicFrameMkLst>
        </pc:graphicFrameChg>
        <pc:picChg chg="mod">
          <ac:chgData name="大登 渡辺" userId="2262cdae-5a63-4950-94ad-07cd088a81e8" providerId="ADAL" clId="{8F736D9A-21F8-4CE5-ABC4-365E6849C893}" dt="2021-02-05T05:47:58.783" v="1929" actId="1035"/>
          <ac:picMkLst>
            <pc:docMk/>
            <pc:sldMk cId="2655934564" sldId="273"/>
            <ac:picMk id="24" creationId="{B9D4F2A3-E9A6-4988-AB67-4FEBAA561099}"/>
          </ac:picMkLst>
        </pc:picChg>
        <pc:cxnChg chg="mod">
          <ac:chgData name="大登 渡辺" userId="2262cdae-5a63-4950-94ad-07cd088a81e8" providerId="ADAL" clId="{8F736D9A-21F8-4CE5-ABC4-365E6849C893}" dt="2021-02-05T05:47:58.783" v="1929" actId="1035"/>
          <ac:cxnSpMkLst>
            <pc:docMk/>
            <pc:sldMk cId="2655934564" sldId="273"/>
            <ac:cxnSpMk id="22" creationId="{F0E016FF-E64E-4451-9DD5-372DF3EFA3E7}"/>
          </ac:cxnSpMkLst>
        </pc:cxnChg>
      </pc:sldChg>
      <pc:sldChg chg="addSp delSp modSp">
        <pc:chgData name="大登 渡辺" userId="2262cdae-5a63-4950-94ad-07cd088a81e8" providerId="ADAL" clId="{8F736D9A-21F8-4CE5-ABC4-365E6849C893}" dt="2021-02-04T05:01:40.850" v="1143" actId="20577"/>
        <pc:sldMkLst>
          <pc:docMk/>
          <pc:sldMk cId="2670143952" sldId="274"/>
        </pc:sldMkLst>
        <pc:spChg chg="add mod">
          <ac:chgData name="大登 渡辺" userId="2262cdae-5a63-4950-94ad-07cd088a81e8" providerId="ADAL" clId="{8F736D9A-21F8-4CE5-ABC4-365E6849C893}" dt="2021-02-04T02:09:09.539" v="672" actId="1076"/>
          <ac:spMkLst>
            <pc:docMk/>
            <pc:sldMk cId="2670143952" sldId="274"/>
            <ac:spMk id="3" creationId="{28F6ADDC-4AE0-4AB4-AE64-9B8B450F5CE8}"/>
          </ac:spMkLst>
        </pc:spChg>
        <pc:spChg chg="add del mod ord">
          <ac:chgData name="大登 渡辺" userId="2262cdae-5a63-4950-94ad-07cd088a81e8" providerId="ADAL" clId="{8F736D9A-21F8-4CE5-ABC4-365E6849C893}" dt="2021-02-04T05:01:40.850" v="1143" actId="20577"/>
          <ac:spMkLst>
            <pc:docMk/>
            <pc:sldMk cId="2670143952" sldId="274"/>
            <ac:spMk id="6" creationId="{43492B2A-688B-46A7-B54D-25D72567778F}"/>
          </ac:spMkLst>
        </pc:spChg>
        <pc:spChg chg="add mod">
          <ac:chgData name="大登 渡辺" userId="2262cdae-5a63-4950-94ad-07cd088a81e8" providerId="ADAL" clId="{8F736D9A-21F8-4CE5-ABC4-365E6849C893}" dt="2021-02-04T02:18:13.584" v="681" actId="1076"/>
          <ac:spMkLst>
            <pc:docMk/>
            <pc:sldMk cId="2670143952" sldId="274"/>
            <ac:spMk id="7" creationId="{A2D327BA-7916-40DC-AABF-7AB0360D4019}"/>
          </ac:spMkLst>
        </pc:spChg>
        <pc:spChg chg="add del mod">
          <ac:chgData name="大登 渡辺" userId="2262cdae-5a63-4950-94ad-07cd088a81e8" providerId="ADAL" clId="{8F736D9A-21F8-4CE5-ABC4-365E6849C893}" dt="2021-02-04T02:24:01.355" v="853" actId="1076"/>
          <ac:spMkLst>
            <pc:docMk/>
            <pc:sldMk cId="2670143952" sldId="274"/>
            <ac:spMk id="8" creationId="{60C0FA51-0A76-40ED-904A-8A814E3FA2EC}"/>
          </ac:spMkLst>
        </pc:spChg>
        <pc:spChg chg="add mod">
          <ac:chgData name="大登 渡辺" userId="2262cdae-5a63-4950-94ad-07cd088a81e8" providerId="ADAL" clId="{8F736D9A-21F8-4CE5-ABC4-365E6849C893}" dt="2021-02-04T02:09:09.539" v="672" actId="1076"/>
          <ac:spMkLst>
            <pc:docMk/>
            <pc:sldMk cId="2670143952" sldId="274"/>
            <ac:spMk id="14" creationId="{761F4A59-1D03-45DC-AF77-32AC12BD2BD8}"/>
          </ac:spMkLst>
        </pc:spChg>
        <pc:spChg chg="del topLvl">
          <ac:chgData name="大登 渡辺" userId="2262cdae-5a63-4950-94ad-07cd088a81e8" providerId="ADAL" clId="{8F736D9A-21F8-4CE5-ABC4-365E6849C893}" dt="2021-02-04T00:22:35.105" v="180" actId="478"/>
          <ac:spMkLst>
            <pc:docMk/>
            <pc:sldMk cId="2670143952" sldId="274"/>
            <ac:spMk id="21" creationId="{2200D96C-441B-415B-82B9-F7A016BD81A8}"/>
          </ac:spMkLst>
        </pc:spChg>
        <pc:spChg chg="del">
          <ac:chgData name="大登 渡辺" userId="2262cdae-5a63-4950-94ad-07cd088a81e8" providerId="ADAL" clId="{8F736D9A-21F8-4CE5-ABC4-365E6849C893}" dt="2021-02-04T00:22:32.935" v="179" actId="478"/>
          <ac:spMkLst>
            <pc:docMk/>
            <pc:sldMk cId="2670143952" sldId="274"/>
            <ac:spMk id="22" creationId="{FBAA2308-67EA-4653-BCD7-94A16481D3A9}"/>
          </ac:spMkLst>
        </pc:spChg>
        <pc:spChg chg="del">
          <ac:chgData name="大登 渡辺" userId="2262cdae-5a63-4950-94ad-07cd088a81e8" providerId="ADAL" clId="{8F736D9A-21F8-4CE5-ABC4-365E6849C893}" dt="2021-02-04T00:22:30.814" v="178" actId="478"/>
          <ac:spMkLst>
            <pc:docMk/>
            <pc:sldMk cId="2670143952" sldId="274"/>
            <ac:spMk id="23" creationId="{592DCACA-F403-4200-989E-051B0760F071}"/>
          </ac:spMkLst>
        </pc:spChg>
        <pc:spChg chg="del">
          <ac:chgData name="大登 渡辺" userId="2262cdae-5a63-4950-94ad-07cd088a81e8" providerId="ADAL" clId="{8F736D9A-21F8-4CE5-ABC4-365E6849C893}" dt="2021-02-04T00:22:28.107" v="177" actId="478"/>
          <ac:spMkLst>
            <pc:docMk/>
            <pc:sldMk cId="2670143952" sldId="274"/>
            <ac:spMk id="24" creationId="{E510F972-5129-402D-A402-028B9A4DB9F1}"/>
          </ac:spMkLst>
        </pc:spChg>
        <pc:spChg chg="mod topLvl">
          <ac:chgData name="大登 渡辺" userId="2262cdae-5a63-4950-94ad-07cd088a81e8" providerId="ADAL" clId="{8F736D9A-21F8-4CE5-ABC4-365E6849C893}" dt="2021-02-04T00:23:03.971" v="184" actId="164"/>
          <ac:spMkLst>
            <pc:docMk/>
            <pc:sldMk cId="2670143952" sldId="274"/>
            <ac:spMk id="25" creationId="{FC00F63E-F5F1-412E-A151-7C912C18EE37}"/>
          </ac:spMkLst>
        </pc:spChg>
        <pc:spChg chg="del topLvl">
          <ac:chgData name="大登 渡辺" userId="2262cdae-5a63-4950-94ad-07cd088a81e8" providerId="ADAL" clId="{8F736D9A-21F8-4CE5-ABC4-365E6849C893}" dt="2021-02-04T01:56:06.754" v="590" actId="478"/>
          <ac:spMkLst>
            <pc:docMk/>
            <pc:sldMk cId="2670143952" sldId="274"/>
            <ac:spMk id="28" creationId="{4F8C11DC-151D-4172-8D09-846F647C77E9}"/>
          </ac:spMkLst>
        </pc:spChg>
        <pc:spChg chg="del">
          <ac:chgData name="大登 渡辺" userId="2262cdae-5a63-4950-94ad-07cd088a81e8" providerId="ADAL" clId="{8F736D9A-21F8-4CE5-ABC4-365E6849C893}" dt="2021-02-04T01:56:04.507" v="589" actId="478"/>
          <ac:spMkLst>
            <pc:docMk/>
            <pc:sldMk cId="2670143952" sldId="274"/>
            <ac:spMk id="29" creationId="{561D61DE-09CF-455B-900D-D9EA7F9BD134}"/>
          </ac:spMkLst>
        </pc:spChg>
        <pc:spChg chg="del">
          <ac:chgData name="大登 渡辺" userId="2262cdae-5a63-4950-94ad-07cd088a81e8" providerId="ADAL" clId="{8F736D9A-21F8-4CE5-ABC4-365E6849C893}" dt="2021-02-04T01:56:02.384" v="588" actId="478"/>
          <ac:spMkLst>
            <pc:docMk/>
            <pc:sldMk cId="2670143952" sldId="274"/>
            <ac:spMk id="30" creationId="{437FA9F6-662B-4C0B-9601-76E4E5EC6919}"/>
          </ac:spMkLst>
        </pc:spChg>
        <pc:spChg chg="del">
          <ac:chgData name="大登 渡辺" userId="2262cdae-5a63-4950-94ad-07cd088a81e8" providerId="ADAL" clId="{8F736D9A-21F8-4CE5-ABC4-365E6849C893}" dt="2021-02-04T01:56:00.183" v="587" actId="478"/>
          <ac:spMkLst>
            <pc:docMk/>
            <pc:sldMk cId="2670143952" sldId="274"/>
            <ac:spMk id="31" creationId="{0DD7D93B-FCBB-4FCB-8617-B3683DAB3B93}"/>
          </ac:spMkLst>
        </pc:spChg>
        <pc:spChg chg="add mod">
          <ac:chgData name="大登 渡辺" userId="2262cdae-5a63-4950-94ad-07cd088a81e8" providerId="ADAL" clId="{8F736D9A-21F8-4CE5-ABC4-365E6849C893}" dt="2021-02-04T02:09:09.539" v="672" actId="1076"/>
          <ac:spMkLst>
            <pc:docMk/>
            <pc:sldMk cId="2670143952" sldId="274"/>
            <ac:spMk id="32" creationId="{867C9154-12DA-45F2-A0FB-1C6BEF85404A}"/>
          </ac:spMkLst>
        </pc:spChg>
        <pc:spChg chg="mod topLvl">
          <ac:chgData name="大登 渡辺" userId="2262cdae-5a63-4950-94ad-07cd088a81e8" providerId="ADAL" clId="{8F736D9A-21F8-4CE5-ABC4-365E6849C893}" dt="2021-02-04T01:57:24.077" v="598" actId="164"/>
          <ac:spMkLst>
            <pc:docMk/>
            <pc:sldMk cId="2670143952" sldId="274"/>
            <ac:spMk id="83" creationId="{03087B3D-A5FE-4DC4-9213-677BDBE1DCBD}"/>
          </ac:spMkLst>
        </pc:spChg>
        <pc:spChg chg="add del mod">
          <ac:chgData name="大登 渡辺" userId="2262cdae-5a63-4950-94ad-07cd088a81e8" providerId="ADAL" clId="{8F736D9A-21F8-4CE5-ABC4-365E6849C893}" dt="2021-02-04T00:44:59.113" v="357" actId="478"/>
          <ac:spMkLst>
            <pc:docMk/>
            <pc:sldMk cId="2670143952" sldId="274"/>
            <ac:spMk id="90" creationId="{4999744A-1032-40F6-BF89-A4CDB3863EE6}"/>
          </ac:spMkLst>
        </pc:spChg>
        <pc:spChg chg="add del mod">
          <ac:chgData name="大登 渡辺" userId="2262cdae-5a63-4950-94ad-07cd088a81e8" providerId="ADAL" clId="{8F736D9A-21F8-4CE5-ABC4-365E6849C893}" dt="2021-02-04T00:45:16.362" v="360" actId="478"/>
          <ac:spMkLst>
            <pc:docMk/>
            <pc:sldMk cId="2670143952" sldId="274"/>
            <ac:spMk id="91" creationId="{E8786DF6-9F21-44F2-8B5F-AE4407632A28}"/>
          </ac:spMkLst>
        </pc:spChg>
        <pc:spChg chg="add del mod">
          <ac:chgData name="大登 渡辺" userId="2262cdae-5a63-4950-94ad-07cd088a81e8" providerId="ADAL" clId="{8F736D9A-21F8-4CE5-ABC4-365E6849C893}" dt="2021-02-04T00:47:29.899" v="362" actId="478"/>
          <ac:spMkLst>
            <pc:docMk/>
            <pc:sldMk cId="2670143952" sldId="274"/>
            <ac:spMk id="92" creationId="{956964DD-719E-4C4D-8A48-14064995E16B}"/>
          </ac:spMkLst>
        </pc:spChg>
        <pc:spChg chg="add del mod">
          <ac:chgData name="大登 渡辺" userId="2262cdae-5a63-4950-94ad-07cd088a81e8" providerId="ADAL" clId="{8F736D9A-21F8-4CE5-ABC4-365E6849C893}" dt="2021-02-04T00:50:40.776" v="376" actId="478"/>
          <ac:spMkLst>
            <pc:docMk/>
            <pc:sldMk cId="2670143952" sldId="274"/>
            <ac:spMk id="97" creationId="{19F38D96-BE18-4591-B29A-F67D2A70A75D}"/>
          </ac:spMkLst>
        </pc:spChg>
        <pc:spChg chg="add del mod">
          <ac:chgData name="大登 渡辺" userId="2262cdae-5a63-4950-94ad-07cd088a81e8" providerId="ADAL" clId="{8F736D9A-21F8-4CE5-ABC4-365E6849C893}" dt="2021-02-04T00:58:08.696" v="415" actId="478"/>
          <ac:spMkLst>
            <pc:docMk/>
            <pc:sldMk cId="2670143952" sldId="274"/>
            <ac:spMk id="104" creationId="{114A9E85-DAB5-4B7E-B70A-9D76B52C3915}"/>
          </ac:spMkLst>
        </pc:spChg>
        <pc:spChg chg="add del mod">
          <ac:chgData name="大登 渡辺" userId="2262cdae-5a63-4950-94ad-07cd088a81e8" providerId="ADAL" clId="{8F736D9A-21F8-4CE5-ABC4-365E6849C893}" dt="2021-02-04T01:01:09.444" v="423" actId="478"/>
          <ac:spMkLst>
            <pc:docMk/>
            <pc:sldMk cId="2670143952" sldId="274"/>
            <ac:spMk id="105" creationId="{E0B6F8A6-59B2-44C5-BCCB-3779215D906D}"/>
          </ac:spMkLst>
        </pc:spChg>
        <pc:spChg chg="add mod">
          <ac:chgData name="大登 渡辺" userId="2262cdae-5a63-4950-94ad-07cd088a81e8" providerId="ADAL" clId="{8F736D9A-21F8-4CE5-ABC4-365E6849C893}" dt="2021-02-04T02:20:54.086" v="775" actId="1076"/>
          <ac:spMkLst>
            <pc:docMk/>
            <pc:sldMk cId="2670143952" sldId="274"/>
            <ac:spMk id="107" creationId="{9E862E06-F1AA-492C-A014-BE47011246A8}"/>
          </ac:spMkLst>
        </pc:spChg>
        <pc:spChg chg="add mod">
          <ac:chgData name="大登 渡辺" userId="2262cdae-5a63-4950-94ad-07cd088a81e8" providerId="ADAL" clId="{8F736D9A-21F8-4CE5-ABC4-365E6849C893}" dt="2021-02-04T02:24:04.222" v="854" actId="1076"/>
          <ac:spMkLst>
            <pc:docMk/>
            <pc:sldMk cId="2670143952" sldId="274"/>
            <ac:spMk id="108" creationId="{9DB3DF6A-D85C-46BF-BDFF-0CE17B973C01}"/>
          </ac:spMkLst>
        </pc:spChg>
        <pc:spChg chg="add mod">
          <ac:chgData name="大登 渡辺" userId="2262cdae-5a63-4950-94ad-07cd088a81e8" providerId="ADAL" clId="{8F736D9A-21F8-4CE5-ABC4-365E6849C893}" dt="2021-02-04T02:21:20.146" v="817" actId="1076"/>
          <ac:spMkLst>
            <pc:docMk/>
            <pc:sldMk cId="2670143952" sldId="274"/>
            <ac:spMk id="109" creationId="{3089CAF6-02CF-42F7-BD86-09950B4B1B17}"/>
          </ac:spMkLst>
        </pc:spChg>
        <pc:grpChg chg="add del">
          <ac:chgData name="大登 渡辺" userId="2262cdae-5a63-4950-94ad-07cd088a81e8" providerId="ADAL" clId="{8F736D9A-21F8-4CE5-ABC4-365E6849C893}" dt="2021-02-04T00:38:45.762" v="314" actId="478"/>
          <ac:grpSpMkLst>
            <pc:docMk/>
            <pc:sldMk cId="2670143952" sldId="274"/>
            <ac:grpSpMk id="9" creationId="{CA3735C2-A21E-425F-A3D5-9C3832C8A326}"/>
          </ac:grpSpMkLst>
        </pc:grpChg>
        <pc:grpChg chg="add mod">
          <ac:chgData name="大登 渡辺" userId="2262cdae-5a63-4950-94ad-07cd088a81e8" providerId="ADAL" clId="{8F736D9A-21F8-4CE5-ABC4-365E6849C893}" dt="2021-02-04T00:23:03.971" v="184" actId="164"/>
          <ac:grpSpMkLst>
            <pc:docMk/>
            <pc:sldMk cId="2670143952" sldId="274"/>
            <ac:grpSpMk id="15" creationId="{C794298C-47D7-444E-B4BA-EA8FD3D7E636}"/>
          </ac:grpSpMkLst>
        </pc:grpChg>
        <pc:grpChg chg="del mod">
          <ac:chgData name="大登 渡辺" userId="2262cdae-5a63-4950-94ad-07cd088a81e8" providerId="ADAL" clId="{8F736D9A-21F8-4CE5-ABC4-365E6849C893}" dt="2021-02-04T00:22:35.105" v="180" actId="478"/>
          <ac:grpSpMkLst>
            <pc:docMk/>
            <pc:sldMk cId="2670143952" sldId="274"/>
            <ac:grpSpMk id="20" creationId="{5E52A9A7-DCA6-469F-AC27-8F36BC657354}"/>
          </ac:grpSpMkLst>
        </pc:grpChg>
        <pc:grpChg chg="add mod">
          <ac:chgData name="大登 渡辺" userId="2262cdae-5a63-4950-94ad-07cd088a81e8" providerId="ADAL" clId="{8F736D9A-21F8-4CE5-ABC4-365E6849C893}" dt="2021-02-04T01:58:40.014" v="621" actId="1076"/>
          <ac:grpSpMkLst>
            <pc:docMk/>
            <pc:sldMk cId="2670143952" sldId="274"/>
            <ac:grpSpMk id="24" creationId="{CB791FDF-92C7-4DFF-94B2-2A2B3C3ABD05}"/>
          </ac:grpSpMkLst>
        </pc:grpChg>
        <pc:grpChg chg="add mod">
          <ac:chgData name="大登 渡辺" userId="2262cdae-5a63-4950-94ad-07cd088a81e8" providerId="ADAL" clId="{8F736D9A-21F8-4CE5-ABC4-365E6849C893}" dt="2021-02-04T01:58:40.014" v="621" actId="1076"/>
          <ac:grpSpMkLst>
            <pc:docMk/>
            <pc:sldMk cId="2670143952" sldId="274"/>
            <ac:grpSpMk id="25" creationId="{6CB6DE33-EDB0-4B02-BA75-F8F26A9573AE}"/>
          </ac:grpSpMkLst>
        </pc:grpChg>
        <pc:grpChg chg="add mod">
          <ac:chgData name="大登 渡辺" userId="2262cdae-5a63-4950-94ad-07cd088a81e8" providerId="ADAL" clId="{8F736D9A-21F8-4CE5-ABC4-365E6849C893}" dt="2021-02-04T02:11:51.858" v="676" actId="1076"/>
          <ac:grpSpMkLst>
            <pc:docMk/>
            <pc:sldMk cId="2670143952" sldId="274"/>
            <ac:grpSpMk id="26" creationId="{ABB38D72-0696-49C9-A001-1D544097DF60}"/>
          </ac:grpSpMkLst>
        </pc:grpChg>
        <pc:grpChg chg="add del mod">
          <ac:chgData name="大登 渡辺" userId="2262cdae-5a63-4950-94ad-07cd088a81e8" providerId="ADAL" clId="{8F736D9A-21F8-4CE5-ABC4-365E6849C893}" dt="2021-02-04T00:38:18.771" v="305" actId="478"/>
          <ac:grpSpMkLst>
            <pc:docMk/>
            <pc:sldMk cId="2670143952" sldId="274"/>
            <ac:grpSpMk id="26" creationId="{D9097FAF-7289-4BFA-B56F-C707149F95DB}"/>
          </ac:grpSpMkLst>
        </pc:grpChg>
        <pc:grpChg chg="del mod">
          <ac:chgData name="大登 渡辺" userId="2262cdae-5a63-4950-94ad-07cd088a81e8" providerId="ADAL" clId="{8F736D9A-21F8-4CE5-ABC4-365E6849C893}" dt="2021-02-04T01:56:06.754" v="590" actId="478"/>
          <ac:grpSpMkLst>
            <pc:docMk/>
            <pc:sldMk cId="2670143952" sldId="274"/>
            <ac:grpSpMk id="27" creationId="{9299699A-BB62-4718-8DAC-5D2CC12EF738}"/>
          </ac:grpSpMkLst>
        </pc:grpChg>
        <pc:grpChg chg="add del">
          <ac:chgData name="大登 渡辺" userId="2262cdae-5a63-4950-94ad-07cd088a81e8" providerId="ADAL" clId="{8F736D9A-21F8-4CE5-ABC4-365E6849C893}" dt="2021-02-04T00:23:50.017" v="191"/>
          <ac:grpSpMkLst>
            <pc:docMk/>
            <pc:sldMk cId="2670143952" sldId="274"/>
            <ac:grpSpMk id="27" creationId="{F1A9D2A5-5A9A-4B30-B327-C362CABC215C}"/>
          </ac:grpSpMkLst>
        </pc:grpChg>
        <pc:grpChg chg="add del mod">
          <ac:chgData name="大登 渡辺" userId="2262cdae-5a63-4950-94ad-07cd088a81e8" providerId="ADAL" clId="{8F736D9A-21F8-4CE5-ABC4-365E6849C893}" dt="2021-02-04T01:57:24.077" v="598" actId="164"/>
          <ac:grpSpMkLst>
            <pc:docMk/>
            <pc:sldMk cId="2670143952" sldId="274"/>
            <ac:grpSpMk id="36" creationId="{490450CA-57F8-466C-B180-912E65348E63}"/>
          </ac:grpSpMkLst>
        </pc:grpChg>
        <pc:grpChg chg="mod">
          <ac:chgData name="大登 渡辺" userId="2262cdae-5a63-4950-94ad-07cd088a81e8" providerId="ADAL" clId="{8F736D9A-21F8-4CE5-ABC4-365E6849C893}" dt="2021-02-04T01:55:43.218" v="586" actId="27803"/>
          <ac:grpSpMkLst>
            <pc:docMk/>
            <pc:sldMk cId="2670143952" sldId="274"/>
            <ac:grpSpMk id="37" creationId="{667272AC-0EDC-4CF4-9FD3-3E7EB8FDC705}"/>
          </ac:grpSpMkLst>
        </pc:grpChg>
        <pc:grpChg chg="add mod">
          <ac:chgData name="大登 渡辺" userId="2262cdae-5a63-4950-94ad-07cd088a81e8" providerId="ADAL" clId="{8F736D9A-21F8-4CE5-ABC4-365E6849C893}" dt="2021-02-04T02:09:09.539" v="672" actId="1076"/>
          <ac:grpSpMkLst>
            <pc:docMk/>
            <pc:sldMk cId="2670143952" sldId="274"/>
            <ac:grpSpMk id="43" creationId="{990CEEA5-516E-4D03-99C0-823A2D2BF1FC}"/>
          </ac:grpSpMkLst>
        </pc:grpChg>
        <pc:grpChg chg="add mod">
          <ac:chgData name="大登 渡辺" userId="2262cdae-5a63-4950-94ad-07cd088a81e8" providerId="ADAL" clId="{8F736D9A-21F8-4CE5-ABC4-365E6849C893}" dt="2021-02-04T01:26:06.892" v="521" actId="164"/>
          <ac:grpSpMkLst>
            <pc:docMk/>
            <pc:sldMk cId="2670143952" sldId="274"/>
            <ac:grpSpMk id="50" creationId="{05BA9FF2-4B46-4C06-B2BF-2C7950AE3FC3}"/>
          </ac:grpSpMkLst>
        </pc:grpChg>
        <pc:grpChg chg="add mod">
          <ac:chgData name="大登 渡辺" userId="2262cdae-5a63-4950-94ad-07cd088a81e8" providerId="ADAL" clId="{8F736D9A-21F8-4CE5-ABC4-365E6849C893}" dt="2021-02-04T01:26:06.892" v="521" actId="164"/>
          <ac:grpSpMkLst>
            <pc:docMk/>
            <pc:sldMk cId="2670143952" sldId="274"/>
            <ac:grpSpMk id="56" creationId="{B7172D28-8A60-4225-80F5-A41155328524}"/>
          </ac:grpSpMkLst>
        </pc:grpChg>
        <pc:grpChg chg="add mod">
          <ac:chgData name="大登 渡辺" userId="2262cdae-5a63-4950-94ad-07cd088a81e8" providerId="ADAL" clId="{8F736D9A-21F8-4CE5-ABC4-365E6849C893}" dt="2021-02-04T01:26:06.892" v="521" actId="164"/>
          <ac:grpSpMkLst>
            <pc:docMk/>
            <pc:sldMk cId="2670143952" sldId="274"/>
            <ac:grpSpMk id="62" creationId="{8DDE5280-A7DF-4CB1-A4B6-88B70EEACFB9}"/>
          </ac:grpSpMkLst>
        </pc:grpChg>
        <pc:grpChg chg="add mod">
          <ac:chgData name="大登 渡辺" userId="2262cdae-5a63-4950-94ad-07cd088a81e8" providerId="ADAL" clId="{8F736D9A-21F8-4CE5-ABC4-365E6849C893}" dt="2021-02-04T01:26:16.626" v="523" actId="164"/>
          <ac:grpSpMkLst>
            <pc:docMk/>
            <pc:sldMk cId="2670143952" sldId="274"/>
            <ac:grpSpMk id="69" creationId="{B6C3A3FB-E156-4A18-9B7A-345A10752CCD}"/>
          </ac:grpSpMkLst>
        </pc:grpChg>
        <pc:grpChg chg="add mod">
          <ac:chgData name="大登 渡辺" userId="2262cdae-5a63-4950-94ad-07cd088a81e8" providerId="ADAL" clId="{8F736D9A-21F8-4CE5-ABC4-365E6849C893}" dt="2021-02-04T02:09:09.539" v="672" actId="1076"/>
          <ac:grpSpMkLst>
            <pc:docMk/>
            <pc:sldMk cId="2670143952" sldId="274"/>
            <ac:grpSpMk id="84" creationId="{539717C1-2B69-40C7-A7A9-8C60C61A1832}"/>
          </ac:grpSpMkLst>
        </pc:grpChg>
        <pc:grpChg chg="add del mod">
          <ac:chgData name="大登 渡辺" userId="2262cdae-5a63-4950-94ad-07cd088a81e8" providerId="ADAL" clId="{8F736D9A-21F8-4CE5-ABC4-365E6849C893}" dt="2021-02-04T01:57:08.227" v="597" actId="478"/>
          <ac:grpSpMkLst>
            <pc:docMk/>
            <pc:sldMk cId="2670143952" sldId="274"/>
            <ac:grpSpMk id="90" creationId="{59B157B4-B075-4A5A-89EA-34C795B2C5EC}"/>
          </ac:grpSpMkLst>
        </pc:grpChg>
        <pc:grpChg chg="mod">
          <ac:chgData name="大登 渡辺" userId="2262cdae-5a63-4950-94ad-07cd088a81e8" providerId="ADAL" clId="{8F736D9A-21F8-4CE5-ABC4-365E6849C893}" dt="2021-02-04T01:56:38.731" v="594"/>
          <ac:grpSpMkLst>
            <pc:docMk/>
            <pc:sldMk cId="2670143952" sldId="274"/>
            <ac:grpSpMk id="91" creationId="{775E4469-433C-4BB4-854C-90D23D4D17EF}"/>
          </ac:grpSpMkLst>
        </pc:grpChg>
        <pc:grpChg chg="add mod">
          <ac:chgData name="大登 渡辺" userId="2262cdae-5a63-4950-94ad-07cd088a81e8" providerId="ADAL" clId="{8F736D9A-21F8-4CE5-ABC4-365E6849C893}" dt="2021-02-04T01:26:16.626" v="523" actId="164"/>
          <ac:grpSpMkLst>
            <pc:docMk/>
            <pc:sldMk cId="2670143952" sldId="274"/>
            <ac:grpSpMk id="98" creationId="{B33E03C0-BB4D-4A38-9A9E-C47EAD480FCE}"/>
          </ac:grpSpMkLst>
        </pc:grpChg>
        <pc:picChg chg="add mod">
          <ac:chgData name="大登 渡辺" userId="2262cdae-5a63-4950-94ad-07cd088a81e8" providerId="ADAL" clId="{8F736D9A-21F8-4CE5-ABC4-365E6849C893}" dt="2021-02-04T02:09:09.539" v="672" actId="1076"/>
          <ac:picMkLst>
            <pc:docMk/>
            <pc:sldMk cId="2670143952" sldId="274"/>
            <ac:picMk id="2" creationId="{7E7B4A41-C1AB-459E-B162-01BAAD558206}"/>
          </ac:picMkLst>
        </pc:picChg>
        <pc:picChg chg="add mod">
          <ac:chgData name="大登 渡辺" userId="2262cdae-5a63-4950-94ad-07cd088a81e8" providerId="ADAL" clId="{8F736D9A-21F8-4CE5-ABC4-365E6849C893}" dt="2021-02-04T02:09:30.020" v="673" actId="1076"/>
          <ac:picMkLst>
            <pc:docMk/>
            <pc:sldMk cId="2670143952" sldId="274"/>
            <ac:picMk id="4" creationId="{EB4D6F3E-F942-4928-BD5A-E9EEB8AC3141}"/>
          </ac:picMkLst>
        </pc:picChg>
        <pc:picChg chg="del">
          <ac:chgData name="大登 渡辺" userId="2262cdae-5a63-4950-94ad-07cd088a81e8" providerId="ADAL" clId="{8F736D9A-21F8-4CE5-ABC4-365E6849C893}" dt="2021-02-04T00:22:20.344" v="176" actId="27803"/>
          <ac:picMkLst>
            <pc:docMk/>
            <pc:sldMk cId="2670143952" sldId="274"/>
            <ac:picMk id="18" creationId="{5E52A9A7-DCA6-469F-AC27-8F36BC657354}"/>
          </ac:picMkLst>
        </pc:picChg>
        <pc:picChg chg="add mod">
          <ac:chgData name="大登 渡辺" userId="2262cdae-5a63-4950-94ad-07cd088a81e8" providerId="ADAL" clId="{8F736D9A-21F8-4CE5-ABC4-365E6849C893}" dt="2021-02-04T01:26:11.619" v="522" actId="164"/>
          <ac:picMkLst>
            <pc:docMk/>
            <pc:sldMk cId="2670143952" sldId="274"/>
            <ac:picMk id="33" creationId="{E306BFB3-7D1D-4B52-92C5-CCAA079E27EE}"/>
          </ac:picMkLst>
        </pc:picChg>
        <pc:picChg chg="add mod">
          <ac:chgData name="大登 渡辺" userId="2262cdae-5a63-4950-94ad-07cd088a81e8" providerId="ADAL" clId="{8F736D9A-21F8-4CE5-ABC4-365E6849C893}" dt="2021-02-04T01:26:11.619" v="522" actId="164"/>
          <ac:picMkLst>
            <pc:docMk/>
            <pc:sldMk cId="2670143952" sldId="274"/>
            <ac:picMk id="34" creationId="{D666EBCA-9DCA-4ACE-AD08-4EBE7EB4EE49}"/>
          </ac:picMkLst>
        </pc:picChg>
        <pc:picChg chg="add mod">
          <ac:chgData name="大登 渡辺" userId="2262cdae-5a63-4950-94ad-07cd088a81e8" providerId="ADAL" clId="{8F736D9A-21F8-4CE5-ABC4-365E6849C893}" dt="2021-02-04T01:26:11.619" v="522" actId="164"/>
          <ac:picMkLst>
            <pc:docMk/>
            <pc:sldMk cId="2670143952" sldId="274"/>
            <ac:picMk id="35" creationId="{CBF8FC0B-A8BF-4474-82E9-EDB4C7D7F8B8}"/>
          </ac:picMkLst>
        </pc:picChg>
        <pc:picChg chg="del">
          <ac:chgData name="大登 渡辺" userId="2262cdae-5a63-4950-94ad-07cd088a81e8" providerId="ADAL" clId="{8F736D9A-21F8-4CE5-ABC4-365E6849C893}" dt="2021-02-04T01:55:43.218" v="586" actId="27803"/>
          <ac:picMkLst>
            <pc:docMk/>
            <pc:sldMk cId="2670143952" sldId="274"/>
            <ac:picMk id="42" creationId="{9299699A-BB62-4718-8DAC-5D2CC12EF738}"/>
          </ac:picMkLst>
        </pc:picChg>
        <pc:picChg chg="add mod">
          <ac:chgData name="大登 渡辺" userId="2262cdae-5a63-4950-94ad-07cd088a81e8" providerId="ADAL" clId="{8F736D9A-21F8-4CE5-ABC4-365E6849C893}" dt="2021-02-04T02:22:16.102" v="824" actId="1076"/>
          <ac:picMkLst>
            <pc:docMk/>
            <pc:sldMk cId="2670143952" sldId="274"/>
            <ac:picMk id="76" creationId="{D5BA7571-2DBA-4DFC-B183-0DB4FBB5320B}"/>
          </ac:picMkLst>
        </pc:picChg>
        <pc:picChg chg="add mod">
          <ac:chgData name="大登 渡辺" userId="2262cdae-5a63-4950-94ad-07cd088a81e8" providerId="ADAL" clId="{8F736D9A-21F8-4CE5-ABC4-365E6849C893}" dt="2021-02-04T02:20:45.960" v="773" actId="1076"/>
          <ac:picMkLst>
            <pc:docMk/>
            <pc:sldMk cId="2670143952" sldId="274"/>
            <ac:picMk id="78" creationId="{3016B0C5-53F3-4ACF-8995-E6B7F23D5EB0}"/>
          </ac:picMkLst>
        </pc:picChg>
        <pc:picChg chg="add mod">
          <ac:chgData name="大登 渡辺" userId="2262cdae-5a63-4950-94ad-07cd088a81e8" providerId="ADAL" clId="{8F736D9A-21F8-4CE5-ABC4-365E6849C893}" dt="2021-02-04T02:23:57.058" v="851" actId="1076"/>
          <ac:picMkLst>
            <pc:docMk/>
            <pc:sldMk cId="2670143952" sldId="274"/>
            <ac:picMk id="80" creationId="{185667A7-DA73-49AA-9AE4-818DE2BE8D47}"/>
          </ac:picMkLst>
        </pc:picChg>
        <pc:cxnChg chg="add mod">
          <ac:chgData name="大登 渡辺" userId="2262cdae-5a63-4950-94ad-07cd088a81e8" providerId="ADAL" clId="{8F736D9A-21F8-4CE5-ABC4-365E6849C893}" dt="2021-02-04T02:09:09.539" v="672" actId="1076"/>
          <ac:cxnSpMkLst>
            <pc:docMk/>
            <pc:sldMk cId="2670143952" sldId="274"/>
            <ac:cxnSpMk id="5" creationId="{C5CBFBAC-2754-4EDD-AB5A-34FB771A81B8}"/>
          </ac:cxnSpMkLst>
        </pc:cxnChg>
        <pc:cxnChg chg="add mod">
          <ac:chgData name="大登 渡辺" userId="2262cdae-5a63-4950-94ad-07cd088a81e8" providerId="ADAL" clId="{8F736D9A-21F8-4CE5-ABC4-365E6849C893}" dt="2021-02-04T02:22:07.810" v="823" actId="1076"/>
          <ac:cxnSpMkLst>
            <pc:docMk/>
            <pc:sldMk cId="2670143952" sldId="274"/>
            <ac:cxnSpMk id="75" creationId="{F3AA9E9D-89E6-4A95-BDEC-EEF3F94E8F83}"/>
          </ac:cxnSpMkLst>
        </pc:cxnChg>
        <pc:cxnChg chg="add del mod">
          <ac:chgData name="大登 渡辺" userId="2262cdae-5a63-4950-94ad-07cd088a81e8" providerId="ADAL" clId="{8F736D9A-21F8-4CE5-ABC4-365E6849C893}" dt="2021-02-04T00:44:00.754" v="347" actId="478"/>
          <ac:cxnSpMkLst>
            <pc:docMk/>
            <pc:sldMk cId="2670143952" sldId="274"/>
            <ac:cxnSpMk id="76" creationId="{CF1E6204-CBF2-49A1-9FAB-865F3BE71D69}"/>
          </ac:cxnSpMkLst>
        </pc:cxnChg>
        <pc:cxnChg chg="add mod">
          <ac:chgData name="大登 渡辺" userId="2262cdae-5a63-4950-94ad-07cd088a81e8" providerId="ADAL" clId="{8F736D9A-21F8-4CE5-ABC4-365E6849C893}" dt="2021-02-04T02:20:19.144" v="737" actId="1076"/>
          <ac:cxnSpMkLst>
            <pc:docMk/>
            <pc:sldMk cId="2670143952" sldId="274"/>
            <ac:cxnSpMk id="77" creationId="{74C5F0BC-149E-4F2C-A097-E7E2EC2D6929}"/>
          </ac:cxnSpMkLst>
        </pc:cxnChg>
        <pc:cxnChg chg="add mod">
          <ac:chgData name="大登 渡辺" userId="2262cdae-5a63-4950-94ad-07cd088a81e8" providerId="ADAL" clId="{8F736D9A-21F8-4CE5-ABC4-365E6849C893}" dt="2021-02-04T02:23:53.582" v="850" actId="14100"/>
          <ac:cxnSpMkLst>
            <pc:docMk/>
            <pc:sldMk cId="2670143952" sldId="274"/>
            <ac:cxnSpMk id="79" creationId="{F1FF3CD4-DDA2-4BFE-A121-5434178FF060}"/>
          </ac:cxnSpMkLst>
        </pc:cxnChg>
        <pc:cxnChg chg="add del mod">
          <ac:chgData name="大登 渡辺" userId="2262cdae-5a63-4950-94ad-07cd088a81e8" providerId="ADAL" clId="{8F736D9A-21F8-4CE5-ABC4-365E6849C893}" dt="2021-02-04T01:16:47.399" v="481" actId="478"/>
          <ac:cxnSpMkLst>
            <pc:docMk/>
            <pc:sldMk cId="2670143952" sldId="274"/>
            <ac:cxnSpMk id="81" creationId="{C2B311E0-A61A-419C-8BE5-024E60F42823}"/>
          </ac:cxnSpMkLst>
        </pc:cxnChg>
        <pc:cxnChg chg="add del mod">
          <ac:chgData name="大登 渡辺" userId="2262cdae-5a63-4950-94ad-07cd088a81e8" providerId="ADAL" clId="{8F736D9A-21F8-4CE5-ABC4-365E6849C893}" dt="2021-02-04T01:16:45.153" v="480" actId="478"/>
          <ac:cxnSpMkLst>
            <pc:docMk/>
            <pc:sldMk cId="2670143952" sldId="274"/>
            <ac:cxnSpMk id="82" creationId="{F2F015BC-FE84-4D53-8949-C0C57F82CD3D}"/>
          </ac:cxnSpMkLst>
        </pc:cxnChg>
        <pc:cxnChg chg="add del mod">
          <ac:chgData name="大登 渡辺" userId="2262cdae-5a63-4950-94ad-07cd088a81e8" providerId="ADAL" clId="{8F736D9A-21F8-4CE5-ABC4-365E6849C893}" dt="2021-02-04T00:44:37.638" v="352" actId="478"/>
          <ac:cxnSpMkLst>
            <pc:docMk/>
            <pc:sldMk cId="2670143952" sldId="274"/>
            <ac:cxnSpMk id="86" creationId="{330F13F0-22D3-46D5-ACB3-0FF38965D640}"/>
          </ac:cxnSpMkLst>
        </pc:cxnChg>
        <pc:cxnChg chg="add del mod">
          <ac:chgData name="大登 渡辺" userId="2262cdae-5a63-4950-94ad-07cd088a81e8" providerId="ADAL" clId="{8F736D9A-21F8-4CE5-ABC4-365E6849C893}" dt="2021-02-04T00:54:51.645" v="384" actId="478"/>
          <ac:cxnSpMkLst>
            <pc:docMk/>
            <pc:sldMk cId="2670143952" sldId="274"/>
            <ac:cxnSpMk id="94" creationId="{86CB3A02-747F-4B1C-9C75-F85D03E6A4D2}"/>
          </ac:cxnSpMkLst>
        </pc:cxnChg>
      </pc:sldChg>
      <pc:sldChg chg="delSp modSp add">
        <pc:chgData name="大登 渡辺" userId="2262cdae-5a63-4950-94ad-07cd088a81e8" providerId="ADAL" clId="{8F736D9A-21F8-4CE5-ABC4-365E6849C893}" dt="2021-02-04T01:12:11.539" v="471" actId="1076"/>
        <pc:sldMkLst>
          <pc:docMk/>
          <pc:sldMk cId="2784978200" sldId="275"/>
        </pc:sldMkLst>
        <pc:grpChg chg="mod">
          <ac:chgData name="大登 渡辺" userId="2262cdae-5a63-4950-94ad-07cd088a81e8" providerId="ADAL" clId="{8F736D9A-21F8-4CE5-ABC4-365E6849C893}" dt="2021-02-04T01:11:26.037" v="462" actId="1076"/>
          <ac:grpSpMkLst>
            <pc:docMk/>
            <pc:sldMk cId="2784978200" sldId="275"/>
            <ac:grpSpMk id="50" creationId="{05BA9FF2-4B46-4C06-B2BF-2C7950AE3FC3}"/>
          </ac:grpSpMkLst>
        </pc:grpChg>
        <pc:grpChg chg="mod">
          <ac:chgData name="大登 渡辺" userId="2262cdae-5a63-4950-94ad-07cd088a81e8" providerId="ADAL" clId="{8F736D9A-21F8-4CE5-ABC4-365E6849C893}" dt="2021-02-04T01:11:26.037" v="462" actId="1076"/>
          <ac:grpSpMkLst>
            <pc:docMk/>
            <pc:sldMk cId="2784978200" sldId="275"/>
            <ac:grpSpMk id="56" creationId="{B7172D28-8A60-4225-80F5-A41155328524}"/>
          </ac:grpSpMkLst>
        </pc:grpChg>
        <pc:grpChg chg="mod">
          <ac:chgData name="大登 渡辺" userId="2262cdae-5a63-4950-94ad-07cd088a81e8" providerId="ADAL" clId="{8F736D9A-21F8-4CE5-ABC4-365E6849C893}" dt="2021-02-04T01:11:26.037" v="462" actId="1076"/>
          <ac:grpSpMkLst>
            <pc:docMk/>
            <pc:sldMk cId="2784978200" sldId="275"/>
            <ac:grpSpMk id="62" creationId="{8DDE5280-A7DF-4CB1-A4B6-88B70EEACFB9}"/>
          </ac:grpSpMkLst>
        </pc:grpChg>
        <pc:grpChg chg="mod">
          <ac:chgData name="大登 渡辺" userId="2262cdae-5a63-4950-94ad-07cd088a81e8" providerId="ADAL" clId="{8F736D9A-21F8-4CE5-ABC4-365E6849C893}" dt="2021-02-04T01:11:30.125" v="463" actId="1076"/>
          <ac:grpSpMkLst>
            <pc:docMk/>
            <pc:sldMk cId="2784978200" sldId="275"/>
            <ac:grpSpMk id="69" creationId="{B6C3A3FB-E156-4A18-9B7A-345A10752CCD}"/>
          </ac:grpSpMkLst>
        </pc:grpChg>
        <pc:grpChg chg="mod">
          <ac:chgData name="大登 渡辺" userId="2262cdae-5a63-4950-94ad-07cd088a81e8" providerId="ADAL" clId="{8F736D9A-21F8-4CE5-ABC4-365E6849C893}" dt="2021-02-04T01:11:30.125" v="463" actId="1076"/>
          <ac:grpSpMkLst>
            <pc:docMk/>
            <pc:sldMk cId="2784978200" sldId="275"/>
            <ac:grpSpMk id="98" creationId="{B33E03C0-BB4D-4A38-9A9E-C47EAD480FCE}"/>
          </ac:grpSpMkLst>
        </pc:grpChg>
        <pc:picChg chg="mod">
          <ac:chgData name="大登 渡辺" userId="2262cdae-5a63-4950-94ad-07cd088a81e8" providerId="ADAL" clId="{8F736D9A-21F8-4CE5-ABC4-365E6849C893}" dt="2021-02-04T01:11:08.914" v="458" actId="1076"/>
          <ac:picMkLst>
            <pc:docMk/>
            <pc:sldMk cId="2784978200" sldId="275"/>
            <ac:picMk id="33" creationId="{E306BFB3-7D1D-4B52-92C5-CCAA079E27EE}"/>
          </ac:picMkLst>
        </pc:picChg>
        <pc:picChg chg="mod">
          <ac:chgData name="大登 渡辺" userId="2262cdae-5a63-4950-94ad-07cd088a81e8" providerId="ADAL" clId="{8F736D9A-21F8-4CE5-ABC4-365E6849C893}" dt="2021-02-04T01:11:08.914" v="458" actId="1076"/>
          <ac:picMkLst>
            <pc:docMk/>
            <pc:sldMk cId="2784978200" sldId="275"/>
            <ac:picMk id="34" creationId="{D666EBCA-9DCA-4ACE-AD08-4EBE7EB4EE49}"/>
          </ac:picMkLst>
        </pc:picChg>
        <pc:picChg chg="mod">
          <ac:chgData name="大登 渡辺" userId="2262cdae-5a63-4950-94ad-07cd088a81e8" providerId="ADAL" clId="{8F736D9A-21F8-4CE5-ABC4-365E6849C893}" dt="2021-02-04T01:11:08.914" v="458" actId="1076"/>
          <ac:picMkLst>
            <pc:docMk/>
            <pc:sldMk cId="2784978200" sldId="275"/>
            <ac:picMk id="35" creationId="{CBF8FC0B-A8BF-4474-82E9-EDB4C7D7F8B8}"/>
          </ac:picMkLst>
        </pc:picChg>
        <pc:picChg chg="mod">
          <ac:chgData name="大登 渡辺" userId="2262cdae-5a63-4950-94ad-07cd088a81e8" providerId="ADAL" clId="{8F736D9A-21F8-4CE5-ABC4-365E6849C893}" dt="2021-02-04T01:11:57.908" v="468" actId="1076"/>
          <ac:picMkLst>
            <pc:docMk/>
            <pc:sldMk cId="2784978200" sldId="275"/>
            <ac:picMk id="76" creationId="{D5BA7571-2DBA-4DFC-B183-0DB4FBB5320B}"/>
          </ac:picMkLst>
        </pc:picChg>
        <pc:picChg chg="mod">
          <ac:chgData name="大登 渡辺" userId="2262cdae-5a63-4950-94ad-07cd088a81e8" providerId="ADAL" clId="{8F736D9A-21F8-4CE5-ABC4-365E6849C893}" dt="2021-02-04T01:12:11.539" v="471" actId="1076"/>
          <ac:picMkLst>
            <pc:docMk/>
            <pc:sldMk cId="2784978200" sldId="275"/>
            <ac:picMk id="78" creationId="{3016B0C5-53F3-4ACF-8995-E6B7F23D5EB0}"/>
          </ac:picMkLst>
        </pc:picChg>
        <pc:picChg chg="mod">
          <ac:chgData name="大登 渡辺" userId="2262cdae-5a63-4950-94ad-07cd088a81e8" providerId="ADAL" clId="{8F736D9A-21F8-4CE5-ABC4-365E6849C893}" dt="2021-02-04T01:11:43.209" v="466" actId="1076"/>
          <ac:picMkLst>
            <pc:docMk/>
            <pc:sldMk cId="2784978200" sldId="275"/>
            <ac:picMk id="80" creationId="{185667A7-DA73-49AA-9AE4-818DE2BE8D47}"/>
          </ac:picMkLst>
        </pc:picChg>
        <pc:cxnChg chg="mod">
          <ac:chgData name="大登 渡辺" userId="2262cdae-5a63-4950-94ad-07cd088a81e8" providerId="ADAL" clId="{8F736D9A-21F8-4CE5-ABC4-365E6849C893}" dt="2021-02-04T01:11:55.745" v="467" actId="1076"/>
          <ac:cxnSpMkLst>
            <pc:docMk/>
            <pc:sldMk cId="2784978200" sldId="275"/>
            <ac:cxnSpMk id="75" creationId="{F3AA9E9D-89E6-4A95-BDEC-EEF3F94E8F83}"/>
          </ac:cxnSpMkLst>
        </pc:cxnChg>
        <pc:cxnChg chg="mod">
          <ac:chgData name="大登 渡辺" userId="2262cdae-5a63-4950-94ad-07cd088a81e8" providerId="ADAL" clId="{8F736D9A-21F8-4CE5-ABC4-365E6849C893}" dt="2021-02-04T01:12:11.539" v="471" actId="1076"/>
          <ac:cxnSpMkLst>
            <pc:docMk/>
            <pc:sldMk cId="2784978200" sldId="275"/>
            <ac:cxnSpMk id="77" creationId="{74C5F0BC-149E-4F2C-A097-E7E2EC2D6929}"/>
          </ac:cxnSpMkLst>
        </pc:cxnChg>
        <pc:cxnChg chg="mod">
          <ac:chgData name="大登 渡辺" userId="2262cdae-5a63-4950-94ad-07cd088a81e8" providerId="ADAL" clId="{8F736D9A-21F8-4CE5-ABC4-365E6849C893}" dt="2021-02-04T01:11:40.606" v="465" actId="1076"/>
          <ac:cxnSpMkLst>
            <pc:docMk/>
            <pc:sldMk cId="2784978200" sldId="275"/>
            <ac:cxnSpMk id="79" creationId="{F1FF3CD4-DDA2-4BFE-A121-5434178FF060}"/>
          </ac:cxnSpMkLst>
        </pc:cxnChg>
        <pc:cxnChg chg="del">
          <ac:chgData name="大登 渡辺" userId="2262cdae-5a63-4950-94ad-07cd088a81e8" providerId="ADAL" clId="{8F736D9A-21F8-4CE5-ABC4-365E6849C893}" dt="2021-02-04T01:11:04.090" v="457" actId="478"/>
          <ac:cxnSpMkLst>
            <pc:docMk/>
            <pc:sldMk cId="2784978200" sldId="275"/>
            <ac:cxnSpMk id="81" creationId="{C2B311E0-A61A-419C-8BE5-024E60F42823}"/>
          </ac:cxnSpMkLst>
        </pc:cxnChg>
        <pc:cxnChg chg="del">
          <ac:chgData name="大登 渡辺" userId="2262cdae-5a63-4950-94ad-07cd088a81e8" providerId="ADAL" clId="{8F736D9A-21F8-4CE5-ABC4-365E6849C893}" dt="2021-02-04T01:11:01.667" v="456" actId="478"/>
          <ac:cxnSpMkLst>
            <pc:docMk/>
            <pc:sldMk cId="2784978200" sldId="275"/>
            <ac:cxnSpMk id="82" creationId="{F2F015BC-FE84-4D53-8949-C0C57F82CD3D}"/>
          </ac:cxnSpMkLst>
        </pc:cxnChg>
      </pc:sldChg>
      <pc:sldChg chg="addSp delSp modSp add">
        <pc:chgData name="大登 渡辺" userId="2262cdae-5a63-4950-94ad-07cd088a81e8" providerId="ADAL" clId="{8F736D9A-21F8-4CE5-ABC4-365E6849C893}" dt="2021-02-04T01:15:58.051" v="479" actId="208"/>
        <pc:sldMkLst>
          <pc:docMk/>
          <pc:sldMk cId="440646490" sldId="276"/>
        </pc:sldMkLst>
        <pc:spChg chg="add mod">
          <ac:chgData name="大登 渡辺" userId="2262cdae-5a63-4950-94ad-07cd088a81e8" providerId="ADAL" clId="{8F736D9A-21F8-4CE5-ABC4-365E6849C893}" dt="2021-02-04T01:15:58.051" v="479" actId="208"/>
          <ac:spMkLst>
            <pc:docMk/>
            <pc:sldMk cId="440646490" sldId="276"/>
            <ac:spMk id="2" creationId="{9AC3333A-5A07-4F81-B50E-458146BBC7C2}"/>
          </ac:spMkLst>
        </pc:spChg>
        <pc:spChg chg="del">
          <ac:chgData name="大登 渡辺" userId="2262cdae-5a63-4950-94ad-07cd088a81e8" providerId="ADAL" clId="{8F736D9A-21F8-4CE5-ABC4-365E6849C893}" dt="2021-02-04T01:15:39.280" v="475" actId="478"/>
          <ac:spMkLst>
            <pc:docMk/>
            <pc:sldMk cId="440646490" sldId="276"/>
            <ac:spMk id="26" creationId="{6D05CA2B-DDBE-4684-B39A-BCC8CBB1C321}"/>
          </ac:spMkLst>
        </pc:spChg>
        <pc:spChg chg="del">
          <ac:chgData name="大登 渡辺" userId="2262cdae-5a63-4950-94ad-07cd088a81e8" providerId="ADAL" clId="{8F736D9A-21F8-4CE5-ABC4-365E6849C893}" dt="2021-02-04T01:15:40.073" v="476" actId="478"/>
          <ac:spMkLst>
            <pc:docMk/>
            <pc:sldMk cId="440646490" sldId="276"/>
            <ac:spMk id="27" creationId="{CCE63B6A-9C39-4BCF-B046-8FA502A197CE}"/>
          </ac:spMkLst>
        </pc:spChg>
      </pc:sldChg>
      <pc:sldChg chg="addSp modSp add">
        <pc:chgData name="大登 渡辺" userId="2262cdae-5a63-4950-94ad-07cd088a81e8" providerId="ADAL" clId="{8F736D9A-21F8-4CE5-ABC4-365E6849C893}" dt="2021-02-04T02:34:19.732" v="872" actId="1076"/>
        <pc:sldMkLst>
          <pc:docMk/>
          <pc:sldMk cId="3552284210" sldId="277"/>
        </pc:sldMkLst>
        <pc:spChg chg="mod">
          <ac:chgData name="大登 渡辺" userId="2262cdae-5a63-4950-94ad-07cd088a81e8" providerId="ADAL" clId="{8F736D9A-21F8-4CE5-ABC4-365E6849C893}" dt="2021-02-04T02:32:39.466" v="858" actId="1076"/>
          <ac:spMkLst>
            <pc:docMk/>
            <pc:sldMk cId="3552284210" sldId="277"/>
            <ac:spMk id="6" creationId="{43492B2A-688B-46A7-B54D-25D72567778F}"/>
          </ac:spMkLst>
        </pc:spChg>
        <pc:spChg chg="mod">
          <ac:chgData name="大登 渡辺" userId="2262cdae-5a63-4950-94ad-07cd088a81e8" providerId="ADAL" clId="{8F736D9A-21F8-4CE5-ABC4-365E6849C893}" dt="2021-02-04T02:32:29.635" v="857" actId="1076"/>
          <ac:spMkLst>
            <pc:docMk/>
            <pc:sldMk cId="3552284210" sldId="277"/>
            <ac:spMk id="7" creationId="{A2D327BA-7916-40DC-AABF-7AB0360D4019}"/>
          </ac:spMkLst>
        </pc:spChg>
        <pc:spChg chg="mod">
          <ac:chgData name="大登 渡辺" userId="2262cdae-5a63-4950-94ad-07cd088a81e8" providerId="ADAL" clId="{8F736D9A-21F8-4CE5-ABC4-365E6849C893}" dt="2021-02-04T02:32:29.635" v="857" actId="1076"/>
          <ac:spMkLst>
            <pc:docMk/>
            <pc:sldMk cId="3552284210" sldId="277"/>
            <ac:spMk id="8" creationId="{60C0FA51-0A76-40ED-904A-8A814E3FA2EC}"/>
          </ac:spMkLst>
        </pc:spChg>
        <pc:spChg chg="mod">
          <ac:chgData name="大登 渡辺" userId="2262cdae-5a63-4950-94ad-07cd088a81e8" providerId="ADAL" clId="{8F736D9A-21F8-4CE5-ABC4-365E6849C893}" dt="2021-02-04T02:33:50.863" v="867" actId="1076"/>
          <ac:spMkLst>
            <pc:docMk/>
            <pc:sldMk cId="3552284210" sldId="277"/>
            <ac:spMk id="107" creationId="{9E862E06-F1AA-492C-A014-BE47011246A8}"/>
          </ac:spMkLst>
        </pc:spChg>
        <pc:spChg chg="mod">
          <ac:chgData name="大登 渡辺" userId="2262cdae-5a63-4950-94ad-07cd088a81e8" providerId="ADAL" clId="{8F736D9A-21F8-4CE5-ABC4-365E6849C893}" dt="2021-02-04T02:32:39.466" v="858" actId="1076"/>
          <ac:spMkLst>
            <pc:docMk/>
            <pc:sldMk cId="3552284210" sldId="277"/>
            <ac:spMk id="108" creationId="{9DB3DF6A-D85C-46BF-BDFF-0CE17B973C01}"/>
          </ac:spMkLst>
        </pc:spChg>
        <pc:spChg chg="mod">
          <ac:chgData name="大登 渡辺" userId="2262cdae-5a63-4950-94ad-07cd088a81e8" providerId="ADAL" clId="{8F736D9A-21F8-4CE5-ABC4-365E6849C893}" dt="2021-02-04T02:32:39.466" v="858" actId="1076"/>
          <ac:spMkLst>
            <pc:docMk/>
            <pc:sldMk cId="3552284210" sldId="277"/>
            <ac:spMk id="109" creationId="{3089CAF6-02CF-42F7-BD86-09950B4B1B17}"/>
          </ac:spMkLst>
        </pc:spChg>
        <pc:grpChg chg="mod">
          <ac:chgData name="大登 渡辺" userId="2262cdae-5a63-4950-94ad-07cd088a81e8" providerId="ADAL" clId="{8F736D9A-21F8-4CE5-ABC4-365E6849C893}" dt="2021-02-04T02:33:09.071" v="862" actId="1076"/>
          <ac:grpSpMkLst>
            <pc:docMk/>
            <pc:sldMk cId="3552284210" sldId="277"/>
            <ac:grpSpMk id="24" creationId="{CB791FDF-92C7-4DFF-94B2-2A2B3C3ABD05}"/>
          </ac:grpSpMkLst>
        </pc:grpChg>
        <pc:grpChg chg="mod">
          <ac:chgData name="大登 渡辺" userId="2262cdae-5a63-4950-94ad-07cd088a81e8" providerId="ADAL" clId="{8F736D9A-21F8-4CE5-ABC4-365E6849C893}" dt="2021-02-04T02:33:16.103" v="863" actId="1076"/>
          <ac:grpSpMkLst>
            <pc:docMk/>
            <pc:sldMk cId="3552284210" sldId="277"/>
            <ac:grpSpMk id="25" creationId="{6CB6DE33-EDB0-4B02-BA75-F8F26A9573AE}"/>
          </ac:grpSpMkLst>
        </pc:grpChg>
        <pc:grpChg chg="mod">
          <ac:chgData name="大登 渡辺" userId="2262cdae-5a63-4950-94ad-07cd088a81e8" providerId="ADAL" clId="{8F736D9A-21F8-4CE5-ABC4-365E6849C893}" dt="2021-02-04T02:33:05.313" v="861" actId="1076"/>
          <ac:grpSpMkLst>
            <pc:docMk/>
            <pc:sldMk cId="3552284210" sldId="277"/>
            <ac:grpSpMk id="26" creationId="{ABB38D72-0696-49C9-A001-1D544097DF60}"/>
          </ac:grpSpMkLst>
        </pc:grpChg>
        <pc:picChg chg="mod">
          <ac:chgData name="大登 渡辺" userId="2262cdae-5a63-4950-94ad-07cd088a81e8" providerId="ADAL" clId="{8F736D9A-21F8-4CE5-ABC4-365E6849C893}" dt="2021-02-04T02:32:39.466" v="858" actId="1076"/>
          <ac:picMkLst>
            <pc:docMk/>
            <pc:sldMk cId="3552284210" sldId="277"/>
            <ac:picMk id="76" creationId="{D5BA7571-2DBA-4DFC-B183-0DB4FBB5320B}"/>
          </ac:picMkLst>
        </pc:picChg>
        <pc:picChg chg="mod">
          <ac:chgData name="大登 渡辺" userId="2262cdae-5a63-4950-94ad-07cd088a81e8" providerId="ADAL" clId="{8F736D9A-21F8-4CE5-ABC4-365E6849C893}" dt="2021-02-04T02:33:50.863" v="867" actId="1076"/>
          <ac:picMkLst>
            <pc:docMk/>
            <pc:sldMk cId="3552284210" sldId="277"/>
            <ac:picMk id="78" creationId="{3016B0C5-53F3-4ACF-8995-E6B7F23D5EB0}"/>
          </ac:picMkLst>
        </pc:picChg>
        <pc:picChg chg="mod">
          <ac:chgData name="大登 渡辺" userId="2262cdae-5a63-4950-94ad-07cd088a81e8" providerId="ADAL" clId="{8F736D9A-21F8-4CE5-ABC4-365E6849C893}" dt="2021-02-04T02:34:19.732" v="872" actId="1076"/>
          <ac:picMkLst>
            <pc:docMk/>
            <pc:sldMk cId="3552284210" sldId="277"/>
            <ac:picMk id="80" creationId="{185667A7-DA73-49AA-9AE4-818DE2BE8D47}"/>
          </ac:picMkLst>
        </pc:picChg>
        <pc:cxnChg chg="mod">
          <ac:chgData name="大登 渡辺" userId="2262cdae-5a63-4950-94ad-07cd088a81e8" providerId="ADAL" clId="{8F736D9A-21F8-4CE5-ABC4-365E6849C893}" dt="2021-02-04T02:32:39.466" v="858" actId="1076"/>
          <ac:cxnSpMkLst>
            <pc:docMk/>
            <pc:sldMk cId="3552284210" sldId="277"/>
            <ac:cxnSpMk id="75" creationId="{F3AA9E9D-89E6-4A95-BDEC-EEF3F94E8F83}"/>
          </ac:cxnSpMkLst>
        </pc:cxnChg>
        <pc:cxnChg chg="mod">
          <ac:chgData name="大登 渡辺" userId="2262cdae-5a63-4950-94ad-07cd088a81e8" providerId="ADAL" clId="{8F736D9A-21F8-4CE5-ABC4-365E6849C893}" dt="2021-02-04T02:33:45.483" v="866" actId="1076"/>
          <ac:cxnSpMkLst>
            <pc:docMk/>
            <pc:sldMk cId="3552284210" sldId="277"/>
            <ac:cxnSpMk id="77" creationId="{74C5F0BC-149E-4F2C-A097-E7E2EC2D6929}"/>
          </ac:cxnSpMkLst>
        </pc:cxnChg>
        <pc:cxnChg chg="mod">
          <ac:chgData name="大登 渡辺" userId="2262cdae-5a63-4950-94ad-07cd088a81e8" providerId="ADAL" clId="{8F736D9A-21F8-4CE5-ABC4-365E6849C893}" dt="2021-02-04T02:32:39.466" v="858" actId="1076"/>
          <ac:cxnSpMkLst>
            <pc:docMk/>
            <pc:sldMk cId="3552284210" sldId="277"/>
            <ac:cxnSpMk id="79" creationId="{F1FF3CD4-DDA2-4BFE-A121-5434178FF060}"/>
          </ac:cxnSpMkLst>
        </pc:cxnChg>
        <pc:cxnChg chg="add mod">
          <ac:chgData name="大登 渡辺" userId="2262cdae-5a63-4950-94ad-07cd088a81e8" providerId="ADAL" clId="{8F736D9A-21F8-4CE5-ABC4-365E6849C893}" dt="2021-02-04T02:33:32.317" v="865" actId="1076"/>
          <ac:cxnSpMkLst>
            <pc:docMk/>
            <pc:sldMk cId="3552284210" sldId="277"/>
            <ac:cxnSpMk id="81" creationId="{BFEDDA06-1CE8-4441-9AE4-B92407C541A4}"/>
          </ac:cxnSpMkLst>
        </pc:cxnChg>
        <pc:cxnChg chg="add mod">
          <ac:chgData name="大登 渡辺" userId="2262cdae-5a63-4950-94ad-07cd088a81e8" providerId="ADAL" clId="{8F736D9A-21F8-4CE5-ABC4-365E6849C893}" dt="2021-02-04T02:34:12.749" v="871" actId="14100"/>
          <ac:cxnSpMkLst>
            <pc:docMk/>
            <pc:sldMk cId="3552284210" sldId="277"/>
            <ac:cxnSpMk id="82" creationId="{86DD5D4E-F588-43CA-8ACD-9BFA38C9AE93}"/>
          </ac:cxnSpMkLst>
        </pc:cxnChg>
      </pc:sldChg>
      <pc:sldChg chg="addSp delSp modSp add">
        <pc:chgData name="大登 渡辺" userId="2262cdae-5a63-4950-94ad-07cd088a81e8" providerId="ADAL" clId="{8F736D9A-21F8-4CE5-ABC4-365E6849C893}" dt="2021-02-04T05:00:40.576" v="1088" actId="478"/>
        <pc:sldMkLst>
          <pc:docMk/>
          <pc:sldMk cId="2427907382" sldId="278"/>
        </pc:sldMkLst>
        <pc:spChg chg="mod">
          <ac:chgData name="大登 渡辺" userId="2262cdae-5a63-4950-94ad-07cd088a81e8" providerId="ADAL" clId="{8F736D9A-21F8-4CE5-ABC4-365E6849C893}" dt="2021-02-04T02:57:07.817" v="942" actId="1076"/>
          <ac:spMkLst>
            <pc:docMk/>
            <pc:sldMk cId="2427907382" sldId="278"/>
            <ac:spMk id="3" creationId="{28F6ADDC-4AE0-4AB4-AE64-9B8B450F5CE8}"/>
          </ac:spMkLst>
        </pc:spChg>
        <pc:spChg chg="mod">
          <ac:chgData name="大登 渡辺" userId="2262cdae-5a63-4950-94ad-07cd088a81e8" providerId="ADAL" clId="{8F736D9A-21F8-4CE5-ABC4-365E6849C893}" dt="2021-02-04T04:57:18.783" v="1072" actId="1076"/>
          <ac:spMkLst>
            <pc:docMk/>
            <pc:sldMk cId="2427907382" sldId="278"/>
            <ac:spMk id="6" creationId="{43492B2A-688B-46A7-B54D-25D72567778F}"/>
          </ac:spMkLst>
        </pc:spChg>
        <pc:spChg chg="mod">
          <ac:chgData name="大登 渡辺" userId="2262cdae-5a63-4950-94ad-07cd088a81e8" providerId="ADAL" clId="{8F736D9A-21F8-4CE5-ABC4-365E6849C893}" dt="2021-02-04T04:58:19.333" v="1074" actId="1076"/>
          <ac:spMkLst>
            <pc:docMk/>
            <pc:sldMk cId="2427907382" sldId="278"/>
            <ac:spMk id="7" creationId="{A2D327BA-7916-40DC-AABF-7AB0360D4019}"/>
          </ac:spMkLst>
        </pc:spChg>
        <pc:spChg chg="mod">
          <ac:chgData name="大登 渡辺" userId="2262cdae-5a63-4950-94ad-07cd088a81e8" providerId="ADAL" clId="{8F736D9A-21F8-4CE5-ABC4-365E6849C893}" dt="2021-02-04T04:57:13.377" v="1071" actId="1076"/>
          <ac:spMkLst>
            <pc:docMk/>
            <pc:sldMk cId="2427907382" sldId="278"/>
            <ac:spMk id="8" creationId="{60C0FA51-0A76-40ED-904A-8A814E3FA2EC}"/>
          </ac:spMkLst>
        </pc:spChg>
        <pc:spChg chg="mod">
          <ac:chgData name="大登 渡辺" userId="2262cdae-5a63-4950-94ad-07cd088a81e8" providerId="ADAL" clId="{8F736D9A-21F8-4CE5-ABC4-365E6849C893}" dt="2021-02-04T02:57:07.817" v="942" actId="1076"/>
          <ac:spMkLst>
            <pc:docMk/>
            <pc:sldMk cId="2427907382" sldId="278"/>
            <ac:spMk id="14" creationId="{761F4A59-1D03-45DC-AF77-32AC12BD2BD8}"/>
          </ac:spMkLst>
        </pc:spChg>
        <pc:spChg chg="mod">
          <ac:chgData name="大登 渡辺" userId="2262cdae-5a63-4950-94ad-07cd088a81e8" providerId="ADAL" clId="{8F736D9A-21F8-4CE5-ABC4-365E6849C893}" dt="2021-02-04T02:57:07.817" v="942" actId="1076"/>
          <ac:spMkLst>
            <pc:docMk/>
            <pc:sldMk cId="2427907382" sldId="278"/>
            <ac:spMk id="32" creationId="{867C9154-12DA-45F2-A0FB-1C6BEF85404A}"/>
          </ac:spMkLst>
        </pc:spChg>
        <pc:spChg chg="add mod">
          <ac:chgData name="大登 渡辺" userId="2262cdae-5a63-4950-94ad-07cd088a81e8" providerId="ADAL" clId="{8F736D9A-21F8-4CE5-ABC4-365E6849C893}" dt="2021-02-04T04:58:26.482" v="1075" actId="1076"/>
          <ac:spMkLst>
            <pc:docMk/>
            <pc:sldMk cId="2427907382" sldId="278"/>
            <ac:spMk id="88" creationId="{3BA716BE-CD5C-4EA1-AF05-B4FD64C2E55D}"/>
          </ac:spMkLst>
        </pc:spChg>
        <pc:spChg chg="add del mod">
          <ac:chgData name="大登 渡辺" userId="2262cdae-5a63-4950-94ad-07cd088a81e8" providerId="ADAL" clId="{8F736D9A-21F8-4CE5-ABC4-365E6849C893}" dt="2021-02-04T05:00:40.576" v="1088" actId="478"/>
          <ac:spMkLst>
            <pc:docMk/>
            <pc:sldMk cId="2427907382" sldId="278"/>
            <ac:spMk id="92" creationId="{B9C7FBF7-57F5-4EDA-B376-023B36272E94}"/>
          </ac:spMkLst>
        </pc:spChg>
        <pc:spChg chg="mod">
          <ac:chgData name="大登 渡辺" userId="2262cdae-5a63-4950-94ad-07cd088a81e8" providerId="ADAL" clId="{8F736D9A-21F8-4CE5-ABC4-365E6849C893}" dt="2021-02-04T04:53:27.241" v="1048" actId="164"/>
          <ac:spMkLst>
            <pc:docMk/>
            <pc:sldMk cId="2427907382" sldId="278"/>
            <ac:spMk id="107" creationId="{9E862E06-F1AA-492C-A014-BE47011246A8}"/>
          </ac:spMkLst>
        </pc:spChg>
        <pc:spChg chg="mod">
          <ac:chgData name="大登 渡辺" userId="2262cdae-5a63-4950-94ad-07cd088a81e8" providerId="ADAL" clId="{8F736D9A-21F8-4CE5-ABC4-365E6849C893}" dt="2021-02-04T04:53:07.089" v="1046" actId="164"/>
          <ac:spMkLst>
            <pc:docMk/>
            <pc:sldMk cId="2427907382" sldId="278"/>
            <ac:spMk id="108" creationId="{9DB3DF6A-D85C-46BF-BDFF-0CE17B973C01}"/>
          </ac:spMkLst>
        </pc:spChg>
        <pc:spChg chg="mod">
          <ac:chgData name="大登 渡辺" userId="2262cdae-5a63-4950-94ad-07cd088a81e8" providerId="ADAL" clId="{8F736D9A-21F8-4CE5-ABC4-365E6849C893}" dt="2021-02-04T04:55:14.666" v="1057" actId="1076"/>
          <ac:spMkLst>
            <pc:docMk/>
            <pc:sldMk cId="2427907382" sldId="278"/>
            <ac:spMk id="109" creationId="{3089CAF6-02CF-42F7-BD86-09950B4B1B17}"/>
          </ac:spMkLst>
        </pc:spChg>
        <pc:grpChg chg="add mod">
          <ac:chgData name="大登 渡辺" userId="2262cdae-5a63-4950-94ad-07cd088a81e8" providerId="ADAL" clId="{8F736D9A-21F8-4CE5-ABC4-365E6849C893}" dt="2021-02-04T04:56:26.540" v="1065" actId="14100"/>
          <ac:grpSpMkLst>
            <pc:docMk/>
            <pc:sldMk cId="2427907382" sldId="278"/>
            <ac:grpSpMk id="17" creationId="{7EDCAB0A-DED2-4AFC-AF01-D59928FCC26E}"/>
          </ac:grpSpMkLst>
        </pc:grpChg>
        <pc:grpChg chg="mod">
          <ac:chgData name="大登 渡辺" userId="2262cdae-5a63-4950-94ad-07cd088a81e8" providerId="ADAL" clId="{8F736D9A-21F8-4CE5-ABC4-365E6849C893}" dt="2021-02-04T04:51:08.272" v="1030" actId="1037"/>
          <ac:grpSpMkLst>
            <pc:docMk/>
            <pc:sldMk cId="2427907382" sldId="278"/>
            <ac:grpSpMk id="24" creationId="{CB791FDF-92C7-4DFF-94B2-2A2B3C3ABD05}"/>
          </ac:grpSpMkLst>
        </pc:grpChg>
        <pc:grpChg chg="mod">
          <ac:chgData name="大登 渡辺" userId="2262cdae-5a63-4950-94ad-07cd088a81e8" providerId="ADAL" clId="{8F736D9A-21F8-4CE5-ABC4-365E6849C893}" dt="2021-02-04T04:51:08.272" v="1030" actId="1037"/>
          <ac:grpSpMkLst>
            <pc:docMk/>
            <pc:sldMk cId="2427907382" sldId="278"/>
            <ac:grpSpMk id="25" creationId="{6CB6DE33-EDB0-4B02-BA75-F8F26A9573AE}"/>
          </ac:grpSpMkLst>
        </pc:grpChg>
        <pc:grpChg chg="mod">
          <ac:chgData name="大登 渡辺" userId="2262cdae-5a63-4950-94ad-07cd088a81e8" providerId="ADAL" clId="{8F736D9A-21F8-4CE5-ABC4-365E6849C893}" dt="2021-02-04T04:51:08.272" v="1030" actId="1037"/>
          <ac:grpSpMkLst>
            <pc:docMk/>
            <pc:sldMk cId="2427907382" sldId="278"/>
            <ac:grpSpMk id="26" creationId="{ABB38D72-0696-49C9-A001-1D544097DF60}"/>
          </ac:grpSpMkLst>
        </pc:grpChg>
        <pc:grpChg chg="mod">
          <ac:chgData name="大登 渡辺" userId="2262cdae-5a63-4950-94ad-07cd088a81e8" providerId="ADAL" clId="{8F736D9A-21F8-4CE5-ABC4-365E6849C893}" dt="2021-02-04T02:57:07.817" v="942" actId="1076"/>
          <ac:grpSpMkLst>
            <pc:docMk/>
            <pc:sldMk cId="2427907382" sldId="278"/>
            <ac:grpSpMk id="43" creationId="{990CEEA5-516E-4D03-99C0-823A2D2BF1FC}"/>
          </ac:grpSpMkLst>
        </pc:grpChg>
        <pc:grpChg chg="mod">
          <ac:chgData name="大登 渡辺" userId="2262cdae-5a63-4950-94ad-07cd088a81e8" providerId="ADAL" clId="{8F736D9A-21F8-4CE5-ABC4-365E6849C893}" dt="2021-02-04T04:59:28.031" v="1076" actId="1076"/>
          <ac:grpSpMkLst>
            <pc:docMk/>
            <pc:sldMk cId="2427907382" sldId="278"/>
            <ac:grpSpMk id="84" creationId="{539717C1-2B69-40C7-A7A9-8C60C61A1832}"/>
          </ac:grpSpMkLst>
        </pc:grpChg>
        <pc:grpChg chg="add mod">
          <ac:chgData name="大登 渡辺" userId="2262cdae-5a63-4950-94ad-07cd088a81e8" providerId="ADAL" clId="{8F736D9A-21F8-4CE5-ABC4-365E6849C893}" dt="2021-02-04T04:53:12.345" v="1047" actId="1076"/>
          <ac:grpSpMkLst>
            <pc:docMk/>
            <pc:sldMk cId="2427907382" sldId="278"/>
            <ac:grpSpMk id="87" creationId="{3276D056-0D5C-40D1-9376-4C2F9AC3F1C8}"/>
          </ac:grpSpMkLst>
        </pc:grpChg>
        <pc:grpChg chg="add mod">
          <ac:chgData name="大登 渡辺" userId="2262cdae-5a63-4950-94ad-07cd088a81e8" providerId="ADAL" clId="{8F736D9A-21F8-4CE5-ABC4-365E6849C893}" dt="2021-02-04T04:53:38.655" v="1050" actId="1076"/>
          <ac:grpSpMkLst>
            <pc:docMk/>
            <pc:sldMk cId="2427907382" sldId="278"/>
            <ac:grpSpMk id="89" creationId="{5CB56258-90AD-4AE4-B59A-D8F642B7047B}"/>
          </ac:grpSpMkLst>
        </pc:grpChg>
        <pc:picChg chg="mod">
          <ac:chgData name="大登 渡辺" userId="2262cdae-5a63-4950-94ad-07cd088a81e8" providerId="ADAL" clId="{8F736D9A-21F8-4CE5-ABC4-365E6849C893}" dt="2021-02-04T02:57:07.817" v="942" actId="1076"/>
          <ac:picMkLst>
            <pc:docMk/>
            <pc:sldMk cId="2427907382" sldId="278"/>
            <ac:picMk id="2" creationId="{7E7B4A41-C1AB-459E-B162-01BAAD558206}"/>
          </ac:picMkLst>
        </pc:picChg>
        <pc:picChg chg="mod">
          <ac:chgData name="大登 渡辺" userId="2262cdae-5a63-4950-94ad-07cd088a81e8" providerId="ADAL" clId="{8F736D9A-21F8-4CE5-ABC4-365E6849C893}" dt="2021-02-04T02:57:07.817" v="942" actId="1076"/>
          <ac:picMkLst>
            <pc:docMk/>
            <pc:sldMk cId="2427907382" sldId="278"/>
            <ac:picMk id="4" creationId="{EB4D6F3E-F942-4928-BD5A-E9EEB8AC3141}"/>
          </ac:picMkLst>
        </pc:picChg>
        <pc:picChg chg="mod">
          <ac:chgData name="大登 渡辺" userId="2262cdae-5a63-4950-94ad-07cd088a81e8" providerId="ADAL" clId="{8F736D9A-21F8-4CE5-ABC4-365E6849C893}" dt="2021-02-04T02:46:50.765" v="901" actId="1076"/>
          <ac:picMkLst>
            <pc:docMk/>
            <pc:sldMk cId="2427907382" sldId="278"/>
            <ac:picMk id="33" creationId="{E306BFB3-7D1D-4B52-92C5-CCAA079E27EE}"/>
          </ac:picMkLst>
        </pc:picChg>
        <pc:picChg chg="mod">
          <ac:chgData name="大登 渡辺" userId="2262cdae-5a63-4950-94ad-07cd088a81e8" providerId="ADAL" clId="{8F736D9A-21F8-4CE5-ABC4-365E6849C893}" dt="2021-02-04T02:46:21.248" v="897" actId="1076"/>
          <ac:picMkLst>
            <pc:docMk/>
            <pc:sldMk cId="2427907382" sldId="278"/>
            <ac:picMk id="34" creationId="{D666EBCA-9DCA-4ACE-AD08-4EBE7EB4EE49}"/>
          </ac:picMkLst>
        </pc:picChg>
        <pc:picChg chg="mod">
          <ac:chgData name="大登 渡辺" userId="2262cdae-5a63-4950-94ad-07cd088a81e8" providerId="ADAL" clId="{8F736D9A-21F8-4CE5-ABC4-365E6849C893}" dt="2021-02-04T02:46:36.807" v="898" actId="1076"/>
          <ac:picMkLst>
            <pc:docMk/>
            <pc:sldMk cId="2427907382" sldId="278"/>
            <ac:picMk id="35" creationId="{CBF8FC0B-A8BF-4474-82E9-EDB4C7D7F8B8}"/>
          </ac:picMkLst>
        </pc:picChg>
        <pc:picChg chg="mod">
          <ac:chgData name="大登 渡辺" userId="2262cdae-5a63-4950-94ad-07cd088a81e8" providerId="ADAL" clId="{8F736D9A-21F8-4CE5-ABC4-365E6849C893}" dt="2021-02-04T04:51:08.272" v="1030" actId="1037"/>
          <ac:picMkLst>
            <pc:docMk/>
            <pc:sldMk cId="2427907382" sldId="278"/>
            <ac:picMk id="76" creationId="{D5BA7571-2DBA-4DFC-B183-0DB4FBB5320B}"/>
          </ac:picMkLst>
        </pc:picChg>
        <pc:picChg chg="mod">
          <ac:chgData name="大登 渡辺" userId="2262cdae-5a63-4950-94ad-07cd088a81e8" providerId="ADAL" clId="{8F736D9A-21F8-4CE5-ABC4-365E6849C893}" dt="2021-02-04T04:53:47.143" v="1051" actId="1076"/>
          <ac:picMkLst>
            <pc:docMk/>
            <pc:sldMk cId="2427907382" sldId="278"/>
            <ac:picMk id="78" creationId="{3016B0C5-53F3-4ACF-8995-E6B7F23D5EB0}"/>
          </ac:picMkLst>
        </pc:picChg>
        <pc:picChg chg="mod">
          <ac:chgData name="大登 渡辺" userId="2262cdae-5a63-4950-94ad-07cd088a81e8" providerId="ADAL" clId="{8F736D9A-21F8-4CE5-ABC4-365E6849C893}" dt="2021-02-04T04:53:07.089" v="1046" actId="164"/>
          <ac:picMkLst>
            <pc:docMk/>
            <pc:sldMk cId="2427907382" sldId="278"/>
            <ac:picMk id="80" creationId="{185667A7-DA73-49AA-9AE4-818DE2BE8D47}"/>
          </ac:picMkLst>
        </pc:picChg>
        <pc:cxnChg chg="mod">
          <ac:chgData name="大登 渡辺" userId="2262cdae-5a63-4950-94ad-07cd088a81e8" providerId="ADAL" clId="{8F736D9A-21F8-4CE5-ABC4-365E6849C893}" dt="2021-02-04T02:57:07.817" v="942" actId="1076"/>
          <ac:cxnSpMkLst>
            <pc:docMk/>
            <pc:sldMk cId="2427907382" sldId="278"/>
            <ac:cxnSpMk id="5" creationId="{C5CBFBAC-2754-4EDD-AB5A-34FB771A81B8}"/>
          </ac:cxnSpMkLst>
        </pc:cxnChg>
        <pc:cxnChg chg="mod">
          <ac:chgData name="大登 渡辺" userId="2262cdae-5a63-4950-94ad-07cd088a81e8" providerId="ADAL" clId="{8F736D9A-21F8-4CE5-ABC4-365E6849C893}" dt="2021-02-04T04:55:36.355" v="1058" actId="1076"/>
          <ac:cxnSpMkLst>
            <pc:docMk/>
            <pc:sldMk cId="2427907382" sldId="278"/>
            <ac:cxnSpMk id="75" creationId="{F3AA9E9D-89E6-4A95-BDEC-EEF3F94E8F83}"/>
          </ac:cxnSpMkLst>
        </pc:cxnChg>
        <pc:cxnChg chg="del">
          <ac:chgData name="大登 渡辺" userId="2262cdae-5a63-4950-94ad-07cd088a81e8" providerId="ADAL" clId="{8F736D9A-21F8-4CE5-ABC4-365E6849C893}" dt="2021-02-04T02:45:36.308" v="894" actId="478"/>
          <ac:cxnSpMkLst>
            <pc:docMk/>
            <pc:sldMk cId="2427907382" sldId="278"/>
            <ac:cxnSpMk id="77" creationId="{74C5F0BC-149E-4F2C-A097-E7E2EC2D6929}"/>
          </ac:cxnSpMkLst>
        </pc:cxnChg>
        <pc:cxnChg chg="del">
          <ac:chgData name="大登 渡辺" userId="2262cdae-5a63-4950-94ad-07cd088a81e8" providerId="ADAL" clId="{8F736D9A-21F8-4CE5-ABC4-365E6849C893}" dt="2021-02-04T02:45:36.308" v="894" actId="478"/>
          <ac:cxnSpMkLst>
            <pc:docMk/>
            <pc:sldMk cId="2427907382" sldId="278"/>
            <ac:cxnSpMk id="79" creationId="{F1FF3CD4-DDA2-4BFE-A121-5434178FF060}"/>
          </ac:cxnSpMkLst>
        </pc:cxnChg>
        <pc:cxnChg chg="mod">
          <ac:chgData name="大登 渡辺" userId="2262cdae-5a63-4950-94ad-07cd088a81e8" providerId="ADAL" clId="{8F736D9A-21F8-4CE5-ABC4-365E6849C893}" dt="2021-02-04T04:54:03.635" v="1055" actId="14100"/>
          <ac:cxnSpMkLst>
            <pc:docMk/>
            <pc:sldMk cId="2427907382" sldId="278"/>
            <ac:cxnSpMk id="81" creationId="{BFEDDA06-1CE8-4441-9AE4-B92407C541A4}"/>
          </ac:cxnSpMkLst>
        </pc:cxnChg>
        <pc:cxnChg chg="mod">
          <ac:chgData name="大登 渡辺" userId="2262cdae-5a63-4950-94ad-07cd088a81e8" providerId="ADAL" clId="{8F736D9A-21F8-4CE5-ABC4-365E6849C893}" dt="2021-02-04T04:51:31.969" v="1034" actId="14100"/>
          <ac:cxnSpMkLst>
            <pc:docMk/>
            <pc:sldMk cId="2427907382" sldId="278"/>
            <ac:cxnSpMk id="82" creationId="{86DD5D4E-F588-43CA-8ACD-9BFA38C9AE93}"/>
          </ac:cxnSpMkLst>
        </pc:cxnChg>
        <pc:cxnChg chg="add del mod">
          <ac:chgData name="大登 渡辺" userId="2262cdae-5a63-4950-94ad-07cd088a81e8" providerId="ADAL" clId="{8F736D9A-21F8-4CE5-ABC4-365E6849C893}" dt="2021-02-04T04:54:18.994" v="1056" actId="478"/>
          <ac:cxnSpMkLst>
            <pc:docMk/>
            <pc:sldMk cId="2427907382" sldId="278"/>
            <ac:cxnSpMk id="85" creationId="{528A3896-E33C-43CE-A078-A4713C9B5B75}"/>
          </ac:cxnSpMkLst>
        </pc:cxnChg>
        <pc:cxnChg chg="add del mod">
          <ac:chgData name="大登 渡辺" userId="2262cdae-5a63-4950-94ad-07cd088a81e8" providerId="ADAL" clId="{8F736D9A-21F8-4CE5-ABC4-365E6849C893}" dt="2021-02-04T04:52:04.714" v="1039" actId="478"/>
          <ac:cxnSpMkLst>
            <pc:docMk/>
            <pc:sldMk cId="2427907382" sldId="278"/>
            <ac:cxnSpMk id="97" creationId="{C21DF55C-E3F4-441B-8CCA-7D95A6FC9E10}"/>
          </ac:cxnSpMkLst>
        </pc:cxnChg>
      </pc:sldChg>
      <pc:sldChg chg="addSp delSp modSp add ord">
        <pc:chgData name="大登 渡辺" userId="2262cdae-5a63-4950-94ad-07cd088a81e8" providerId="ADAL" clId="{8F736D9A-21F8-4CE5-ABC4-365E6849C893}" dt="2021-02-05T09:30:56.811" v="3072" actId="1076"/>
        <pc:sldMkLst>
          <pc:docMk/>
          <pc:sldMk cId="1744756017" sldId="279"/>
        </pc:sldMkLst>
        <pc:spChg chg="mod">
          <ac:chgData name="大登 渡辺" userId="2262cdae-5a63-4950-94ad-07cd088a81e8" providerId="ADAL" clId="{8F736D9A-21F8-4CE5-ABC4-365E6849C893}" dt="2021-02-05T08:37:15.601" v="2336" actId="1076"/>
          <ac:spMkLst>
            <pc:docMk/>
            <pc:sldMk cId="1744756017" sldId="279"/>
            <ac:spMk id="3" creationId="{28F6ADDC-4AE0-4AB4-AE64-9B8B450F5CE8}"/>
          </ac:spMkLst>
        </pc:spChg>
        <pc:spChg chg="mod">
          <ac:chgData name="大登 渡辺" userId="2262cdae-5a63-4950-94ad-07cd088a81e8" providerId="ADAL" clId="{8F736D9A-21F8-4CE5-ABC4-365E6849C893}" dt="2021-02-05T08:41:33.582" v="2457" actId="207"/>
          <ac:spMkLst>
            <pc:docMk/>
            <pc:sldMk cId="1744756017" sldId="279"/>
            <ac:spMk id="7" creationId="{A2D327BA-7916-40DC-AABF-7AB0360D4019}"/>
          </ac:spMkLst>
        </pc:spChg>
        <pc:spChg chg="add mod">
          <ac:chgData name="大登 渡辺" userId="2262cdae-5a63-4950-94ad-07cd088a81e8" providerId="ADAL" clId="{8F736D9A-21F8-4CE5-ABC4-365E6849C893}" dt="2021-02-05T09:30:56.811" v="3072" actId="1076"/>
          <ac:spMkLst>
            <pc:docMk/>
            <pc:sldMk cId="1744756017" sldId="279"/>
            <ac:spMk id="9" creationId="{FB9B1D88-AF46-4909-9172-9B4C54BFA3FB}"/>
          </ac:spMkLst>
        </pc:spChg>
        <pc:spChg chg="add mod">
          <ac:chgData name="大登 渡辺" userId="2262cdae-5a63-4950-94ad-07cd088a81e8" providerId="ADAL" clId="{8F736D9A-21F8-4CE5-ABC4-365E6849C893}" dt="2021-02-05T08:42:03.509" v="2482" actId="14100"/>
          <ac:spMkLst>
            <pc:docMk/>
            <pc:sldMk cId="1744756017" sldId="279"/>
            <ac:spMk id="10" creationId="{F478D5ED-DA0C-46E0-89C9-39A003D0564F}"/>
          </ac:spMkLst>
        </pc:spChg>
        <pc:spChg chg="mod">
          <ac:chgData name="大登 渡辺" userId="2262cdae-5a63-4950-94ad-07cd088a81e8" providerId="ADAL" clId="{8F736D9A-21F8-4CE5-ABC4-365E6849C893}" dt="2021-02-04T05:03:17.447" v="1156" actId="1076"/>
          <ac:spMkLst>
            <pc:docMk/>
            <pc:sldMk cId="1744756017" sldId="279"/>
            <ac:spMk id="14" creationId="{761F4A59-1D03-45DC-AF77-32AC12BD2BD8}"/>
          </ac:spMkLst>
        </pc:spChg>
        <pc:spChg chg="del">
          <ac:chgData name="大登 渡辺" userId="2262cdae-5a63-4950-94ad-07cd088a81e8" providerId="ADAL" clId="{8F736D9A-21F8-4CE5-ABC4-365E6849C893}" dt="2021-02-04T05:02:13.852" v="1146" actId="478"/>
          <ac:spMkLst>
            <pc:docMk/>
            <pc:sldMk cId="1744756017" sldId="279"/>
            <ac:spMk id="32" creationId="{867C9154-12DA-45F2-A0FB-1C6BEF85404A}"/>
          </ac:spMkLst>
        </pc:spChg>
        <pc:spChg chg="mod">
          <ac:chgData name="大登 渡辺" userId="2262cdae-5a63-4950-94ad-07cd088a81e8" providerId="ADAL" clId="{8F736D9A-21F8-4CE5-ABC4-365E6849C893}" dt="2021-02-05T08:37:56.345" v="2344" actId="6549"/>
          <ac:spMkLst>
            <pc:docMk/>
            <pc:sldMk cId="1744756017" sldId="279"/>
            <ac:spMk id="107" creationId="{9E862E06-F1AA-492C-A014-BE47011246A8}"/>
          </ac:spMkLst>
        </pc:spChg>
        <pc:spChg chg="mod">
          <ac:chgData name="大登 渡辺" userId="2262cdae-5a63-4950-94ad-07cd088a81e8" providerId="ADAL" clId="{8F736D9A-21F8-4CE5-ABC4-365E6849C893}" dt="2021-02-05T08:38:07.442" v="2346" actId="1076"/>
          <ac:spMkLst>
            <pc:docMk/>
            <pc:sldMk cId="1744756017" sldId="279"/>
            <ac:spMk id="108" creationId="{9DB3DF6A-D85C-46BF-BDFF-0CE17B973C01}"/>
          </ac:spMkLst>
        </pc:spChg>
        <pc:spChg chg="mod">
          <ac:chgData name="大登 渡辺" userId="2262cdae-5a63-4950-94ad-07cd088a81e8" providerId="ADAL" clId="{8F736D9A-21F8-4CE5-ABC4-365E6849C893}" dt="2021-02-05T08:38:02.527" v="2345" actId="1076"/>
          <ac:spMkLst>
            <pc:docMk/>
            <pc:sldMk cId="1744756017" sldId="279"/>
            <ac:spMk id="109" creationId="{3089CAF6-02CF-42F7-BD86-09950B4B1B17}"/>
          </ac:spMkLst>
        </pc:spChg>
        <pc:grpChg chg="del">
          <ac:chgData name="大登 渡辺" userId="2262cdae-5a63-4950-94ad-07cd088a81e8" providerId="ADAL" clId="{8F736D9A-21F8-4CE5-ABC4-365E6849C893}" dt="2021-02-04T05:02:14.897" v="1147" actId="478"/>
          <ac:grpSpMkLst>
            <pc:docMk/>
            <pc:sldMk cId="1744756017" sldId="279"/>
            <ac:grpSpMk id="84" creationId="{539717C1-2B69-40C7-A7A9-8C60C61A1832}"/>
          </ac:grpSpMkLst>
        </pc:grpChg>
        <pc:picChg chg="mod">
          <ac:chgData name="大登 渡辺" userId="2262cdae-5a63-4950-94ad-07cd088a81e8" providerId="ADAL" clId="{8F736D9A-21F8-4CE5-ABC4-365E6849C893}" dt="2021-02-04T05:04:20.625" v="1163" actId="1076"/>
          <ac:picMkLst>
            <pc:docMk/>
            <pc:sldMk cId="1744756017" sldId="279"/>
            <ac:picMk id="2" creationId="{7E7B4A41-C1AB-459E-B162-01BAAD558206}"/>
          </ac:picMkLst>
        </pc:picChg>
        <pc:picChg chg="add del">
          <ac:chgData name="大登 渡辺" userId="2262cdae-5a63-4950-94ad-07cd088a81e8" providerId="ADAL" clId="{8F736D9A-21F8-4CE5-ABC4-365E6849C893}" dt="2021-02-05T08:41:50.316" v="2459" actId="478"/>
          <ac:picMkLst>
            <pc:docMk/>
            <pc:sldMk cId="1744756017" sldId="279"/>
            <ac:picMk id="78" creationId="{3016B0C5-53F3-4ACF-8995-E6B7F23D5EB0}"/>
          </ac:picMkLst>
        </pc:picChg>
        <pc:cxnChg chg="mod">
          <ac:chgData name="大登 渡辺" userId="2262cdae-5a63-4950-94ad-07cd088a81e8" providerId="ADAL" clId="{8F736D9A-21F8-4CE5-ABC4-365E6849C893}" dt="2021-02-04T05:04:34.375" v="1176" actId="1036"/>
          <ac:cxnSpMkLst>
            <pc:docMk/>
            <pc:sldMk cId="1744756017" sldId="279"/>
            <ac:cxnSpMk id="5" creationId="{C5CBFBAC-2754-4EDD-AB5A-34FB771A81B8}"/>
          </ac:cxnSpMkLst>
        </pc:cxnChg>
      </pc:sldChg>
      <pc:sldChg chg="addSp delSp modSp add">
        <pc:chgData name="大登 渡辺" userId="2262cdae-5a63-4950-94ad-07cd088a81e8" providerId="ADAL" clId="{8F736D9A-21F8-4CE5-ABC4-365E6849C893}" dt="2021-02-05T04:22:15.819" v="1823" actId="1035"/>
        <pc:sldMkLst>
          <pc:docMk/>
          <pc:sldMk cId="1501934040" sldId="280"/>
        </pc:sldMkLst>
        <pc:spChg chg="add mod">
          <ac:chgData name="大登 渡辺" userId="2262cdae-5a63-4950-94ad-07cd088a81e8" providerId="ADAL" clId="{8F736D9A-21F8-4CE5-ABC4-365E6849C893}" dt="2021-02-05T03:33:47.865" v="1360" actId="164"/>
          <ac:spMkLst>
            <pc:docMk/>
            <pc:sldMk cId="1501934040" sldId="280"/>
            <ac:spMk id="86" creationId="{5652E458-00B2-4CE4-B148-B12F09FE4B95}"/>
          </ac:spMkLst>
        </pc:spChg>
        <pc:spChg chg="add mod">
          <ac:chgData name="大登 渡辺" userId="2262cdae-5a63-4950-94ad-07cd088a81e8" providerId="ADAL" clId="{8F736D9A-21F8-4CE5-ABC4-365E6849C893}" dt="2021-02-04T13:05:52.437" v="1247" actId="164"/>
          <ac:spMkLst>
            <pc:docMk/>
            <pc:sldMk cId="1501934040" sldId="280"/>
            <ac:spMk id="87" creationId="{40113C1A-9237-48B4-BB1A-B669619AFE96}"/>
          </ac:spMkLst>
        </pc:spChg>
        <pc:spChg chg="add mod">
          <ac:chgData name="大登 渡辺" userId="2262cdae-5a63-4950-94ad-07cd088a81e8" providerId="ADAL" clId="{8F736D9A-21F8-4CE5-ABC4-365E6849C893}" dt="2021-02-04T13:05:48.070" v="1246" actId="164"/>
          <ac:spMkLst>
            <pc:docMk/>
            <pc:sldMk cId="1501934040" sldId="280"/>
            <ac:spMk id="88" creationId="{A54139AA-631E-4E42-A23F-C549F8BDD4F7}"/>
          </ac:spMkLst>
        </pc:spChg>
        <pc:spChg chg="add mod">
          <ac:chgData name="大登 渡辺" userId="2262cdae-5a63-4950-94ad-07cd088a81e8" providerId="ADAL" clId="{8F736D9A-21F8-4CE5-ABC4-365E6849C893}" dt="2021-02-04T13:05:43.717" v="1245" actId="164"/>
          <ac:spMkLst>
            <pc:docMk/>
            <pc:sldMk cId="1501934040" sldId="280"/>
            <ac:spMk id="89" creationId="{A3F4366F-6785-472E-BF3F-508C38E83BA1}"/>
          </ac:spMkLst>
        </pc:spChg>
        <pc:spChg chg="del">
          <ac:chgData name="大登 渡辺" userId="2262cdae-5a63-4950-94ad-07cd088a81e8" providerId="ADAL" clId="{8F736D9A-21F8-4CE5-ABC4-365E6849C893}" dt="2021-02-04T13:04:59.228" v="1238" actId="478"/>
          <ac:spMkLst>
            <pc:docMk/>
            <pc:sldMk cId="1501934040" sldId="280"/>
            <ac:spMk id="93" creationId="{7A54A5FF-3147-415E-99F8-3F6593775C96}"/>
          </ac:spMkLst>
        </pc:spChg>
        <pc:spChg chg="add">
          <ac:chgData name="大登 渡辺" userId="2262cdae-5a63-4950-94ad-07cd088a81e8" providerId="ADAL" clId="{8F736D9A-21F8-4CE5-ABC4-365E6849C893}" dt="2021-02-05T03:32:18.691" v="1340"/>
          <ac:spMkLst>
            <pc:docMk/>
            <pc:sldMk cId="1501934040" sldId="280"/>
            <ac:spMk id="93" creationId="{E3B5A441-92B5-447C-8B8D-0CDAF0C36EC0}"/>
          </ac:spMkLst>
        </pc:spChg>
        <pc:spChg chg="del">
          <ac:chgData name="大登 渡辺" userId="2262cdae-5a63-4950-94ad-07cd088a81e8" providerId="ADAL" clId="{8F736D9A-21F8-4CE5-ABC4-365E6849C893}" dt="2021-02-04T13:04:54.512" v="1237" actId="478"/>
          <ac:spMkLst>
            <pc:docMk/>
            <pc:sldMk cId="1501934040" sldId="280"/>
            <ac:spMk id="101" creationId="{38C64D7C-5A44-4399-8C9C-46D0A649367B}"/>
          </ac:spMkLst>
        </pc:spChg>
        <pc:spChg chg="del">
          <ac:chgData name="大登 渡辺" userId="2262cdae-5a63-4950-94ad-07cd088a81e8" providerId="ADAL" clId="{8F736D9A-21F8-4CE5-ABC4-365E6849C893}" dt="2021-02-04T13:05:02.243" v="1239" actId="478"/>
          <ac:spMkLst>
            <pc:docMk/>
            <pc:sldMk cId="1501934040" sldId="280"/>
            <ac:spMk id="109" creationId="{902EABC3-EF3B-40FE-B46B-6FCB30159B64}"/>
          </ac:spMkLst>
        </pc:spChg>
        <pc:spChg chg="del">
          <ac:chgData name="大登 渡辺" userId="2262cdae-5a63-4950-94ad-07cd088a81e8" providerId="ADAL" clId="{8F736D9A-21F8-4CE5-ABC4-365E6849C893}" dt="2021-02-04T13:09:13.112" v="1266" actId="478"/>
          <ac:spMkLst>
            <pc:docMk/>
            <pc:sldMk cId="1501934040" sldId="280"/>
            <ac:spMk id="117" creationId="{003C42F0-828C-4139-BC2B-6200CF5E5386}"/>
          </ac:spMkLst>
        </pc:spChg>
        <pc:spChg chg="del">
          <ac:chgData name="大登 渡辺" userId="2262cdae-5a63-4950-94ad-07cd088a81e8" providerId="ADAL" clId="{8F736D9A-21F8-4CE5-ABC4-365E6849C893}" dt="2021-02-04T13:09:15.669" v="1267" actId="478"/>
          <ac:spMkLst>
            <pc:docMk/>
            <pc:sldMk cId="1501934040" sldId="280"/>
            <ac:spMk id="126" creationId="{F1699998-70E9-4C29-9051-EC5A9D4FC9F8}"/>
          </ac:spMkLst>
        </pc:spChg>
        <pc:spChg chg="del">
          <ac:chgData name="大登 渡辺" userId="2262cdae-5a63-4950-94ad-07cd088a81e8" providerId="ADAL" clId="{8F736D9A-21F8-4CE5-ABC4-365E6849C893}" dt="2021-02-05T03:32:45.981" v="1350" actId="478"/>
          <ac:spMkLst>
            <pc:docMk/>
            <pc:sldMk cId="1501934040" sldId="280"/>
            <ac:spMk id="132" creationId="{0800BAB2-858D-4C28-8B6F-EB7152EC7051}"/>
          </ac:spMkLst>
        </pc:spChg>
        <pc:spChg chg="del">
          <ac:chgData name="大登 渡辺" userId="2262cdae-5a63-4950-94ad-07cd088a81e8" providerId="ADAL" clId="{8F736D9A-21F8-4CE5-ABC4-365E6849C893}" dt="2021-02-04T13:09:18.261" v="1268" actId="478"/>
          <ac:spMkLst>
            <pc:docMk/>
            <pc:sldMk cId="1501934040" sldId="280"/>
            <ac:spMk id="132" creationId="{180F1CBA-8A41-4588-AB5F-522F6AE0BD39}"/>
          </ac:spMkLst>
        </pc:spChg>
        <pc:spChg chg="add del mod">
          <ac:chgData name="大登 渡辺" userId="2262cdae-5a63-4950-94ad-07cd088a81e8" providerId="ADAL" clId="{8F736D9A-21F8-4CE5-ABC4-365E6849C893}" dt="2021-02-04T13:11:01.523" v="1315" actId="478"/>
          <ac:spMkLst>
            <pc:docMk/>
            <pc:sldMk cId="1501934040" sldId="280"/>
            <ac:spMk id="135" creationId="{E3B5A441-92B5-447C-8B8D-0CDAF0C36EC0}"/>
          </ac:spMkLst>
        </pc:spChg>
        <pc:spChg chg="add mod">
          <ac:chgData name="大登 渡辺" userId="2262cdae-5a63-4950-94ad-07cd088a81e8" providerId="ADAL" clId="{8F736D9A-21F8-4CE5-ABC4-365E6849C893}" dt="2021-02-04T13:10:28.574" v="1285" actId="164"/>
          <ac:spMkLst>
            <pc:docMk/>
            <pc:sldMk cId="1501934040" sldId="280"/>
            <ac:spMk id="136" creationId="{BF92B026-5CA1-4A43-B013-C0A37FA456A7}"/>
          </ac:spMkLst>
        </pc:spChg>
        <pc:spChg chg="add mod">
          <ac:chgData name="大登 渡辺" userId="2262cdae-5a63-4950-94ad-07cd088a81e8" providerId="ADAL" clId="{8F736D9A-21F8-4CE5-ABC4-365E6849C893}" dt="2021-02-04T13:10:32.713" v="1286" actId="164"/>
          <ac:spMkLst>
            <pc:docMk/>
            <pc:sldMk cId="1501934040" sldId="280"/>
            <ac:spMk id="137" creationId="{4BAC5FD5-4CB4-437B-BB2F-0220AFEFE8D3}"/>
          </ac:spMkLst>
        </pc:spChg>
        <pc:spChg chg="add mod">
          <ac:chgData name="大登 渡辺" userId="2262cdae-5a63-4950-94ad-07cd088a81e8" providerId="ADAL" clId="{8F736D9A-21F8-4CE5-ABC4-365E6849C893}" dt="2021-02-04T13:10:36.432" v="1287" actId="164"/>
          <ac:spMkLst>
            <pc:docMk/>
            <pc:sldMk cId="1501934040" sldId="280"/>
            <ac:spMk id="138" creationId="{962D0F03-577A-44D6-BC22-B394AA0E2E1D}"/>
          </ac:spMkLst>
        </pc:spChg>
        <pc:spChg chg="del">
          <ac:chgData name="大登 渡辺" userId="2262cdae-5a63-4950-94ad-07cd088a81e8" providerId="ADAL" clId="{8F736D9A-21F8-4CE5-ABC4-365E6849C893}" dt="2021-02-05T03:32:42.168" v="1349" actId="478"/>
          <ac:spMkLst>
            <pc:docMk/>
            <pc:sldMk cId="1501934040" sldId="280"/>
            <ac:spMk id="144" creationId="{C421BAE9-9496-4F85-85A2-11289F1E4B84}"/>
          </ac:spMkLst>
        </pc:spChg>
        <pc:spChg chg="del">
          <ac:chgData name="大登 渡辺" userId="2262cdae-5a63-4950-94ad-07cd088a81e8" providerId="ADAL" clId="{8F736D9A-21F8-4CE5-ABC4-365E6849C893}" dt="2021-02-05T03:32:39.825" v="1348" actId="478"/>
          <ac:spMkLst>
            <pc:docMk/>
            <pc:sldMk cId="1501934040" sldId="280"/>
            <ac:spMk id="151" creationId="{B161C88F-9FC4-46CC-AA51-8574234B717E}"/>
          </ac:spMkLst>
        </pc:spChg>
        <pc:spChg chg="add mod">
          <ac:chgData name="大登 渡辺" userId="2262cdae-5a63-4950-94ad-07cd088a81e8" providerId="ADAL" clId="{8F736D9A-21F8-4CE5-ABC4-365E6849C893}" dt="2021-02-05T03:33:52.560" v="1361" actId="164"/>
          <ac:spMkLst>
            <pc:docMk/>
            <pc:sldMk cId="1501934040" sldId="280"/>
            <ac:spMk id="160" creationId="{C1DDA5E2-65D0-45E1-8064-5A94E22733BF}"/>
          </ac:spMkLst>
        </pc:spChg>
        <pc:spChg chg="add del mod">
          <ac:chgData name="大登 渡辺" userId="2262cdae-5a63-4950-94ad-07cd088a81e8" providerId="ADAL" clId="{8F736D9A-21F8-4CE5-ABC4-365E6849C893}" dt="2021-02-05T03:33:39.591" v="1359" actId="478"/>
          <ac:spMkLst>
            <pc:docMk/>
            <pc:sldMk cId="1501934040" sldId="280"/>
            <ac:spMk id="161" creationId="{9CC6AEE6-B451-488C-B44C-0D3060CAD37F}"/>
          </ac:spMkLst>
        </pc:spChg>
        <pc:spChg chg="del">
          <ac:chgData name="大登 渡辺" userId="2262cdae-5a63-4950-94ad-07cd088a81e8" providerId="ADAL" clId="{8F736D9A-21F8-4CE5-ABC4-365E6849C893}" dt="2021-02-05T03:34:39.589" v="1373" actId="478"/>
          <ac:spMkLst>
            <pc:docMk/>
            <pc:sldMk cId="1501934040" sldId="280"/>
            <ac:spMk id="168" creationId="{A0FDB9E2-7454-45DD-A3B8-65D4B5CF2234}"/>
          </ac:spMkLst>
        </pc:spChg>
        <pc:spChg chg="del">
          <ac:chgData name="大登 渡辺" userId="2262cdae-5a63-4950-94ad-07cd088a81e8" providerId="ADAL" clId="{8F736D9A-21F8-4CE5-ABC4-365E6849C893}" dt="2021-02-05T03:34:05.195" v="1365" actId="478"/>
          <ac:spMkLst>
            <pc:docMk/>
            <pc:sldMk cId="1501934040" sldId="280"/>
            <ac:spMk id="175" creationId="{A926F9A1-9723-412F-9251-15BAF5747268}"/>
          </ac:spMkLst>
        </pc:spChg>
        <pc:spChg chg="add mod">
          <ac:chgData name="大登 渡辺" userId="2262cdae-5a63-4950-94ad-07cd088a81e8" providerId="ADAL" clId="{8F736D9A-21F8-4CE5-ABC4-365E6849C893}" dt="2021-02-05T03:34:21.222" v="1370" actId="164"/>
          <ac:spMkLst>
            <pc:docMk/>
            <pc:sldMk cId="1501934040" sldId="280"/>
            <ac:spMk id="186" creationId="{E9498164-B3EA-410F-9442-30D8747915A8}"/>
          </ac:spMkLst>
        </pc:spChg>
        <pc:spChg chg="add mod">
          <ac:chgData name="大登 渡辺" userId="2262cdae-5a63-4950-94ad-07cd088a81e8" providerId="ADAL" clId="{8F736D9A-21F8-4CE5-ABC4-365E6849C893}" dt="2021-02-05T03:34:51.289" v="1375" actId="164"/>
          <ac:spMkLst>
            <pc:docMk/>
            <pc:sldMk cId="1501934040" sldId="280"/>
            <ac:spMk id="187" creationId="{AD8E30B3-9F86-4135-9E27-5F6EAD52D4D7}"/>
          </ac:spMkLst>
        </pc:spChg>
        <pc:spChg chg="del">
          <ac:chgData name="大登 渡辺" userId="2262cdae-5a63-4950-94ad-07cd088a81e8" providerId="ADAL" clId="{8F736D9A-21F8-4CE5-ABC4-365E6849C893}" dt="2021-02-05T03:35:02.837" v="1378" actId="478"/>
          <ac:spMkLst>
            <pc:docMk/>
            <pc:sldMk cId="1501934040" sldId="280"/>
            <ac:spMk id="194" creationId="{8B43D410-B75B-46C7-B098-ACCACB6DF3AA}"/>
          </ac:spMkLst>
        </pc:spChg>
        <pc:spChg chg="add mod">
          <ac:chgData name="大登 渡辺" userId="2262cdae-5a63-4950-94ad-07cd088a81e8" providerId="ADAL" clId="{8F736D9A-21F8-4CE5-ABC4-365E6849C893}" dt="2021-02-05T03:35:20.154" v="1381" actId="164"/>
          <ac:spMkLst>
            <pc:docMk/>
            <pc:sldMk cId="1501934040" sldId="280"/>
            <ac:spMk id="196" creationId="{6B02BE49-F3CC-49F7-A906-7EDDEEE5C8F9}"/>
          </ac:spMkLst>
        </pc:spChg>
        <pc:grpChg chg="add mod">
          <ac:chgData name="大登 渡辺" userId="2262cdae-5a63-4950-94ad-07cd088a81e8" providerId="ADAL" clId="{8F736D9A-21F8-4CE5-ABC4-365E6849C893}" dt="2021-02-05T04:06:30.681" v="1568" actId="164"/>
          <ac:grpSpMkLst>
            <pc:docMk/>
            <pc:sldMk cId="1501934040" sldId="280"/>
            <ac:grpSpMk id="2" creationId="{69F57E4B-F8CC-4559-A31A-8A6EF6D86506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2" creationId="{E1EBC64E-A4FF-4F19-B2C7-6E3F8F1CBCFE}"/>
          </ac:grpSpMkLst>
        </pc:grpChg>
        <pc:grpChg chg="add mod">
          <ac:chgData name="大登 渡辺" userId="2262cdae-5a63-4950-94ad-07cd088a81e8" providerId="ADAL" clId="{8F736D9A-21F8-4CE5-ABC4-365E6849C893}" dt="2021-02-05T04:06:30.681" v="1568" actId="164"/>
          <ac:grpSpMkLst>
            <pc:docMk/>
            <pc:sldMk cId="1501934040" sldId="280"/>
            <ac:grpSpMk id="3" creationId="{72C9A426-3813-485D-A9A0-64B03D5E0B00}"/>
          </ac:grpSpMkLst>
        </pc:grpChg>
        <pc:grpChg chg="add mod">
          <ac:chgData name="大登 渡辺" userId="2262cdae-5a63-4950-94ad-07cd088a81e8" providerId="ADAL" clId="{8F736D9A-21F8-4CE5-ABC4-365E6849C893}" dt="2021-02-05T04:06:30.681" v="1568" actId="164"/>
          <ac:grpSpMkLst>
            <pc:docMk/>
            <pc:sldMk cId="1501934040" sldId="280"/>
            <ac:grpSpMk id="4" creationId="{3809D05C-4C38-40D7-9BC5-1F6910699283}"/>
          </ac:grpSpMkLst>
        </pc:grpChg>
        <pc:grpChg chg="add mod">
          <ac:chgData name="大登 渡辺" userId="2262cdae-5a63-4950-94ad-07cd088a81e8" providerId="ADAL" clId="{8F736D9A-21F8-4CE5-ABC4-365E6849C893}" dt="2021-02-05T04:06:30.681" v="1568" actId="164"/>
          <ac:grpSpMkLst>
            <pc:docMk/>
            <pc:sldMk cId="1501934040" sldId="280"/>
            <ac:grpSpMk id="5" creationId="{B78AE743-5287-4FFC-8331-B89B54962735}"/>
          </ac:grpSpMkLst>
        </pc:grpChg>
        <pc:grpChg chg="add mod">
          <ac:chgData name="大登 渡辺" userId="2262cdae-5a63-4950-94ad-07cd088a81e8" providerId="ADAL" clId="{8F736D9A-21F8-4CE5-ABC4-365E6849C893}" dt="2021-02-05T04:06:30.681" v="1568" actId="164"/>
          <ac:grpSpMkLst>
            <pc:docMk/>
            <pc:sldMk cId="1501934040" sldId="280"/>
            <ac:grpSpMk id="6" creationId="{489F9779-5C52-402A-8FB1-3D1CD9DCA279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7" creationId="{04A6BE2F-895D-4D95-9572-AC1CE9D0E90F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12" creationId="{3F3741B2-D1A4-4536-9231-AF4E3256E49F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17" creationId="{BC522349-A714-4255-9ED4-A4709A2D389E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22" creationId="{5165FEFA-4E4C-48D2-97DA-31DBFC18A22F}"/>
          </ac:grpSpMkLst>
        </pc:grpChg>
        <pc:grpChg chg="add mod">
          <ac:chgData name="大登 渡辺" userId="2262cdae-5a63-4950-94ad-07cd088a81e8" providerId="ADAL" clId="{8F736D9A-21F8-4CE5-ABC4-365E6849C893}" dt="2021-02-05T04:14:25.536" v="1780" actId="1035"/>
          <ac:grpSpMkLst>
            <pc:docMk/>
            <pc:sldMk cId="1501934040" sldId="280"/>
            <ac:grpSpMk id="23" creationId="{549049A9-7B53-43F5-8106-5ED525C14BEF}"/>
          </ac:grpSpMkLst>
        </pc:grpChg>
        <pc:grpChg chg="add mod">
          <ac:chgData name="大登 渡辺" userId="2262cdae-5a63-4950-94ad-07cd088a81e8" providerId="ADAL" clId="{8F736D9A-21F8-4CE5-ABC4-365E6849C893}" dt="2021-02-05T04:14:32.547" v="1795" actId="1036"/>
          <ac:grpSpMkLst>
            <pc:docMk/>
            <pc:sldMk cId="1501934040" sldId="280"/>
            <ac:grpSpMk id="24" creationId="{D262D956-DF6C-49B7-BEA0-EE98FF1A1EA7}"/>
          </ac:grpSpMkLst>
        </pc:grpChg>
        <pc:grpChg chg="add mod">
          <ac:chgData name="大登 渡辺" userId="2262cdae-5a63-4950-94ad-07cd088a81e8" providerId="ADAL" clId="{8F736D9A-21F8-4CE5-ABC4-365E6849C893}" dt="2021-02-05T04:08:22.175" v="1611" actId="1035"/>
          <ac:grpSpMkLst>
            <pc:docMk/>
            <pc:sldMk cId="1501934040" sldId="280"/>
            <ac:grpSpMk id="25" creationId="{B9EDEF58-84DC-4D17-B7E0-1AC58C6E9403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27" creationId="{A7A44E51-4936-478A-AF4D-78FA320684E4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32" creationId="{26BF4145-9ACE-42F0-B446-059FCA69E27E}"/>
          </ac:grpSpMkLst>
        </pc:grpChg>
        <pc:grpChg chg="del">
          <ac:chgData name="大登 渡辺" userId="2262cdae-5a63-4950-94ad-07cd088a81e8" providerId="ADAL" clId="{8F736D9A-21F8-4CE5-ABC4-365E6849C893}" dt="2021-02-04T13:02:17.809" v="1206" actId="478"/>
          <ac:grpSpMkLst>
            <pc:docMk/>
            <pc:sldMk cId="1501934040" sldId="280"/>
            <ac:grpSpMk id="37" creationId="{F0696E01-369F-4127-BC29-2238F3786D82}"/>
          </ac:grpSpMkLst>
        </pc:grpChg>
        <pc:grpChg chg="add mod">
          <ac:chgData name="大登 渡辺" userId="2262cdae-5a63-4950-94ad-07cd088a81e8" providerId="ADAL" clId="{8F736D9A-21F8-4CE5-ABC4-365E6849C893}" dt="2021-02-05T04:06:26.785" v="1567" actId="164"/>
          <ac:grpSpMkLst>
            <pc:docMk/>
            <pc:sldMk cId="1501934040" sldId="280"/>
            <ac:grpSpMk id="54" creationId="{908E963F-9769-494D-A1F5-D38A1FAA90E5}"/>
          </ac:grpSpMkLst>
        </pc:grpChg>
        <pc:grpChg chg="add mod">
          <ac:chgData name="大登 渡辺" userId="2262cdae-5a63-4950-94ad-07cd088a81e8" providerId="ADAL" clId="{8F736D9A-21F8-4CE5-ABC4-365E6849C893}" dt="2021-02-05T04:06:22.360" v="1566" actId="164"/>
          <ac:grpSpMkLst>
            <pc:docMk/>
            <pc:sldMk cId="1501934040" sldId="280"/>
            <ac:grpSpMk id="60" creationId="{01E579FA-6560-4DBF-9229-70D9EA572F2F}"/>
          </ac:grpSpMkLst>
        </pc:grpChg>
        <pc:grpChg chg="add mod">
          <ac:chgData name="大登 渡辺" userId="2262cdae-5a63-4950-94ad-07cd088a81e8" providerId="ADAL" clId="{8F736D9A-21F8-4CE5-ABC4-365E6849C893}" dt="2021-02-05T04:06:30.681" v="1568" actId="164"/>
          <ac:grpSpMkLst>
            <pc:docMk/>
            <pc:sldMk cId="1501934040" sldId="280"/>
            <ac:grpSpMk id="66" creationId="{2F7FFE62-27AA-4D2E-BBB2-B8A1A28C7602}"/>
          </ac:grpSpMkLst>
        </pc:grpChg>
        <pc:grpChg chg="add mod">
          <ac:chgData name="大登 渡辺" userId="2262cdae-5a63-4950-94ad-07cd088a81e8" providerId="ADAL" clId="{8F736D9A-21F8-4CE5-ABC4-365E6849C893}" dt="2021-02-05T04:22:12.866" v="1818" actId="1036"/>
          <ac:grpSpMkLst>
            <pc:docMk/>
            <pc:sldMk cId="1501934040" sldId="280"/>
            <ac:grpSpMk id="72" creationId="{4EE2AA41-F5FE-4FC7-A905-1221016865CC}"/>
          </ac:grpSpMkLst>
        </pc:grpChg>
        <pc:grpChg chg="mod">
          <ac:chgData name="大登 渡辺" userId="2262cdae-5a63-4950-94ad-07cd088a81e8" providerId="ADAL" clId="{8F736D9A-21F8-4CE5-ABC4-365E6849C893}" dt="2021-02-04T13:03:36.992" v="1220" actId="12788"/>
          <ac:grpSpMkLst>
            <pc:docMk/>
            <pc:sldMk cId="1501934040" sldId="280"/>
            <ac:grpSpMk id="73" creationId="{EC3408B5-3A5B-4650-A44D-0E194D2F1044}"/>
          </ac:grpSpMkLst>
        </pc:grpChg>
        <pc:grpChg chg="add mod">
          <ac:chgData name="大登 渡辺" userId="2262cdae-5a63-4950-94ad-07cd088a81e8" providerId="ADAL" clId="{8F736D9A-21F8-4CE5-ABC4-365E6849C893}" dt="2021-02-05T04:22:15.819" v="1823" actId="1035"/>
          <ac:grpSpMkLst>
            <pc:docMk/>
            <pc:sldMk cId="1501934040" sldId="280"/>
            <ac:grpSpMk id="79" creationId="{08AF90CB-62D2-4CE6-BB88-506EABD089EC}"/>
          </ac:grpSpMkLst>
        </pc:grpChg>
        <pc:grpChg chg="mod">
          <ac:chgData name="大登 渡辺" userId="2262cdae-5a63-4950-94ad-07cd088a81e8" providerId="ADAL" clId="{8F736D9A-21F8-4CE5-ABC4-365E6849C893}" dt="2021-02-04T13:03:36.992" v="1220" actId="12788"/>
          <ac:grpSpMkLst>
            <pc:docMk/>
            <pc:sldMk cId="1501934040" sldId="280"/>
            <ac:grpSpMk id="80" creationId="{F836347E-5F34-4FEF-A939-351E9D2AFDEC}"/>
          </ac:grpSpMkLst>
        </pc:grpChg>
        <pc:grpChg chg="add mod">
          <ac:chgData name="大登 渡辺" userId="2262cdae-5a63-4950-94ad-07cd088a81e8" providerId="ADAL" clId="{8F736D9A-21F8-4CE5-ABC4-365E6849C893}" dt="2021-02-05T04:01:14.834" v="1419" actId="408"/>
          <ac:grpSpMkLst>
            <pc:docMk/>
            <pc:sldMk cId="1501934040" sldId="280"/>
            <ac:grpSpMk id="90" creationId="{CBBCE484-85FB-454A-BAD5-A1DEB4D32B44}"/>
          </ac:grpSpMkLst>
        </pc:grpChg>
        <pc:grpChg chg="mod">
          <ac:chgData name="大登 渡辺" userId="2262cdae-5a63-4950-94ad-07cd088a81e8" providerId="ADAL" clId="{8F736D9A-21F8-4CE5-ABC4-365E6849C893}" dt="2021-02-05T04:01:14.834" v="1419" actId="408"/>
          <ac:grpSpMkLst>
            <pc:docMk/>
            <pc:sldMk cId="1501934040" sldId="280"/>
            <ac:grpSpMk id="91" creationId="{A7704AEB-2974-40A3-8185-3A60FD429A7E}"/>
          </ac:grpSpMkLst>
        </pc:grpChg>
        <pc:grpChg chg="add mod">
          <ac:chgData name="大登 渡辺" userId="2262cdae-5a63-4950-94ad-07cd088a81e8" providerId="ADAL" clId="{8F736D9A-21F8-4CE5-ABC4-365E6849C893}" dt="2021-02-05T04:01:14.834" v="1419" actId="408"/>
          <ac:grpSpMkLst>
            <pc:docMk/>
            <pc:sldMk cId="1501934040" sldId="280"/>
            <ac:grpSpMk id="97" creationId="{5D481C0B-900E-4362-8918-D5AC6FD6DE6E}"/>
          </ac:grpSpMkLst>
        </pc:grpChg>
        <pc:grpChg chg="mod">
          <ac:chgData name="大登 渡辺" userId="2262cdae-5a63-4950-94ad-07cd088a81e8" providerId="ADAL" clId="{8F736D9A-21F8-4CE5-ABC4-365E6849C893}" dt="2021-02-05T04:01:14.834" v="1419" actId="408"/>
          <ac:grpSpMkLst>
            <pc:docMk/>
            <pc:sldMk cId="1501934040" sldId="280"/>
            <ac:grpSpMk id="98" creationId="{91DA0EA9-D769-4FD5-BFFE-09A42A9A7C5D}"/>
          </ac:grpSpMkLst>
        </pc:grpChg>
        <pc:grpChg chg="add del mod">
          <ac:chgData name="大登 渡辺" userId="2262cdae-5a63-4950-94ad-07cd088a81e8" providerId="ADAL" clId="{8F736D9A-21F8-4CE5-ABC4-365E6849C893}" dt="2021-02-05T03:33:37.069" v="1358" actId="478"/>
          <ac:grpSpMkLst>
            <pc:docMk/>
            <pc:sldMk cId="1501934040" sldId="280"/>
            <ac:grpSpMk id="101" creationId="{D59C46A1-F571-467D-A25C-0637FE6A8FD0}"/>
          </ac:grpSpMkLst>
        </pc:grpChg>
        <pc:grpChg chg="add mod">
          <ac:chgData name="大登 渡辺" userId="2262cdae-5a63-4950-94ad-07cd088a81e8" providerId="ADAL" clId="{8F736D9A-21F8-4CE5-ABC4-365E6849C893}" dt="2021-02-05T04:00:39.716" v="1417" actId="12789"/>
          <ac:grpSpMkLst>
            <pc:docMk/>
            <pc:sldMk cId="1501934040" sldId="280"/>
            <ac:grpSpMk id="104" creationId="{234680AD-F3D9-4369-A628-68103B267462}"/>
          </ac:grpSpMkLst>
        </pc:grpChg>
        <pc:grpChg chg="mod">
          <ac:chgData name="大登 渡辺" userId="2262cdae-5a63-4950-94ad-07cd088a81e8" providerId="ADAL" clId="{8F736D9A-21F8-4CE5-ABC4-365E6849C893}" dt="2021-02-05T04:00:39.716" v="1417" actId="12789"/>
          <ac:grpSpMkLst>
            <pc:docMk/>
            <pc:sldMk cId="1501934040" sldId="280"/>
            <ac:grpSpMk id="105" creationId="{89F05A07-8C10-4967-8532-9C0A9B48C8A7}"/>
          </ac:grpSpMkLst>
        </pc:grpChg>
        <pc:grpChg chg="add mod">
          <ac:chgData name="大登 渡辺" userId="2262cdae-5a63-4950-94ad-07cd088a81e8" providerId="ADAL" clId="{8F736D9A-21F8-4CE5-ABC4-365E6849C893}" dt="2021-02-05T04:06:22.360" v="1566" actId="164"/>
          <ac:grpSpMkLst>
            <pc:docMk/>
            <pc:sldMk cId="1501934040" sldId="280"/>
            <ac:grpSpMk id="111" creationId="{DE822DF7-416A-44C1-B3FC-F0277AE0D033}"/>
          </ac:grpSpMkLst>
        </pc:grpChg>
        <pc:grpChg chg="add mod">
          <ac:chgData name="大登 渡辺" userId="2262cdae-5a63-4950-94ad-07cd088a81e8" providerId="ADAL" clId="{8F736D9A-21F8-4CE5-ABC4-365E6849C893}" dt="2021-02-05T04:06:22.360" v="1566" actId="164"/>
          <ac:grpSpMkLst>
            <pc:docMk/>
            <pc:sldMk cId="1501934040" sldId="280"/>
            <ac:grpSpMk id="112" creationId="{B67C8244-A4B6-4CAF-8E74-D54F345C452D}"/>
          </ac:grpSpMkLst>
        </pc:grpChg>
        <pc:grpChg chg="add mod">
          <ac:chgData name="大登 渡辺" userId="2262cdae-5a63-4950-94ad-07cd088a81e8" providerId="ADAL" clId="{8F736D9A-21F8-4CE5-ABC4-365E6849C893}" dt="2021-02-05T04:06:22.360" v="1566" actId="164"/>
          <ac:grpSpMkLst>
            <pc:docMk/>
            <pc:sldMk cId="1501934040" sldId="280"/>
            <ac:grpSpMk id="113" creationId="{C369B108-8B2C-4F0C-9AB3-B5B6F634D3DF}"/>
          </ac:grpSpMkLst>
        </pc:grpChg>
        <pc:grpChg chg="add mod">
          <ac:chgData name="大登 渡辺" userId="2262cdae-5a63-4950-94ad-07cd088a81e8" providerId="ADAL" clId="{8F736D9A-21F8-4CE5-ABC4-365E6849C893}" dt="2021-02-05T04:02:18.388" v="1425" actId="408"/>
          <ac:grpSpMkLst>
            <pc:docMk/>
            <pc:sldMk cId="1501934040" sldId="280"/>
            <ac:grpSpMk id="114" creationId="{F74D0FD4-1EFB-42D1-AF24-492E0ED9DD84}"/>
          </ac:grpSpMkLst>
        </pc:grpChg>
        <pc:grpChg chg="mod">
          <ac:chgData name="大登 渡辺" userId="2262cdae-5a63-4950-94ad-07cd088a81e8" providerId="ADAL" clId="{8F736D9A-21F8-4CE5-ABC4-365E6849C893}" dt="2021-02-05T04:02:18.388" v="1425" actId="408"/>
          <ac:grpSpMkLst>
            <pc:docMk/>
            <pc:sldMk cId="1501934040" sldId="280"/>
            <ac:grpSpMk id="115" creationId="{B2D0510E-E4AB-4845-8996-302A7B6B47AF}"/>
          </ac:grpSpMkLst>
        </pc:grpChg>
        <pc:grpChg chg="add mod">
          <ac:chgData name="大登 渡辺" userId="2262cdae-5a63-4950-94ad-07cd088a81e8" providerId="ADAL" clId="{8F736D9A-21F8-4CE5-ABC4-365E6849C893}" dt="2021-02-05T04:02:18.388" v="1425" actId="408"/>
          <ac:grpSpMkLst>
            <pc:docMk/>
            <pc:sldMk cId="1501934040" sldId="280"/>
            <ac:grpSpMk id="121" creationId="{09CD43B0-5069-497A-95C9-A32B356BFC87}"/>
          </ac:grpSpMkLst>
        </pc:grpChg>
        <pc:grpChg chg="mod">
          <ac:chgData name="大登 渡辺" userId="2262cdae-5a63-4950-94ad-07cd088a81e8" providerId="ADAL" clId="{8F736D9A-21F8-4CE5-ABC4-365E6849C893}" dt="2021-02-05T04:02:18.388" v="1425" actId="408"/>
          <ac:grpSpMkLst>
            <pc:docMk/>
            <pc:sldMk cId="1501934040" sldId="280"/>
            <ac:grpSpMk id="122" creationId="{292EBA32-0ED9-404E-AC7D-41543715A729}"/>
          </ac:grpSpMkLst>
        </pc:grpChg>
        <pc:grpChg chg="add mod">
          <ac:chgData name="大登 渡辺" userId="2262cdae-5a63-4950-94ad-07cd088a81e8" providerId="ADAL" clId="{8F736D9A-21F8-4CE5-ABC4-365E6849C893}" dt="2021-02-05T04:02:12.882" v="1424" actId="12789"/>
          <ac:grpSpMkLst>
            <pc:docMk/>
            <pc:sldMk cId="1501934040" sldId="280"/>
            <ac:grpSpMk id="128" creationId="{39D7C274-35E8-48FB-8C62-4767D5B3E379}"/>
          </ac:grpSpMkLst>
        </pc:grpChg>
        <pc:grpChg chg="mod">
          <ac:chgData name="大登 渡辺" userId="2262cdae-5a63-4950-94ad-07cd088a81e8" providerId="ADAL" clId="{8F736D9A-21F8-4CE5-ABC4-365E6849C893}" dt="2021-02-05T04:02:12.882" v="1424" actId="12789"/>
          <ac:grpSpMkLst>
            <pc:docMk/>
            <pc:sldMk cId="1501934040" sldId="280"/>
            <ac:grpSpMk id="129" creationId="{C62B7693-0453-46E1-BD90-B506A99B326A}"/>
          </ac:grpSpMkLst>
        </pc:grpChg>
        <pc:grpChg chg="add mod">
          <ac:chgData name="大登 渡辺" userId="2262cdae-5a63-4950-94ad-07cd088a81e8" providerId="ADAL" clId="{8F736D9A-21F8-4CE5-ABC4-365E6849C893}" dt="2021-02-05T04:06:26.785" v="1567" actId="164"/>
          <ac:grpSpMkLst>
            <pc:docMk/>
            <pc:sldMk cId="1501934040" sldId="280"/>
            <ac:grpSpMk id="139" creationId="{2EAF38F4-4017-425F-BEB3-EDC5BE6C7C88}"/>
          </ac:grpSpMkLst>
        </pc:grpChg>
        <pc:grpChg chg="add mod">
          <ac:chgData name="大登 渡辺" userId="2262cdae-5a63-4950-94ad-07cd088a81e8" providerId="ADAL" clId="{8F736D9A-21F8-4CE5-ABC4-365E6849C893}" dt="2021-02-05T04:06:26.785" v="1567" actId="164"/>
          <ac:grpSpMkLst>
            <pc:docMk/>
            <pc:sldMk cId="1501934040" sldId="280"/>
            <ac:grpSpMk id="140" creationId="{A632F2B6-144C-4B56-A9DC-3908AA85FE92}"/>
          </ac:grpSpMkLst>
        </pc:grpChg>
        <pc:grpChg chg="add mod">
          <ac:chgData name="大登 渡辺" userId="2262cdae-5a63-4950-94ad-07cd088a81e8" providerId="ADAL" clId="{8F736D9A-21F8-4CE5-ABC4-365E6849C893}" dt="2021-02-05T04:06:26.785" v="1567" actId="164"/>
          <ac:grpSpMkLst>
            <pc:docMk/>
            <pc:sldMk cId="1501934040" sldId="280"/>
            <ac:grpSpMk id="141" creationId="{F76C6B59-3AF0-46E4-984C-7ADCB369867D}"/>
          </ac:grpSpMkLst>
        </pc:grpChg>
        <pc:grpChg chg="add mod">
          <ac:chgData name="大登 渡辺" userId="2262cdae-5a63-4950-94ad-07cd088a81e8" providerId="ADAL" clId="{8F736D9A-21F8-4CE5-ABC4-365E6849C893}" dt="2021-02-05T04:06:03.093" v="1565" actId="408"/>
          <ac:grpSpMkLst>
            <pc:docMk/>
            <pc:sldMk cId="1501934040" sldId="280"/>
            <ac:grpSpMk id="142" creationId="{373DAA90-6360-4DC7-922E-FC8AA6C3009B}"/>
          </ac:grpSpMkLst>
        </pc:grpChg>
        <pc:grpChg chg="add mod">
          <ac:chgData name="大登 渡辺" userId="2262cdae-5a63-4950-94ad-07cd088a81e8" providerId="ADAL" clId="{8F736D9A-21F8-4CE5-ABC4-365E6849C893}" dt="2021-02-05T04:01:27.073" v="1420" actId="12789"/>
          <ac:grpSpMkLst>
            <pc:docMk/>
            <pc:sldMk cId="1501934040" sldId="280"/>
            <ac:grpSpMk id="148" creationId="{94BC0A4C-4281-43B9-96EB-15FE2F7BA819}"/>
          </ac:grpSpMkLst>
        </pc:grpChg>
        <pc:grpChg chg="add del mod">
          <ac:chgData name="大登 渡辺" userId="2262cdae-5a63-4950-94ad-07cd088a81e8" providerId="ADAL" clId="{8F736D9A-21F8-4CE5-ABC4-365E6849C893}" dt="2021-02-05T03:33:02.598" v="1353"/>
          <ac:grpSpMkLst>
            <pc:docMk/>
            <pc:sldMk cId="1501934040" sldId="280"/>
            <ac:grpSpMk id="154" creationId="{57207ECE-B42B-4915-8372-F7E3BE7D8012}"/>
          </ac:grpSpMkLst>
        </pc:grpChg>
        <pc:grpChg chg="add mod">
          <ac:chgData name="大登 渡辺" userId="2262cdae-5a63-4950-94ad-07cd088a81e8" providerId="ADAL" clId="{8F736D9A-21F8-4CE5-ABC4-365E6849C893}" dt="2021-02-05T04:06:03.093" v="1565" actId="408"/>
          <ac:grpSpMkLst>
            <pc:docMk/>
            <pc:sldMk cId="1501934040" sldId="280"/>
            <ac:grpSpMk id="162" creationId="{5ECBCE1B-9BE9-4DA2-AAE8-3617DDD5FAA9}"/>
          </ac:grpSpMkLst>
        </pc:grpChg>
        <pc:grpChg chg="mod">
          <ac:chgData name="大登 渡辺" userId="2262cdae-5a63-4950-94ad-07cd088a81e8" providerId="ADAL" clId="{8F736D9A-21F8-4CE5-ABC4-365E6849C893}" dt="2021-02-05T04:06:03.093" v="1565" actId="408"/>
          <ac:grpSpMkLst>
            <pc:docMk/>
            <pc:sldMk cId="1501934040" sldId="280"/>
            <ac:grpSpMk id="164" creationId="{1C7F1076-D56D-403D-8726-83C4CC36BCC2}"/>
          </ac:grpSpMkLst>
        </pc:grpChg>
        <pc:grpChg chg="mod">
          <ac:chgData name="大登 渡辺" userId="2262cdae-5a63-4950-94ad-07cd088a81e8" providerId="ADAL" clId="{8F736D9A-21F8-4CE5-ABC4-365E6849C893}" dt="2021-02-05T04:06:03.093" v="1565" actId="408"/>
          <ac:grpSpMkLst>
            <pc:docMk/>
            <pc:sldMk cId="1501934040" sldId="280"/>
            <ac:grpSpMk id="165" creationId="{0BA95165-D01C-455C-B564-95169A648DDE}"/>
          </ac:grpSpMkLst>
        </pc:grpChg>
        <pc:grpChg chg="add mod">
          <ac:chgData name="大登 渡辺" userId="2262cdae-5a63-4950-94ad-07cd088a81e8" providerId="ADAL" clId="{8F736D9A-21F8-4CE5-ABC4-365E6849C893}" dt="2021-02-05T04:06:03.093" v="1565" actId="408"/>
          <ac:grpSpMkLst>
            <pc:docMk/>
            <pc:sldMk cId="1501934040" sldId="280"/>
            <ac:grpSpMk id="170" creationId="{22D39C42-9026-4117-B8FE-172276BE0C65}"/>
          </ac:grpSpMkLst>
        </pc:grpChg>
        <pc:grpChg chg="mod">
          <ac:chgData name="大登 渡辺" userId="2262cdae-5a63-4950-94ad-07cd088a81e8" providerId="ADAL" clId="{8F736D9A-21F8-4CE5-ABC4-365E6849C893}" dt="2021-02-05T04:06:03.093" v="1565" actId="408"/>
          <ac:grpSpMkLst>
            <pc:docMk/>
            <pc:sldMk cId="1501934040" sldId="280"/>
            <ac:grpSpMk id="172" creationId="{CFB187F1-E78C-4977-B5B1-C1C5C2CCDC28}"/>
          </ac:grpSpMkLst>
        </pc:grpChg>
        <pc:grpChg chg="mod">
          <ac:chgData name="大登 渡辺" userId="2262cdae-5a63-4950-94ad-07cd088a81e8" providerId="ADAL" clId="{8F736D9A-21F8-4CE5-ABC4-365E6849C893}" dt="2021-02-05T04:06:03.093" v="1565" actId="408"/>
          <ac:grpSpMkLst>
            <pc:docMk/>
            <pc:sldMk cId="1501934040" sldId="280"/>
            <ac:grpSpMk id="173" creationId="{8DAC70C6-8416-4CC6-AA9A-DEED8E58BB27}"/>
          </ac:grpSpMkLst>
        </pc:grpChg>
        <pc:grpChg chg="add del mod">
          <ac:chgData name="大登 渡辺" userId="2262cdae-5a63-4950-94ad-07cd088a81e8" providerId="ADAL" clId="{8F736D9A-21F8-4CE5-ABC4-365E6849C893}" dt="2021-02-05T03:34:08.284" v="1367"/>
          <ac:grpSpMkLst>
            <pc:docMk/>
            <pc:sldMk cId="1501934040" sldId="280"/>
            <ac:grpSpMk id="178" creationId="{81257036-2240-4D31-98BD-9CA43C9FE46A}"/>
          </ac:grpSpMkLst>
        </pc:grpChg>
        <pc:grpChg chg="mod">
          <ac:chgData name="大登 渡辺" userId="2262cdae-5a63-4950-94ad-07cd088a81e8" providerId="ADAL" clId="{8F736D9A-21F8-4CE5-ABC4-365E6849C893}" dt="2021-02-05T03:34:06.294" v="1366"/>
          <ac:grpSpMkLst>
            <pc:docMk/>
            <pc:sldMk cId="1501934040" sldId="280"/>
            <ac:grpSpMk id="180" creationId="{63ECAF4E-6240-4912-BC74-020CA9C80F5B}"/>
          </ac:grpSpMkLst>
        </pc:grpChg>
        <pc:grpChg chg="mod">
          <ac:chgData name="大登 渡辺" userId="2262cdae-5a63-4950-94ad-07cd088a81e8" providerId="ADAL" clId="{8F736D9A-21F8-4CE5-ABC4-365E6849C893}" dt="2021-02-05T03:34:06.294" v="1366"/>
          <ac:grpSpMkLst>
            <pc:docMk/>
            <pc:sldMk cId="1501934040" sldId="280"/>
            <ac:grpSpMk id="181" creationId="{A1892316-CD7C-4827-AFDB-574CA648F97B}"/>
          </ac:grpSpMkLst>
        </pc:grpChg>
        <pc:grpChg chg="add mod">
          <ac:chgData name="大登 渡辺" userId="2262cdae-5a63-4950-94ad-07cd088a81e8" providerId="ADAL" clId="{8F736D9A-21F8-4CE5-ABC4-365E6849C893}" dt="2021-02-05T04:01:27.073" v="1420" actId="12789"/>
          <ac:grpSpMkLst>
            <pc:docMk/>
            <pc:sldMk cId="1501934040" sldId="280"/>
            <ac:grpSpMk id="188" creationId="{6EF1F9B1-044A-448A-B154-1D4C87D95774}"/>
          </ac:grpSpMkLst>
        </pc:grpChg>
        <pc:grpChg chg="mod">
          <ac:chgData name="大登 渡辺" userId="2262cdae-5a63-4950-94ad-07cd088a81e8" providerId="ADAL" clId="{8F736D9A-21F8-4CE5-ABC4-365E6849C893}" dt="2021-02-05T04:01:27.073" v="1420" actId="12789"/>
          <ac:grpSpMkLst>
            <pc:docMk/>
            <pc:sldMk cId="1501934040" sldId="280"/>
            <ac:grpSpMk id="190" creationId="{D37E0128-4BC9-45DD-8342-EB2DC481F4CE}"/>
          </ac:grpSpMkLst>
        </pc:grpChg>
        <pc:grpChg chg="mod">
          <ac:chgData name="大登 渡辺" userId="2262cdae-5a63-4950-94ad-07cd088a81e8" providerId="ADAL" clId="{8F736D9A-21F8-4CE5-ABC4-365E6849C893}" dt="2021-02-05T04:01:27.073" v="1420" actId="12789"/>
          <ac:grpSpMkLst>
            <pc:docMk/>
            <pc:sldMk cId="1501934040" sldId="280"/>
            <ac:grpSpMk id="191" creationId="{0E9EC658-2AA7-4945-BCEB-7F2C71712635}"/>
          </ac:grpSpMkLst>
        </pc:grpChg>
        <pc:cxnChg chg="add del mod">
          <ac:chgData name="大登 渡辺" userId="2262cdae-5a63-4950-94ad-07cd088a81e8" providerId="ADAL" clId="{8F736D9A-21F8-4CE5-ABC4-365E6849C893}" dt="2021-02-05T04:03:34.631" v="1429" actId="478"/>
          <ac:cxnSpMkLst>
            <pc:docMk/>
            <pc:sldMk cId="1501934040" sldId="280"/>
            <ac:cxnSpMk id="8" creationId="{CC06F0DD-8597-42E3-BBE9-F3916CB0EC75}"/>
          </ac:cxnSpMkLst>
        </pc:cxnChg>
        <pc:cxnChg chg="add del mod">
          <ac:chgData name="大登 渡辺" userId="2262cdae-5a63-4950-94ad-07cd088a81e8" providerId="ADAL" clId="{8F736D9A-21F8-4CE5-ABC4-365E6849C893}" dt="2021-02-05T04:03:43.719" v="1431" actId="478"/>
          <ac:cxnSpMkLst>
            <pc:docMk/>
            <pc:sldMk cId="1501934040" sldId="280"/>
            <ac:cxnSpMk id="10" creationId="{D8DEC0C2-FC58-4EF9-BE31-94EBD387E920}"/>
          </ac:cxnSpMkLst>
        </pc:cxnChg>
        <pc:cxnChg chg="add mod">
          <ac:chgData name="大登 渡辺" userId="2262cdae-5a63-4950-94ad-07cd088a81e8" providerId="ADAL" clId="{8F736D9A-21F8-4CE5-ABC4-365E6849C893}" dt="2021-02-05T04:22:12.866" v="1818" actId="1036"/>
          <ac:cxnSpMkLst>
            <pc:docMk/>
            <pc:sldMk cId="1501934040" sldId="280"/>
            <ac:cxnSpMk id="12" creationId="{F795F4B4-A2E7-41C2-8336-D5DFA89C083B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2" creationId="{2910B706-B5BA-4769-8627-BBA4DA624EFC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3" creationId="{CAEBEEE3-EBF3-48B0-AF2F-DC054017B174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4" creationId="{49B1A099-2CB1-4114-B953-7DA2CE2C5866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5" creationId="{04BC8426-C00F-43D4-8819-1BBDF1EDE686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6" creationId="{8AD1E378-31B6-4F41-B01B-A7CA1D0CEB0C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7" creationId="{B556A2A7-20EA-4DC5-833F-5BE81F783FC7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8" creationId="{75345363-A723-414F-990A-F12DC9DA6D8E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49" creationId="{02BCB151-9911-44DE-B432-B2A91B94EADB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50" creationId="{D7499AE1-BE51-45D9-B4E2-3748952CF301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51" creationId="{00461806-775B-4A4B-9E3B-D2FBAA45AEBC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52" creationId="{8E318F93-81FF-41D5-8CA3-7BEFFC514BA8}"/>
          </ac:cxnSpMkLst>
        </pc:cxnChg>
        <pc:cxnChg chg="del mod">
          <ac:chgData name="大登 渡辺" userId="2262cdae-5a63-4950-94ad-07cd088a81e8" providerId="ADAL" clId="{8F736D9A-21F8-4CE5-ABC4-365E6849C893}" dt="2021-02-04T13:02:17.809" v="1206" actId="478"/>
          <ac:cxnSpMkLst>
            <pc:docMk/>
            <pc:sldMk cId="1501934040" sldId="280"/>
            <ac:cxnSpMk id="53" creationId="{0C3AA840-AEE5-4691-966E-BC1C62436DC0}"/>
          </ac:cxnSpMkLst>
        </pc:cxnChg>
        <pc:cxnChg chg="add mod">
          <ac:chgData name="大登 渡辺" userId="2262cdae-5a63-4950-94ad-07cd088a81e8" providerId="ADAL" clId="{8F736D9A-21F8-4CE5-ABC4-365E6849C893}" dt="2021-02-05T04:22:12.866" v="1818" actId="1036"/>
          <ac:cxnSpMkLst>
            <pc:docMk/>
            <pc:sldMk cId="1501934040" sldId="280"/>
            <ac:cxnSpMk id="197" creationId="{6C13C4AE-F107-4F26-BC42-CFC0C24C6422}"/>
          </ac:cxnSpMkLst>
        </pc:cxnChg>
        <pc:cxnChg chg="add mod">
          <ac:chgData name="大登 渡辺" userId="2262cdae-5a63-4950-94ad-07cd088a81e8" providerId="ADAL" clId="{8F736D9A-21F8-4CE5-ABC4-365E6849C893}" dt="2021-02-05T04:22:12.866" v="1818" actId="1036"/>
          <ac:cxnSpMkLst>
            <pc:docMk/>
            <pc:sldMk cId="1501934040" sldId="280"/>
            <ac:cxnSpMk id="198" creationId="{B624EBC9-5E60-4073-B51D-15F63CCC601C}"/>
          </ac:cxnSpMkLst>
        </pc:cxnChg>
        <pc:cxnChg chg="add mod">
          <ac:chgData name="大登 渡辺" userId="2262cdae-5a63-4950-94ad-07cd088a81e8" providerId="ADAL" clId="{8F736D9A-21F8-4CE5-ABC4-365E6849C893}" dt="2021-02-05T04:22:12.866" v="1818" actId="1036"/>
          <ac:cxnSpMkLst>
            <pc:docMk/>
            <pc:sldMk cId="1501934040" sldId="280"/>
            <ac:cxnSpMk id="199" creationId="{0457FA8F-9C36-4B9E-8182-21C70516C0D8}"/>
          </ac:cxnSpMkLst>
        </pc:cxnChg>
        <pc:cxnChg chg="add mod">
          <ac:chgData name="大登 渡辺" userId="2262cdae-5a63-4950-94ad-07cd088a81e8" providerId="ADAL" clId="{8F736D9A-21F8-4CE5-ABC4-365E6849C893}" dt="2021-02-05T04:22:15.819" v="1823" actId="1035"/>
          <ac:cxnSpMkLst>
            <pc:docMk/>
            <pc:sldMk cId="1501934040" sldId="280"/>
            <ac:cxnSpMk id="200" creationId="{6342D487-C860-4C90-AD83-E16C27D53C54}"/>
          </ac:cxnSpMkLst>
        </pc:cxnChg>
        <pc:cxnChg chg="add mod">
          <ac:chgData name="大登 渡辺" userId="2262cdae-5a63-4950-94ad-07cd088a81e8" providerId="ADAL" clId="{8F736D9A-21F8-4CE5-ABC4-365E6849C893}" dt="2021-02-05T04:22:15.819" v="1823" actId="1035"/>
          <ac:cxnSpMkLst>
            <pc:docMk/>
            <pc:sldMk cId="1501934040" sldId="280"/>
            <ac:cxnSpMk id="201" creationId="{06EC10AA-24B5-4FA3-BF67-5CA84C2BB3B0}"/>
          </ac:cxnSpMkLst>
        </pc:cxnChg>
        <pc:cxnChg chg="add mod">
          <ac:chgData name="大登 渡辺" userId="2262cdae-5a63-4950-94ad-07cd088a81e8" providerId="ADAL" clId="{8F736D9A-21F8-4CE5-ABC4-365E6849C893}" dt="2021-02-05T04:22:15.819" v="1823" actId="1035"/>
          <ac:cxnSpMkLst>
            <pc:docMk/>
            <pc:sldMk cId="1501934040" sldId="280"/>
            <ac:cxnSpMk id="202" creationId="{277BAC65-3996-4E13-9FAF-470254A023DD}"/>
          </ac:cxnSpMkLst>
        </pc:cxnChg>
        <pc:cxnChg chg="add mod">
          <ac:chgData name="大登 渡辺" userId="2262cdae-5a63-4950-94ad-07cd088a81e8" providerId="ADAL" clId="{8F736D9A-21F8-4CE5-ABC4-365E6849C893}" dt="2021-02-05T04:22:15.819" v="1823" actId="1035"/>
          <ac:cxnSpMkLst>
            <pc:docMk/>
            <pc:sldMk cId="1501934040" sldId="280"/>
            <ac:cxnSpMk id="203" creationId="{521B902D-98C1-4332-8106-50B3C0C9ED14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04" creationId="{5D8EAE3C-22F3-4F6C-B5F5-C5928CFED998}"/>
          </ac:cxnSpMkLst>
        </pc:cxnChg>
        <pc:cxnChg chg="add mod">
          <ac:chgData name="大登 渡辺" userId="2262cdae-5a63-4950-94ad-07cd088a81e8" providerId="ADAL" clId="{8F736D9A-21F8-4CE5-ABC4-365E6849C893}" dt="2021-02-05T04:19:55.401" v="1803" actId="339"/>
          <ac:cxnSpMkLst>
            <pc:docMk/>
            <pc:sldMk cId="1501934040" sldId="280"/>
            <ac:cxnSpMk id="205" creationId="{9D4BA782-71F6-41FC-97AB-0891750F71DD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06" creationId="{2582C2F0-A61A-408E-AA34-CF0675D3D878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07" creationId="{310BA021-1B6F-4AC9-B942-C22C2DBE81A8}"/>
          </ac:cxnSpMkLst>
        </pc:cxnChg>
        <pc:cxnChg chg="add del mod">
          <ac:chgData name="大登 渡辺" userId="2262cdae-5a63-4950-94ad-07cd088a81e8" providerId="ADAL" clId="{8F736D9A-21F8-4CE5-ABC4-365E6849C893}" dt="2021-02-05T04:10:20.917" v="1644" actId="478"/>
          <ac:cxnSpMkLst>
            <pc:docMk/>
            <pc:sldMk cId="1501934040" sldId="280"/>
            <ac:cxnSpMk id="208" creationId="{68AA0E30-C049-49CB-B440-5451F4F6F767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09" creationId="{BDD24B6A-ABD7-4C73-AB3B-E68F9485FBC5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10" creationId="{8BBCAC1F-8162-4807-A642-F5D3CA164D7C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11" creationId="{344DB32B-3150-4B07-8DF8-13EC48A46307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12" creationId="{F7E4346C-36BE-4638-86AB-4D9129DB74B8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13" creationId="{504C9CFD-CE9D-43E2-8F8B-40ABCDA85238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14" creationId="{AFFDC2B7-7B4A-446C-A30A-D8B2C2C7C2B3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17" creationId="{85929B3A-2AAE-4860-832A-559EDA7FA86E}"/>
          </ac:cxnSpMkLst>
        </pc:cxnChg>
        <pc:cxnChg chg="add mod">
          <ac:chgData name="大登 渡辺" userId="2262cdae-5a63-4950-94ad-07cd088a81e8" providerId="ADAL" clId="{8F736D9A-21F8-4CE5-ABC4-365E6849C893}" dt="2021-02-05T04:14:25.536" v="1780" actId="1035"/>
          <ac:cxnSpMkLst>
            <pc:docMk/>
            <pc:sldMk cId="1501934040" sldId="280"/>
            <ac:cxnSpMk id="220" creationId="{929BAADD-9CC9-4710-BE34-D89D17BCDC2A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23" creationId="{425D9F97-8A27-4B4C-B680-C7FFFCF98D89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26" creationId="{553E2075-FB39-4D7F-90A7-BB4453081463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29" creationId="{E698D934-5292-4318-8980-4B83BC8812EE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32" creationId="{6027DAF0-A602-47A1-B5B7-E3988C60C594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35" creationId="{C6E45602-6653-4186-9F85-A2495CDF8F6F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38" creationId="{CBDA2F89-2B09-4F10-83AB-33115C662A10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41" creationId="{B8367CFE-4406-48EC-AB89-0EE1DA6CEFA2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44" creationId="{FE0EA1C6-C75C-401C-B830-B6ED4E4B2B45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47" creationId="{1D5D22B4-3B01-4EF6-9367-63312C5698BD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50" creationId="{8F65C98B-167C-4B81-8517-5A9FE8B1DF0A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53" creationId="{0BF5F333-52BD-434A-8618-543B7D624ABA}"/>
          </ac:cxnSpMkLst>
        </pc:cxnChg>
        <pc:cxnChg chg="add mod">
          <ac:chgData name="大登 渡辺" userId="2262cdae-5a63-4950-94ad-07cd088a81e8" providerId="ADAL" clId="{8F736D9A-21F8-4CE5-ABC4-365E6849C893}" dt="2021-02-05T04:14:32.547" v="1795" actId="1036"/>
          <ac:cxnSpMkLst>
            <pc:docMk/>
            <pc:sldMk cId="1501934040" sldId="280"/>
            <ac:cxnSpMk id="256" creationId="{C22CCA42-0F82-410B-B4A1-D039302C4420}"/>
          </ac:cxnSpMkLst>
        </pc:cxnChg>
      </pc:sldChg>
      <pc:sldChg chg="addSp delSp modSp add">
        <pc:chgData name="大登 渡辺" userId="2262cdae-5a63-4950-94ad-07cd088a81e8" providerId="ADAL" clId="{8F736D9A-21F8-4CE5-ABC4-365E6849C893}" dt="2021-02-05T06:14:49.624" v="2049" actId="692"/>
        <pc:sldMkLst>
          <pc:docMk/>
          <pc:sldMk cId="2737844602" sldId="281"/>
        </pc:sldMkLst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55" creationId="{CCB6B621-2116-45FF-B656-789833A61557}"/>
          </ac:spMkLst>
        </pc:spChg>
        <pc:spChg chg="mod topLvl">
          <ac:chgData name="大登 渡辺" userId="2262cdae-5a63-4950-94ad-07cd088a81e8" providerId="ADAL" clId="{8F736D9A-21F8-4CE5-ABC4-365E6849C893}" dt="2021-02-05T04:33:11.053" v="1881" actId="207"/>
          <ac:spMkLst>
            <pc:docMk/>
            <pc:sldMk cId="2737844602" sldId="281"/>
            <ac:spMk id="56" creationId="{6B6B83D5-32F5-4FAC-919B-327E42BFE868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57" creationId="{FEC68B3C-22B6-4500-9D31-A2B4599D26E2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58" creationId="{99CA663D-6CC4-4209-A391-BDA743714B55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61" creationId="{4831502A-65EF-4BF4-AD7B-09DA9D28A816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62" creationId="{26E79B24-A06C-47D9-A0CF-5427EFF3C3E0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63" creationId="{5269C4B2-AFE9-4173-8391-C8B6C329CE2E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64" creationId="{00BBE9E3-8495-4B71-A5FC-B4D110EFAD3D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67" creationId="{916B16DE-7EBB-4DCD-A6C6-408BCC833DB2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68" creationId="{88401C96-D5A2-4DD6-8B9B-AE6DA65B61DC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69" creationId="{CAFE296E-F206-4F9F-822D-1C354A4A88CC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70" creationId="{DCF5A5C3-7A11-46D3-BEEC-C3C794BA4087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74" creationId="{C641CADD-A424-43E0-A38B-A3293F7CE07E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75" creationId="{8F80987A-9BC3-463B-96FD-E4BFC92AE919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76" creationId="{01842AB4-1CAC-45E1-8BEF-DE38A8CD293A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77" creationId="{067A05D8-6037-49E9-BF09-09226AEECBDD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81" creationId="{8CB788BE-4771-4F48-AC68-B512CE6EECD2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82" creationId="{0D43B3AB-4EE1-46E9-8BF3-CB4A38DD530F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83" creationId="{F2EED96A-28B3-416A-9EA8-C6F619633C12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84" creationId="{1D7D91B0-9611-47FA-B416-6DD2776AE01F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86" creationId="{5652E458-00B2-4CE4-B148-B12F09FE4B95}"/>
          </ac:spMkLst>
        </pc:spChg>
        <pc:spChg chg="mod topLvl">
          <ac:chgData name="大登 渡辺" userId="2262cdae-5a63-4950-94ad-07cd088a81e8" providerId="ADAL" clId="{8F736D9A-21F8-4CE5-ABC4-365E6849C893}" dt="2021-02-05T04:34:56.175" v="1891" actId="207"/>
          <ac:spMkLst>
            <pc:docMk/>
            <pc:sldMk cId="2737844602" sldId="281"/>
            <ac:spMk id="87" creationId="{40113C1A-9237-48B4-BB1A-B669619AFE96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88" creationId="{A54139AA-631E-4E42-A23F-C549F8BDD4F7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89" creationId="{A3F4366F-6785-472E-BF3F-508C38E83BA1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92" creationId="{F604C3BA-5DC3-4C16-B4EB-0116F3CB4AE5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94" creationId="{AB4001A9-0A99-4BD8-A1BA-8FB7C0C6E0CB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95" creationId="{D18DBCB9-6CD8-4AC1-965F-9BADD16D8468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99" creationId="{AE4FA6E9-CC64-4760-B265-3CB3250229A2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00" creationId="{D2165ECC-FCC1-490B-A881-07E010E8EB4D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02" creationId="{45FC867B-8AD6-44C3-B111-B69F9E069A9F}"/>
          </ac:spMkLst>
        </pc:spChg>
        <pc:spChg chg="mod topLvl">
          <ac:chgData name="大登 渡辺" userId="2262cdae-5a63-4950-94ad-07cd088a81e8" providerId="ADAL" clId="{8F736D9A-21F8-4CE5-ABC4-365E6849C893}" dt="2021-02-05T04:34:37.715" v="1889" actId="207"/>
          <ac:spMkLst>
            <pc:docMk/>
            <pc:sldMk cId="2737844602" sldId="281"/>
            <ac:spMk id="106" creationId="{BE0716D7-8220-4C49-873C-201E292C63DD}"/>
          </ac:spMkLst>
        </pc:spChg>
        <pc:spChg chg="mod topLvl">
          <ac:chgData name="大登 渡辺" userId="2262cdae-5a63-4950-94ad-07cd088a81e8" providerId="ADAL" clId="{8F736D9A-21F8-4CE5-ABC4-365E6849C893}" dt="2021-02-05T04:34:44.148" v="1890" actId="207"/>
          <ac:spMkLst>
            <pc:docMk/>
            <pc:sldMk cId="2737844602" sldId="281"/>
            <ac:spMk id="107" creationId="{737DCB97-AC45-4FE2-944B-B8B2D670B52C}"/>
          </ac:spMkLst>
        </pc:spChg>
        <pc:spChg chg="mod topLvl">
          <ac:chgData name="大登 渡辺" userId="2262cdae-5a63-4950-94ad-07cd088a81e8" providerId="ADAL" clId="{8F736D9A-21F8-4CE5-ABC4-365E6849C893}" dt="2021-02-05T04:34:37.715" v="1889" actId="207"/>
          <ac:spMkLst>
            <pc:docMk/>
            <pc:sldMk cId="2737844602" sldId="281"/>
            <ac:spMk id="108" creationId="{802CFDC3-8CB7-4BC3-BEFF-342E7E339394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16" creationId="{EF4A402D-14E5-4A06-A6DC-175DDF0D2062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18" creationId="{D410784B-E027-4CA2-A249-F8569D96D982}"/>
          </ac:spMkLst>
        </pc:spChg>
        <pc:spChg chg="mod topLvl">
          <ac:chgData name="大登 渡辺" userId="2262cdae-5a63-4950-94ad-07cd088a81e8" providerId="ADAL" clId="{8F736D9A-21F8-4CE5-ABC4-365E6849C893}" dt="2021-02-05T04:33:11.053" v="1881" actId="207"/>
          <ac:spMkLst>
            <pc:docMk/>
            <pc:sldMk cId="2737844602" sldId="281"/>
            <ac:spMk id="119" creationId="{4038FE56-F771-441B-B7B5-3541153EA75C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23" creationId="{53B54234-AC52-4408-8C3B-7E9CF54CD7D7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24" creationId="{27D75204-4630-4614-A923-26E652BF854F}"/>
          </ac:spMkLst>
        </pc:spChg>
        <pc:spChg chg="mod topLvl">
          <ac:chgData name="大登 渡辺" userId="2262cdae-5a63-4950-94ad-07cd088a81e8" providerId="ADAL" clId="{8F736D9A-21F8-4CE5-ABC4-365E6849C893}" dt="2021-02-05T04:33:11.053" v="1881" actId="207"/>
          <ac:spMkLst>
            <pc:docMk/>
            <pc:sldMk cId="2737844602" sldId="281"/>
            <ac:spMk id="125" creationId="{57F92EB3-06C2-4998-9998-BFF8FD17EB79}"/>
          </ac:spMkLst>
        </pc:spChg>
        <pc:spChg chg="mod topLvl">
          <ac:chgData name="大登 渡辺" userId="2262cdae-5a63-4950-94ad-07cd088a81e8" providerId="ADAL" clId="{8F736D9A-21F8-4CE5-ABC4-365E6849C893}" dt="2021-02-05T04:34:56.175" v="1891" actId="207"/>
          <ac:spMkLst>
            <pc:docMk/>
            <pc:sldMk cId="2737844602" sldId="281"/>
            <ac:spMk id="130" creationId="{578604A6-25C6-422F-B264-AFB6ADA36DCD}"/>
          </ac:spMkLst>
        </pc:spChg>
        <pc:spChg chg="mod topLvl">
          <ac:chgData name="大登 渡辺" userId="2262cdae-5a63-4950-94ad-07cd088a81e8" providerId="ADAL" clId="{8F736D9A-21F8-4CE5-ABC4-365E6849C893}" dt="2021-02-05T04:34:56.175" v="1891" actId="207"/>
          <ac:spMkLst>
            <pc:docMk/>
            <pc:sldMk cId="2737844602" sldId="281"/>
            <ac:spMk id="131" creationId="{84F82182-13FF-4643-B2D9-13165E7A9E02}"/>
          </ac:spMkLst>
        </pc:spChg>
        <pc:spChg chg="mod topLvl">
          <ac:chgData name="大登 渡辺" userId="2262cdae-5a63-4950-94ad-07cd088a81e8" providerId="ADAL" clId="{8F736D9A-21F8-4CE5-ABC4-365E6849C893}" dt="2021-02-05T04:35:01.313" v="1892" actId="207"/>
          <ac:spMkLst>
            <pc:docMk/>
            <pc:sldMk cId="2737844602" sldId="281"/>
            <ac:spMk id="133" creationId="{8941A261-7BDF-4859-9A2B-A466E8BA95F0}"/>
          </ac:spMkLst>
        </pc:spChg>
        <pc:spChg chg="mod topLvl">
          <ac:chgData name="大登 渡辺" userId="2262cdae-5a63-4950-94ad-07cd088a81e8" providerId="ADAL" clId="{8F736D9A-21F8-4CE5-ABC4-365E6849C893}" dt="2021-02-05T04:34:37.715" v="1889" actId="207"/>
          <ac:spMkLst>
            <pc:docMk/>
            <pc:sldMk cId="2737844602" sldId="281"/>
            <ac:spMk id="136" creationId="{BF92B026-5CA1-4A43-B013-C0A37FA456A7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37" creationId="{4BAC5FD5-4CB4-437B-BB2F-0220AFEFE8D3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38" creationId="{962D0F03-577A-44D6-BC22-B394AA0E2E1D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43" creationId="{E3582F11-AE08-415B-BA8F-7FF9A498F4AE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45" creationId="{58A0B733-95FA-429B-8322-1AA5830687C4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46" creationId="{DD581567-BFFB-438B-9083-B88B96564BBB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49" creationId="{AEB99403-1BA5-4CBB-AE71-A9C2BFD5931A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50" creationId="{92427285-87EA-47C8-90DE-3AE5497C3AAF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52" creationId="{9711C949-354A-4513-9206-2129418D32F9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60" creationId="{C1DDA5E2-65D0-45E1-8064-5A94E22733BF}"/>
          </ac:spMkLst>
        </pc:spChg>
        <pc:spChg chg="mod topLvl">
          <ac:chgData name="大登 渡辺" userId="2262cdae-5a63-4950-94ad-07cd088a81e8" providerId="ADAL" clId="{8F736D9A-21F8-4CE5-ABC4-365E6849C893}" dt="2021-02-05T04:34:56.175" v="1891" actId="207"/>
          <ac:spMkLst>
            <pc:docMk/>
            <pc:sldMk cId="2737844602" sldId="281"/>
            <ac:spMk id="163" creationId="{24AC5B33-41C7-489B-BBCB-A316D162BFB7}"/>
          </ac:spMkLst>
        </pc:spChg>
        <pc:spChg chg="mod topLvl">
          <ac:chgData name="大登 渡辺" userId="2262cdae-5a63-4950-94ad-07cd088a81e8" providerId="ADAL" clId="{8F736D9A-21F8-4CE5-ABC4-365E6849C893}" dt="2021-02-05T04:34:37.715" v="1889" actId="207"/>
          <ac:spMkLst>
            <pc:docMk/>
            <pc:sldMk cId="2737844602" sldId="281"/>
            <ac:spMk id="166" creationId="{4CFF4503-C75B-4572-9100-FCA7C103B9C0}"/>
          </ac:spMkLst>
        </pc:spChg>
        <pc:spChg chg="mod topLvl">
          <ac:chgData name="大登 渡辺" userId="2262cdae-5a63-4950-94ad-07cd088a81e8" providerId="ADAL" clId="{8F736D9A-21F8-4CE5-ABC4-365E6849C893}" dt="2021-02-05T04:34:44.148" v="1890" actId="207"/>
          <ac:spMkLst>
            <pc:docMk/>
            <pc:sldMk cId="2737844602" sldId="281"/>
            <ac:spMk id="167" creationId="{119CC02B-B6A7-4075-9266-2F5696D68D38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71" creationId="{04AE9140-FB09-48FA-9C07-CDD037FADF10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74" creationId="{C1275D7D-764A-4468-8144-9D9797CDE9E2}"/>
          </ac:spMkLst>
        </pc:spChg>
        <pc:spChg chg="mod topLvl">
          <ac:chgData name="大登 渡辺" userId="2262cdae-5a63-4950-94ad-07cd088a81e8" providerId="ADAL" clId="{8F736D9A-21F8-4CE5-ABC4-365E6849C893}" dt="2021-02-05T04:32:14.883" v="1873" actId="207"/>
          <ac:spMkLst>
            <pc:docMk/>
            <pc:sldMk cId="2737844602" sldId="281"/>
            <ac:spMk id="176" creationId="{E083A532-8216-4283-820C-20F357FF9592}"/>
          </ac:spMkLst>
        </pc:spChg>
        <pc:spChg chg="mod topLvl">
          <ac:chgData name="大登 渡辺" userId="2262cdae-5a63-4950-94ad-07cd088a81e8" providerId="ADAL" clId="{8F736D9A-21F8-4CE5-ABC4-365E6849C893}" dt="2021-02-05T04:32:52.156" v="1875" actId="207"/>
          <ac:spMkLst>
            <pc:docMk/>
            <pc:sldMk cId="2737844602" sldId="281"/>
            <ac:spMk id="186" creationId="{E9498164-B3EA-410F-9442-30D8747915A8}"/>
          </ac:spMkLst>
        </pc:spChg>
        <pc:spChg chg="mod topLvl">
          <ac:chgData name="大登 渡辺" userId="2262cdae-5a63-4950-94ad-07cd088a81e8" providerId="ADAL" clId="{8F736D9A-21F8-4CE5-ABC4-365E6849C893}" dt="2021-02-05T04:34:56.175" v="1891" actId="207"/>
          <ac:spMkLst>
            <pc:docMk/>
            <pc:sldMk cId="2737844602" sldId="281"/>
            <ac:spMk id="187" creationId="{AD8E30B3-9F86-4135-9E27-5F6EAD52D4D7}"/>
          </ac:spMkLst>
        </pc:spChg>
        <pc:spChg chg="mod topLvl">
          <ac:chgData name="大登 渡辺" userId="2262cdae-5a63-4950-94ad-07cd088a81e8" providerId="ADAL" clId="{8F736D9A-21F8-4CE5-ABC4-365E6849C893}" dt="2021-02-05T04:34:56.175" v="1891" actId="207"/>
          <ac:spMkLst>
            <pc:docMk/>
            <pc:sldMk cId="2737844602" sldId="281"/>
            <ac:spMk id="189" creationId="{43596011-F670-4DF5-9836-DFA58CE77185}"/>
          </ac:spMkLst>
        </pc:spChg>
        <pc:spChg chg="mod topLvl">
          <ac:chgData name="大登 渡辺" userId="2262cdae-5a63-4950-94ad-07cd088a81e8" providerId="ADAL" clId="{8F736D9A-21F8-4CE5-ABC4-365E6849C893}" dt="2021-02-05T04:34:37.715" v="1889" actId="207"/>
          <ac:spMkLst>
            <pc:docMk/>
            <pc:sldMk cId="2737844602" sldId="281"/>
            <ac:spMk id="192" creationId="{8BB50184-779B-4D09-B4B5-6C27A3B96426}"/>
          </ac:spMkLst>
        </pc:spChg>
        <pc:spChg chg="mod topLvl">
          <ac:chgData name="大登 渡辺" userId="2262cdae-5a63-4950-94ad-07cd088a81e8" providerId="ADAL" clId="{8F736D9A-21F8-4CE5-ABC4-365E6849C893}" dt="2021-02-05T04:34:37.715" v="1889" actId="207"/>
          <ac:spMkLst>
            <pc:docMk/>
            <pc:sldMk cId="2737844602" sldId="281"/>
            <ac:spMk id="193" creationId="{3502FACC-8B5A-4F91-B337-2C3CF250299D}"/>
          </ac:spMkLst>
        </pc:spChg>
        <pc:spChg chg="mod topLvl">
          <ac:chgData name="大登 渡辺" userId="2262cdae-5a63-4950-94ad-07cd088a81e8" providerId="ADAL" clId="{8F736D9A-21F8-4CE5-ABC4-365E6849C893}" dt="2021-02-05T04:34:56.175" v="1891" actId="207"/>
          <ac:spMkLst>
            <pc:docMk/>
            <pc:sldMk cId="2737844602" sldId="281"/>
            <ac:spMk id="196" creationId="{6B02BE49-F3CC-49F7-A906-7EDDEEE5C8F9}"/>
          </ac:spMkLst>
        </pc:s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2" creationId="{69F57E4B-F8CC-4559-A31A-8A6EF6D86506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3" creationId="{72C9A426-3813-485D-A9A0-64B03D5E0B00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4" creationId="{3809D05C-4C38-40D7-9BC5-1F6910699283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5" creationId="{B78AE743-5287-4FFC-8331-B89B54962735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6" creationId="{489F9779-5C52-402A-8FB1-3D1CD9DCA279}"/>
          </ac:grpSpMkLst>
        </pc:grpChg>
        <pc:grpChg chg="del mod">
          <ac:chgData name="大登 渡辺" userId="2262cdae-5a63-4950-94ad-07cd088a81e8" providerId="ADAL" clId="{8F736D9A-21F8-4CE5-ABC4-365E6849C893}" dt="2021-02-05T04:25:14.476" v="1842" actId="165"/>
          <ac:grpSpMkLst>
            <pc:docMk/>
            <pc:sldMk cId="2737844602" sldId="281"/>
            <ac:grpSpMk id="23" creationId="{549049A9-7B53-43F5-8106-5ED525C14BEF}"/>
          </ac:grpSpMkLst>
        </pc:grpChg>
        <pc:grpChg chg="del mod">
          <ac:chgData name="大登 渡辺" userId="2262cdae-5a63-4950-94ad-07cd088a81e8" providerId="ADAL" clId="{8F736D9A-21F8-4CE5-ABC4-365E6849C893}" dt="2021-02-05T04:25:22.011" v="1844" actId="165"/>
          <ac:grpSpMkLst>
            <pc:docMk/>
            <pc:sldMk cId="2737844602" sldId="281"/>
            <ac:grpSpMk id="24" creationId="{D262D956-DF6C-49B7-BEA0-EE98FF1A1EA7}"/>
          </ac:grpSpMkLst>
        </pc:grpChg>
        <pc:grpChg chg="del mod">
          <ac:chgData name="大登 渡辺" userId="2262cdae-5a63-4950-94ad-07cd088a81e8" providerId="ADAL" clId="{8F736D9A-21F8-4CE5-ABC4-365E6849C893}" dt="2021-02-05T04:25:18.547" v="1843" actId="165"/>
          <ac:grpSpMkLst>
            <pc:docMk/>
            <pc:sldMk cId="2737844602" sldId="281"/>
            <ac:grpSpMk id="25" creationId="{B9EDEF58-84DC-4D17-B7E0-1AC58C6E9403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54" creationId="{908E963F-9769-494D-A1F5-D38A1FAA90E5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60" creationId="{01E579FA-6560-4DBF-9229-70D9EA572F2F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66" creationId="{2F7FFE62-27AA-4D2E-BBB2-B8A1A28C7602}"/>
          </ac:grpSpMkLst>
        </pc:grpChg>
        <pc:grpChg chg="del mod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72" creationId="{4EE2AA41-F5FE-4FC7-A905-1221016865CC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73" creationId="{EC3408B5-3A5B-4650-A44D-0E194D2F1044}"/>
          </ac:grpSpMkLst>
        </pc:grpChg>
        <pc:grpChg chg="del mod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79" creationId="{08AF90CB-62D2-4CE6-BB88-506EABD089EC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80" creationId="{F836347E-5F34-4FEF-A939-351E9D2AFDEC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90" creationId="{CBBCE484-85FB-454A-BAD5-A1DEB4D32B44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91" creationId="{A7704AEB-2974-40A3-8185-3A60FD429A7E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97" creationId="{5D481C0B-900E-4362-8918-D5AC6FD6DE6E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98" creationId="{91DA0EA9-D769-4FD5-BFFE-09A42A9A7C5D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04" creationId="{234680AD-F3D9-4369-A628-68103B267462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105" creationId="{89F05A07-8C10-4967-8532-9C0A9B48C8A7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111" creationId="{DE822DF7-416A-44C1-B3FC-F0277AE0D033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112" creationId="{B67C8244-A4B6-4CAF-8E74-D54F345C452D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113" creationId="{C369B108-8B2C-4F0C-9AB3-B5B6F634D3DF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14" creationId="{F74D0FD4-1EFB-42D1-AF24-492E0ED9DD84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115" creationId="{B2D0510E-E4AB-4845-8996-302A7B6B47AF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21" creationId="{09CD43B0-5069-497A-95C9-A32B356BFC87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122" creationId="{292EBA32-0ED9-404E-AC7D-41543715A729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28" creationId="{39D7C274-35E8-48FB-8C62-4767D5B3E379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129" creationId="{C62B7693-0453-46E1-BD90-B506A99B326A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139" creationId="{2EAF38F4-4017-425F-BEB3-EDC5BE6C7C88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140" creationId="{A632F2B6-144C-4B56-A9DC-3908AA85FE92}"/>
          </ac:grpSpMkLst>
        </pc:grpChg>
        <pc:grpChg chg="del mod topLvl">
          <ac:chgData name="大登 渡辺" userId="2262cdae-5a63-4950-94ad-07cd088a81e8" providerId="ADAL" clId="{8F736D9A-21F8-4CE5-ABC4-365E6849C893}" dt="2021-02-05T04:25:39.361" v="1845" actId="165"/>
          <ac:grpSpMkLst>
            <pc:docMk/>
            <pc:sldMk cId="2737844602" sldId="281"/>
            <ac:grpSpMk id="141" creationId="{F76C6B59-3AF0-46E4-984C-7ADCB369867D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42" creationId="{373DAA90-6360-4DC7-922E-FC8AA6C3009B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48" creationId="{94BC0A4C-4281-43B9-96EB-15FE2F7BA819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62" creationId="{5ECBCE1B-9BE9-4DA2-AAE8-3617DDD5FAA9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164" creationId="{1C7F1076-D56D-403D-8726-83C4CC36BCC2}"/>
          </ac:grpSpMkLst>
        </pc:grpChg>
        <pc:grpChg chg="add del mod topLvl">
          <ac:chgData name="大登 渡辺" userId="2262cdae-5a63-4950-94ad-07cd088a81e8" providerId="ADAL" clId="{8F736D9A-21F8-4CE5-ABC4-365E6849C893}" dt="2021-02-05T04:30:32.447" v="1869" actId="165"/>
          <ac:grpSpMkLst>
            <pc:docMk/>
            <pc:sldMk cId="2737844602" sldId="281"/>
            <ac:grpSpMk id="165" creationId="{0BA95165-D01C-455C-B564-95169A648DDE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70" creationId="{22D39C42-9026-4117-B8FE-172276BE0C65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172" creationId="{CFB187F1-E78C-4977-B5B1-C1C5C2CCDC28}"/>
          </ac:grpSpMkLst>
        </pc:grpChg>
        <pc:grpChg chg="add del mod topLvl">
          <ac:chgData name="大登 渡辺" userId="2262cdae-5a63-4950-94ad-07cd088a81e8" providerId="ADAL" clId="{8F736D9A-21F8-4CE5-ABC4-365E6849C893}" dt="2021-02-05T04:30:32.447" v="1869" actId="165"/>
          <ac:grpSpMkLst>
            <pc:docMk/>
            <pc:sldMk cId="2737844602" sldId="281"/>
            <ac:grpSpMk id="173" creationId="{8DAC70C6-8416-4CC6-AA9A-DEED8E58BB27}"/>
          </ac:grpSpMkLst>
        </pc:grpChg>
        <pc:grpChg chg="del mod topLvl">
          <ac:chgData name="大登 渡辺" userId="2262cdae-5a63-4950-94ad-07cd088a81e8" providerId="ADAL" clId="{8F736D9A-21F8-4CE5-ABC4-365E6849C893}" dt="2021-02-05T04:25:59.490" v="1846" actId="165"/>
          <ac:grpSpMkLst>
            <pc:docMk/>
            <pc:sldMk cId="2737844602" sldId="281"/>
            <ac:grpSpMk id="188" creationId="{6EF1F9B1-044A-448A-B154-1D4C87D95774}"/>
          </ac:grpSpMkLst>
        </pc:grpChg>
        <pc:grpChg chg="del mod topLvl">
          <ac:chgData name="大登 渡辺" userId="2262cdae-5a63-4950-94ad-07cd088a81e8" providerId="ADAL" clId="{8F736D9A-21F8-4CE5-ABC4-365E6849C893}" dt="2021-02-05T04:26:11.309" v="1847" actId="165"/>
          <ac:grpSpMkLst>
            <pc:docMk/>
            <pc:sldMk cId="2737844602" sldId="281"/>
            <ac:grpSpMk id="190" creationId="{D37E0128-4BC9-45DD-8342-EB2DC481F4CE}"/>
          </ac:grpSpMkLst>
        </pc:grpChg>
        <pc:grpChg chg="add del mod topLvl">
          <ac:chgData name="大登 渡辺" userId="2262cdae-5a63-4950-94ad-07cd088a81e8" providerId="ADAL" clId="{8F736D9A-21F8-4CE5-ABC4-365E6849C893}" dt="2021-02-05T04:30:32.447" v="1869" actId="165"/>
          <ac:grpSpMkLst>
            <pc:docMk/>
            <pc:sldMk cId="2737844602" sldId="281"/>
            <ac:grpSpMk id="191" creationId="{0E9EC658-2AA7-4945-BCEB-7F2C71712635}"/>
          </ac:grpSpMkLst>
        </pc:grp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59" creationId="{B56A2543-1352-466B-B644-F65ED4CB0C30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65" creationId="{C616A484-18AE-4460-92F6-66055C967E73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71" creationId="{501FB64D-9115-4559-881E-D8994494A0A7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78" creationId="{9E4A3944-D0AA-4021-8831-5DD661E15DA6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85" creationId="{926D0244-5E9A-4DA6-BA43-1E6E852F34BA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96" creationId="{928569A0-436D-4D9B-AC71-CB14C3097260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103" creationId="{428B40C1-FA9C-4D8F-BF51-11064236DA29}"/>
          </ac:picMkLst>
        </pc:picChg>
        <pc:picChg chg="mod ord topLvl">
          <ac:chgData name="大登 渡辺" userId="2262cdae-5a63-4950-94ad-07cd088a81e8" providerId="ADAL" clId="{8F736D9A-21F8-4CE5-ABC4-365E6849C893}" dt="2021-02-05T04:38:13.398" v="1894" actId="166"/>
          <ac:picMkLst>
            <pc:docMk/>
            <pc:sldMk cId="2737844602" sldId="281"/>
            <ac:picMk id="110" creationId="{BC95B457-07E6-499F-B74D-6A800BD45008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120" creationId="{C798DC66-80CB-4FC5-A125-C2B230232F8D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127" creationId="{E4A574D3-4C1D-41CF-A212-C312568F08C7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134" creationId="{082FE38B-5C33-46EF-B4B8-977D8A43037F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147" creationId="{76AD12A4-CE07-4C0F-9EF5-E2DA20251126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153" creationId="{FFBD60D8-57B6-49BE-9849-6C913C8B989D}"/>
          </ac:picMkLst>
        </pc:picChg>
        <pc:picChg chg="mod ord topLvl">
          <ac:chgData name="大登 渡辺" userId="2262cdae-5a63-4950-94ad-07cd088a81e8" providerId="ADAL" clId="{8F736D9A-21F8-4CE5-ABC4-365E6849C893}" dt="2021-02-05T04:38:24.645" v="1895" actId="166"/>
          <ac:picMkLst>
            <pc:docMk/>
            <pc:sldMk cId="2737844602" sldId="281"/>
            <ac:picMk id="169" creationId="{D0764F28-86D5-47EE-B5E1-FBAA92602797}"/>
          </ac:picMkLst>
        </pc:picChg>
        <pc:picChg chg="mod ord topLvl">
          <ac:chgData name="大登 渡辺" userId="2262cdae-5a63-4950-94ad-07cd088a81e8" providerId="ADAL" clId="{8F736D9A-21F8-4CE5-ABC4-365E6849C893}" dt="2021-02-05T04:38:42.449" v="1896" actId="166"/>
          <ac:picMkLst>
            <pc:docMk/>
            <pc:sldMk cId="2737844602" sldId="281"/>
            <ac:picMk id="177" creationId="{1A1F1AA3-C989-4236-B29D-613F9BD61E02}"/>
          </ac:picMkLst>
        </pc:picChg>
        <pc:picChg chg="mod ord topLvl">
          <ac:chgData name="大登 渡辺" userId="2262cdae-5a63-4950-94ad-07cd088a81e8" providerId="ADAL" clId="{8F736D9A-21F8-4CE5-ABC4-365E6849C893}" dt="2021-02-05T04:38:24.645" v="1895" actId="166"/>
          <ac:picMkLst>
            <pc:docMk/>
            <pc:sldMk cId="2737844602" sldId="281"/>
            <ac:picMk id="195" creationId="{1E624F89-2644-4869-9083-A4F0BA10F1E2}"/>
          </ac:picMkLst>
        </pc:pic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12" creationId="{F795F4B4-A2E7-41C2-8336-D5DFA89C083B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197" creationId="{6C13C4AE-F107-4F26-BC42-CFC0C24C6422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198" creationId="{B624EBC9-5E60-4073-B51D-15F63CCC601C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199" creationId="{0457FA8F-9C36-4B9E-8182-21C70516C0D8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00" creationId="{6342D487-C860-4C90-AD83-E16C27D53C54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01" creationId="{06EC10AA-24B5-4FA3-BF67-5CA84C2BB3B0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02" creationId="{277BAC65-3996-4E13-9FAF-470254A023DD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03" creationId="{521B902D-98C1-4332-8106-50B3C0C9ED14}"/>
          </ac:cxnSpMkLst>
        </pc:cxnChg>
        <pc:cxnChg chg="mod">
          <ac:chgData name="大登 渡辺" userId="2262cdae-5a63-4950-94ad-07cd088a81e8" providerId="ADAL" clId="{8F736D9A-21F8-4CE5-ABC4-365E6849C893}" dt="2021-02-05T06:14:49.624" v="2049" actId="692"/>
          <ac:cxnSpMkLst>
            <pc:docMk/>
            <pc:sldMk cId="2737844602" sldId="281"/>
            <ac:cxnSpMk id="204" creationId="{5D8EAE3C-22F3-4F6C-B5F5-C5928CFED998}"/>
          </ac:cxnSpMkLst>
        </pc:cxnChg>
        <pc:cxnChg chg="mod">
          <ac:chgData name="大登 渡辺" userId="2262cdae-5a63-4950-94ad-07cd088a81e8" providerId="ADAL" clId="{8F736D9A-21F8-4CE5-ABC4-365E6849C893}" dt="2021-02-05T06:14:49.624" v="2049" actId="692"/>
          <ac:cxnSpMkLst>
            <pc:docMk/>
            <pc:sldMk cId="2737844602" sldId="281"/>
            <ac:cxnSpMk id="205" creationId="{9D4BA782-71F6-41FC-97AB-0891750F71DD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06" creationId="{2582C2F0-A61A-408E-AA34-CF0675D3D878}"/>
          </ac:cxnSpMkLst>
        </pc:cxnChg>
        <pc:cxnChg chg="mod">
          <ac:chgData name="大登 渡辺" userId="2262cdae-5a63-4950-94ad-07cd088a81e8" providerId="ADAL" clId="{8F736D9A-21F8-4CE5-ABC4-365E6849C893}" dt="2021-02-05T04:33:48.923" v="1885" actId="692"/>
          <ac:cxnSpMkLst>
            <pc:docMk/>
            <pc:sldMk cId="2737844602" sldId="281"/>
            <ac:cxnSpMk id="207" creationId="{310BA021-1B6F-4AC9-B942-C22C2DBE81A8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09" creationId="{BDD24B6A-ABD7-4C73-AB3B-E68F9485FBC5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10" creationId="{8BBCAC1F-8162-4807-A642-F5D3CA164D7C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11" creationId="{344DB32B-3150-4B07-8DF8-13EC48A46307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12" creationId="{F7E4346C-36BE-4638-86AB-4D9129DB74B8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13" creationId="{504C9CFD-CE9D-43E2-8F8B-40ABCDA85238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14" creationId="{AFFDC2B7-7B4A-446C-A30A-D8B2C2C7C2B3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17" creationId="{85929B3A-2AAE-4860-832A-559EDA7FA86E}"/>
          </ac:cxnSpMkLst>
        </pc:cxnChg>
        <pc:cxnChg chg="mod">
          <ac:chgData name="大登 渡辺" userId="2262cdae-5a63-4950-94ad-07cd088a81e8" providerId="ADAL" clId="{8F736D9A-21F8-4CE5-ABC4-365E6849C893}" dt="2021-02-05T04:33:40.650" v="1883" actId="692"/>
          <ac:cxnSpMkLst>
            <pc:docMk/>
            <pc:sldMk cId="2737844602" sldId="281"/>
            <ac:cxnSpMk id="220" creationId="{929BAADD-9CC9-4710-BE34-D89D17BCDC2A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23" creationId="{425D9F97-8A27-4B4C-B680-C7FFFCF98D89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26" creationId="{553E2075-FB39-4D7F-90A7-BB4453081463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29" creationId="{E698D934-5292-4318-8980-4B83BC8812EE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32" creationId="{6027DAF0-A602-47A1-B5B7-E3988C60C594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35" creationId="{C6E45602-6653-4186-9F85-A2495CDF8F6F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38" creationId="{CBDA2F89-2B09-4F10-83AB-33115C662A10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41" creationId="{B8367CFE-4406-48EC-AB89-0EE1DA6CEFA2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44" creationId="{FE0EA1C6-C75C-401C-B830-B6ED4E4B2B45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47" creationId="{1D5D22B4-3B01-4EF6-9367-63312C5698BD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50" creationId="{8F65C98B-167C-4B81-8517-5A9FE8B1DF0A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53" creationId="{0BF5F333-52BD-434A-8618-543B7D624ABA}"/>
          </ac:cxnSpMkLst>
        </pc:cxnChg>
        <pc:cxnChg chg="mod">
          <ac:chgData name="大登 渡辺" userId="2262cdae-5a63-4950-94ad-07cd088a81e8" providerId="ADAL" clId="{8F736D9A-21F8-4CE5-ABC4-365E6849C893}" dt="2021-02-05T04:34:06.910" v="1887" actId="692"/>
          <ac:cxnSpMkLst>
            <pc:docMk/>
            <pc:sldMk cId="2737844602" sldId="281"/>
            <ac:cxnSpMk id="256" creationId="{C22CCA42-0F82-410B-B4A1-D039302C4420}"/>
          </ac:cxnSpMkLst>
        </pc:cxnChg>
      </pc:sldChg>
      <pc:sldChg chg="modSp add">
        <pc:chgData name="大登 渡辺" userId="2262cdae-5a63-4950-94ad-07cd088a81e8" providerId="ADAL" clId="{8F736D9A-21F8-4CE5-ABC4-365E6849C893}" dt="2021-02-05T05:51:24.716" v="2038" actId="1076"/>
        <pc:sldMkLst>
          <pc:docMk/>
          <pc:sldMk cId="1944366983" sldId="282"/>
        </pc:sldMkLst>
        <pc:spChg chg="mod">
          <ac:chgData name="大登 渡辺" userId="2262cdae-5a63-4950-94ad-07cd088a81e8" providerId="ADAL" clId="{8F736D9A-21F8-4CE5-ABC4-365E6849C893}" dt="2021-02-05T05:51:24.716" v="2038" actId="1076"/>
          <ac:spMkLst>
            <pc:docMk/>
            <pc:sldMk cId="1944366983" sldId="282"/>
            <ac:spMk id="10" creationId="{4BCDB64A-E1DA-4C17-9E3D-FC0F312C9D4E}"/>
          </ac:spMkLst>
        </pc:spChg>
        <pc:spChg chg="mod">
          <ac:chgData name="大登 渡辺" userId="2262cdae-5a63-4950-94ad-07cd088a81e8" providerId="ADAL" clId="{8F736D9A-21F8-4CE5-ABC4-365E6849C893}" dt="2021-02-05T05:51:24.716" v="2038" actId="1076"/>
          <ac:spMkLst>
            <pc:docMk/>
            <pc:sldMk cId="1944366983" sldId="282"/>
            <ac:spMk id="11" creationId="{FB827727-061D-47BB-A31C-55BA7E54B23E}"/>
          </ac:spMkLst>
        </pc:spChg>
        <pc:spChg chg="mod">
          <ac:chgData name="大登 渡辺" userId="2262cdae-5a63-4950-94ad-07cd088a81e8" providerId="ADAL" clId="{8F736D9A-21F8-4CE5-ABC4-365E6849C893}" dt="2021-02-05T05:50:01.625" v="2004" actId="14100"/>
          <ac:spMkLst>
            <pc:docMk/>
            <pc:sldMk cId="1944366983" sldId="282"/>
            <ac:spMk id="18" creationId="{D8CD403B-3E62-444E-ADBE-2DFAA530792B}"/>
          </ac:spMkLst>
        </pc:spChg>
        <pc:spChg chg="mod">
          <ac:chgData name="大登 渡辺" userId="2262cdae-5a63-4950-94ad-07cd088a81e8" providerId="ADAL" clId="{8F736D9A-21F8-4CE5-ABC4-365E6849C893}" dt="2021-02-05T05:50:48.128" v="2036" actId="1076"/>
          <ac:spMkLst>
            <pc:docMk/>
            <pc:sldMk cId="1944366983" sldId="282"/>
            <ac:spMk id="19" creationId="{13C41EF1-C345-46C0-831A-AAA97C5697E1}"/>
          </ac:spMkLst>
        </pc:spChg>
        <pc:spChg chg="mod">
          <ac:chgData name="大登 渡辺" userId="2262cdae-5a63-4950-94ad-07cd088a81e8" providerId="ADAL" clId="{8F736D9A-21F8-4CE5-ABC4-365E6849C893}" dt="2021-02-05T05:50:07.013" v="2005" actId="14100"/>
          <ac:spMkLst>
            <pc:docMk/>
            <pc:sldMk cId="1944366983" sldId="282"/>
            <ac:spMk id="20" creationId="{E2CBE77D-4F0E-4E5B-AE09-4131E26DBDC1}"/>
          </ac:spMkLst>
        </pc:spChg>
        <pc:spChg chg="mod">
          <ac:chgData name="大登 渡辺" userId="2262cdae-5a63-4950-94ad-07cd088a81e8" providerId="ADAL" clId="{8F736D9A-21F8-4CE5-ABC4-365E6849C893}" dt="2021-02-05T05:50:41.532" v="2034" actId="1076"/>
          <ac:spMkLst>
            <pc:docMk/>
            <pc:sldMk cId="1944366983" sldId="282"/>
            <ac:spMk id="21" creationId="{DFDE554A-1314-4190-84A9-6736504A1EC4}"/>
          </ac:spMkLst>
        </pc:spChg>
        <pc:graphicFrameChg chg="mod modGraphic">
          <ac:chgData name="大登 渡辺" userId="2262cdae-5a63-4950-94ad-07cd088a81e8" providerId="ADAL" clId="{8F736D9A-21F8-4CE5-ABC4-365E6849C893}" dt="2021-02-05T05:51:24.716" v="2038" actId="1076"/>
          <ac:graphicFrameMkLst>
            <pc:docMk/>
            <pc:sldMk cId="1944366983" sldId="282"/>
            <ac:graphicFrameMk id="3" creationId="{54761E00-33D4-484B-BFAF-C7CD5332016E}"/>
          </ac:graphicFrameMkLst>
        </pc:graphicFrameChg>
        <pc:graphicFrameChg chg="mod modGraphic">
          <ac:chgData name="大登 渡辺" userId="2262cdae-5a63-4950-94ad-07cd088a81e8" providerId="ADAL" clId="{8F736D9A-21F8-4CE5-ABC4-365E6849C893}" dt="2021-02-05T05:49:20.329" v="1974" actId="20577"/>
          <ac:graphicFrameMkLst>
            <pc:docMk/>
            <pc:sldMk cId="1944366983" sldId="282"/>
            <ac:graphicFrameMk id="5" creationId="{754142BB-0E92-44F6-8C1D-8875FA4DA0CD}"/>
          </ac:graphicFrameMkLst>
        </pc:graphicFrameChg>
      </pc:sldChg>
      <pc:sldChg chg="addSp delSp modSp add">
        <pc:chgData name="大登 渡辺" userId="2262cdae-5a63-4950-94ad-07cd088a81e8" providerId="ADAL" clId="{8F736D9A-21F8-4CE5-ABC4-365E6849C893}" dt="2021-02-05T12:08:48.640" v="3727"/>
        <pc:sldMkLst>
          <pc:docMk/>
          <pc:sldMk cId="1158685264" sldId="283"/>
        </pc:sldMkLst>
        <pc:spChg chg="mod">
          <ac:chgData name="大登 渡辺" userId="2262cdae-5a63-4950-94ad-07cd088a81e8" providerId="ADAL" clId="{8F736D9A-21F8-4CE5-ABC4-365E6849C893}" dt="2021-02-05T09:45:40.889" v="3252" actId="1036"/>
          <ac:spMkLst>
            <pc:docMk/>
            <pc:sldMk cId="1158685264" sldId="283"/>
            <ac:spMk id="3" creationId="{28F6ADDC-4AE0-4AB4-AE64-9B8B450F5CE8}"/>
          </ac:spMkLst>
        </pc:spChg>
        <pc:spChg chg="mod">
          <ac:chgData name="大登 渡辺" userId="2262cdae-5a63-4950-94ad-07cd088a81e8" providerId="ADAL" clId="{8F736D9A-21F8-4CE5-ABC4-365E6849C893}" dt="2021-02-05T09:51:21.820" v="3293" actId="1038"/>
          <ac:spMkLst>
            <pc:docMk/>
            <pc:sldMk cId="1158685264" sldId="283"/>
            <ac:spMk id="6" creationId="{43492B2A-688B-46A7-B54D-25D72567778F}"/>
          </ac:spMkLst>
        </pc:spChg>
        <pc:spChg chg="mod">
          <ac:chgData name="大登 渡辺" userId="2262cdae-5a63-4950-94ad-07cd088a81e8" providerId="ADAL" clId="{8F736D9A-21F8-4CE5-ABC4-365E6849C893}" dt="2021-02-05T09:51:21.820" v="3293" actId="1038"/>
          <ac:spMkLst>
            <pc:docMk/>
            <pc:sldMk cId="1158685264" sldId="283"/>
            <ac:spMk id="7" creationId="{A2D327BA-7916-40DC-AABF-7AB0360D4019}"/>
          </ac:spMkLst>
        </pc:spChg>
        <pc:spChg chg="mod">
          <ac:chgData name="大登 渡辺" userId="2262cdae-5a63-4950-94ad-07cd088a81e8" providerId="ADAL" clId="{8F736D9A-21F8-4CE5-ABC4-365E6849C893}" dt="2021-02-05T09:51:21.820" v="3293" actId="1038"/>
          <ac:spMkLst>
            <pc:docMk/>
            <pc:sldMk cId="1158685264" sldId="283"/>
            <ac:spMk id="8" creationId="{60C0FA51-0A76-40ED-904A-8A814E3FA2EC}"/>
          </ac:spMkLst>
        </pc:spChg>
        <pc:spChg chg="add mod">
          <ac:chgData name="大登 渡辺" userId="2262cdae-5a63-4950-94ad-07cd088a81e8" providerId="ADAL" clId="{8F736D9A-21F8-4CE5-ABC4-365E6849C893}" dt="2021-02-05T12:08:48.640" v="3727"/>
          <ac:spMkLst>
            <pc:docMk/>
            <pc:sldMk cId="1158685264" sldId="283"/>
            <ac:spMk id="9" creationId="{7DF959F7-C292-4746-A585-D4BEAB8304AD}"/>
          </ac:spMkLst>
        </pc:spChg>
        <pc:spChg chg="del">
          <ac:chgData name="大登 渡辺" userId="2262cdae-5a63-4950-94ad-07cd088a81e8" providerId="ADAL" clId="{8F736D9A-21F8-4CE5-ABC4-365E6849C893}" dt="2021-02-05T09:26:06.795" v="2986" actId="478"/>
          <ac:spMkLst>
            <pc:docMk/>
            <pc:sldMk cId="1158685264" sldId="283"/>
            <ac:spMk id="9" creationId="{FB9B1D88-AF46-4909-9172-9B4C54BFA3FB}"/>
          </ac:spMkLst>
        </pc:spChg>
        <pc:spChg chg="del mod">
          <ac:chgData name="大登 渡辺" userId="2262cdae-5a63-4950-94ad-07cd088a81e8" providerId="ADAL" clId="{8F736D9A-21F8-4CE5-ABC4-365E6849C893}" dt="2021-02-05T12:06:33.608" v="3310" actId="478"/>
          <ac:spMkLst>
            <pc:docMk/>
            <pc:sldMk cId="1158685264" sldId="283"/>
            <ac:spMk id="10" creationId="{F478D5ED-DA0C-46E0-89C9-39A003D0564F}"/>
          </ac:spMkLst>
        </pc:spChg>
        <pc:spChg chg="add mod">
          <ac:chgData name="大登 渡辺" userId="2262cdae-5a63-4950-94ad-07cd088a81e8" providerId="ADAL" clId="{8F736D9A-21F8-4CE5-ABC4-365E6849C893}" dt="2021-02-05T09:51:21.820" v="3293" actId="1038"/>
          <ac:spMkLst>
            <pc:docMk/>
            <pc:sldMk cId="1158685264" sldId="283"/>
            <ac:spMk id="11" creationId="{58F034E3-95A9-409C-89D5-EE4F5BCEC21D}"/>
          </ac:spMkLst>
        </pc:spChg>
        <pc:spChg chg="mod">
          <ac:chgData name="大登 渡辺" userId="2262cdae-5a63-4950-94ad-07cd088a81e8" providerId="ADAL" clId="{8F736D9A-21F8-4CE5-ABC4-365E6849C893}" dt="2021-02-05T09:45:31.452" v="3244" actId="1035"/>
          <ac:spMkLst>
            <pc:docMk/>
            <pc:sldMk cId="1158685264" sldId="283"/>
            <ac:spMk id="14" creationId="{761F4A59-1D03-45DC-AF77-32AC12BD2BD8}"/>
          </ac:spMkLst>
        </pc:spChg>
        <pc:spChg chg="add mod">
          <ac:chgData name="大登 渡辺" userId="2262cdae-5a63-4950-94ad-07cd088a81e8" providerId="ADAL" clId="{8F736D9A-21F8-4CE5-ABC4-365E6849C893}" dt="2021-02-05T09:38:11.202" v="3096" actId="571"/>
          <ac:spMkLst>
            <pc:docMk/>
            <pc:sldMk cId="1158685264" sldId="283"/>
            <ac:spMk id="76" creationId="{0CEDEA63-0FF6-4CDE-9CDA-141B1598D72F}"/>
          </ac:spMkLst>
        </pc:spChg>
        <pc:spChg chg="mod">
          <ac:chgData name="大登 渡辺" userId="2262cdae-5a63-4950-94ad-07cd088a81e8" providerId="ADAL" clId="{8F736D9A-21F8-4CE5-ABC4-365E6849C893}" dt="2021-02-05T09:51:21.820" v="3293" actId="1038"/>
          <ac:spMkLst>
            <pc:docMk/>
            <pc:sldMk cId="1158685264" sldId="283"/>
            <ac:spMk id="107" creationId="{9E862E06-F1AA-492C-A014-BE47011246A8}"/>
          </ac:spMkLst>
        </pc:spChg>
        <pc:spChg chg="mod">
          <ac:chgData name="大登 渡辺" userId="2262cdae-5a63-4950-94ad-07cd088a81e8" providerId="ADAL" clId="{8F736D9A-21F8-4CE5-ABC4-365E6849C893}" dt="2021-02-05T09:51:21.820" v="3293" actId="1038"/>
          <ac:spMkLst>
            <pc:docMk/>
            <pc:sldMk cId="1158685264" sldId="283"/>
            <ac:spMk id="108" creationId="{9DB3DF6A-D85C-46BF-BDFF-0CE17B973C01}"/>
          </ac:spMkLst>
        </pc:spChg>
        <pc:spChg chg="mod">
          <ac:chgData name="大登 渡辺" userId="2262cdae-5a63-4950-94ad-07cd088a81e8" providerId="ADAL" clId="{8F736D9A-21F8-4CE5-ABC4-365E6849C893}" dt="2021-02-05T09:51:21.820" v="3293" actId="1038"/>
          <ac:spMkLst>
            <pc:docMk/>
            <pc:sldMk cId="1158685264" sldId="283"/>
            <ac:spMk id="109" creationId="{3089CAF6-02CF-42F7-BD86-09950B4B1B17}"/>
          </ac:spMkLst>
        </pc:spChg>
        <pc:grpChg chg="mod">
          <ac:chgData name="大登 渡辺" userId="2262cdae-5a63-4950-94ad-07cd088a81e8" providerId="ADAL" clId="{8F736D9A-21F8-4CE5-ABC4-365E6849C893}" dt="2021-02-05T09:51:21.820" v="3293" actId="1038"/>
          <ac:grpSpMkLst>
            <pc:docMk/>
            <pc:sldMk cId="1158685264" sldId="283"/>
            <ac:grpSpMk id="24" creationId="{CB791FDF-92C7-4DFF-94B2-2A2B3C3ABD05}"/>
          </ac:grpSpMkLst>
        </pc:grpChg>
        <pc:grpChg chg="mod">
          <ac:chgData name="大登 渡辺" userId="2262cdae-5a63-4950-94ad-07cd088a81e8" providerId="ADAL" clId="{8F736D9A-21F8-4CE5-ABC4-365E6849C893}" dt="2021-02-05T09:51:21.820" v="3293" actId="1038"/>
          <ac:grpSpMkLst>
            <pc:docMk/>
            <pc:sldMk cId="1158685264" sldId="283"/>
            <ac:grpSpMk id="25" creationId="{6CB6DE33-EDB0-4B02-BA75-F8F26A9573AE}"/>
          </ac:grpSpMkLst>
        </pc:grpChg>
        <pc:grpChg chg="mod">
          <ac:chgData name="大登 渡辺" userId="2262cdae-5a63-4950-94ad-07cd088a81e8" providerId="ADAL" clId="{8F736D9A-21F8-4CE5-ABC4-365E6849C893}" dt="2021-02-05T09:51:21.820" v="3293" actId="1038"/>
          <ac:grpSpMkLst>
            <pc:docMk/>
            <pc:sldMk cId="1158685264" sldId="283"/>
            <ac:grpSpMk id="26" creationId="{ABB38D72-0696-49C9-A001-1D544097DF60}"/>
          </ac:grpSpMkLst>
        </pc:grpChg>
        <pc:grpChg chg="mod">
          <ac:chgData name="大登 渡辺" userId="2262cdae-5a63-4950-94ad-07cd088a81e8" providerId="ADAL" clId="{8F736D9A-21F8-4CE5-ABC4-365E6849C893}" dt="2021-02-05T09:45:31.452" v="3244" actId="1035"/>
          <ac:grpSpMkLst>
            <pc:docMk/>
            <pc:sldMk cId="1158685264" sldId="283"/>
            <ac:grpSpMk id="43" creationId="{990CEEA5-516E-4D03-99C0-823A2D2BF1FC}"/>
          </ac:grpSpMkLst>
        </pc:grpChg>
        <pc:grpChg chg="mod">
          <ac:chgData name="大登 渡辺" userId="2262cdae-5a63-4950-94ad-07cd088a81e8" providerId="ADAL" clId="{8F736D9A-21F8-4CE5-ABC4-365E6849C893}" dt="2021-02-05T09:12:27.492" v="2866" actId="465"/>
          <ac:grpSpMkLst>
            <pc:docMk/>
            <pc:sldMk cId="1158685264" sldId="283"/>
            <ac:grpSpMk id="50" creationId="{05BA9FF2-4B46-4C06-B2BF-2C7950AE3FC3}"/>
          </ac:grpSpMkLst>
        </pc:grpChg>
        <pc:grpChg chg="mod">
          <ac:chgData name="大登 渡辺" userId="2262cdae-5a63-4950-94ad-07cd088a81e8" providerId="ADAL" clId="{8F736D9A-21F8-4CE5-ABC4-365E6849C893}" dt="2021-02-05T09:12:27.492" v="2866" actId="465"/>
          <ac:grpSpMkLst>
            <pc:docMk/>
            <pc:sldMk cId="1158685264" sldId="283"/>
            <ac:grpSpMk id="56" creationId="{B7172D28-8A60-4225-80F5-A41155328524}"/>
          </ac:grpSpMkLst>
        </pc:grpChg>
        <pc:grpChg chg="mod">
          <ac:chgData name="大登 渡辺" userId="2262cdae-5a63-4950-94ad-07cd088a81e8" providerId="ADAL" clId="{8F736D9A-21F8-4CE5-ABC4-365E6849C893}" dt="2021-02-05T09:12:27.492" v="2866" actId="465"/>
          <ac:grpSpMkLst>
            <pc:docMk/>
            <pc:sldMk cId="1158685264" sldId="283"/>
            <ac:grpSpMk id="62" creationId="{8DDE5280-A7DF-4CB1-A4B6-88B70EEACFB9}"/>
          </ac:grpSpMkLst>
        </pc:grpChg>
        <pc:grpChg chg="mod">
          <ac:chgData name="大登 渡辺" userId="2262cdae-5a63-4950-94ad-07cd088a81e8" providerId="ADAL" clId="{8F736D9A-21F8-4CE5-ABC4-365E6849C893}" dt="2021-02-05T09:12:27.492" v="2866" actId="465"/>
          <ac:grpSpMkLst>
            <pc:docMk/>
            <pc:sldMk cId="1158685264" sldId="283"/>
            <ac:grpSpMk id="63" creationId="{79DF9984-2B30-4E2F-BEA3-DF46496C3AB8}"/>
          </ac:grpSpMkLst>
        </pc:grpChg>
        <pc:grpChg chg="mod">
          <ac:chgData name="大登 渡辺" userId="2262cdae-5a63-4950-94ad-07cd088a81e8" providerId="ADAL" clId="{8F736D9A-21F8-4CE5-ABC4-365E6849C893}" dt="2021-02-05T09:12:21.655" v="2865" actId="12788"/>
          <ac:grpSpMkLst>
            <pc:docMk/>
            <pc:sldMk cId="1158685264" sldId="283"/>
            <ac:grpSpMk id="69" creationId="{B6C3A3FB-E156-4A18-9B7A-345A10752CCD}"/>
          </ac:grpSpMkLst>
        </pc:grpChg>
        <pc:grpChg chg="mod">
          <ac:chgData name="大登 渡辺" userId="2262cdae-5a63-4950-94ad-07cd088a81e8" providerId="ADAL" clId="{8F736D9A-21F8-4CE5-ABC4-365E6849C893}" dt="2021-02-05T09:12:21.655" v="2865" actId="12788"/>
          <ac:grpSpMkLst>
            <pc:docMk/>
            <pc:sldMk cId="1158685264" sldId="283"/>
            <ac:grpSpMk id="98" creationId="{B33E03C0-BB4D-4A38-9A9E-C47EAD480FCE}"/>
          </ac:grpSpMkLst>
        </pc:grpChg>
        <pc:picChg chg="mod">
          <ac:chgData name="大登 渡辺" userId="2262cdae-5a63-4950-94ad-07cd088a81e8" providerId="ADAL" clId="{8F736D9A-21F8-4CE5-ABC4-365E6849C893}" dt="2021-02-05T09:45:40.889" v="3252" actId="1036"/>
          <ac:picMkLst>
            <pc:docMk/>
            <pc:sldMk cId="1158685264" sldId="283"/>
            <ac:picMk id="2" creationId="{7E7B4A41-C1AB-459E-B162-01BAAD558206}"/>
          </ac:picMkLst>
        </pc:picChg>
        <pc:picChg chg="mod">
          <ac:chgData name="大登 渡辺" userId="2262cdae-5a63-4950-94ad-07cd088a81e8" providerId="ADAL" clId="{8F736D9A-21F8-4CE5-ABC4-365E6849C893}" dt="2021-02-05T09:51:26.845" v="3296" actId="1038"/>
          <ac:picMkLst>
            <pc:docMk/>
            <pc:sldMk cId="1158685264" sldId="283"/>
            <ac:picMk id="4" creationId="{EB4D6F3E-F942-4928-BD5A-E9EEB8AC3141}"/>
          </ac:picMkLst>
        </pc:picChg>
        <pc:picChg chg="add mod">
          <ac:chgData name="大登 渡辺" userId="2262cdae-5a63-4950-94ad-07cd088a81e8" providerId="ADAL" clId="{8F736D9A-21F8-4CE5-ABC4-365E6849C893}" dt="2021-02-05T09:38:11.202" v="3096" actId="571"/>
          <ac:picMkLst>
            <pc:docMk/>
            <pc:sldMk cId="1158685264" sldId="283"/>
            <ac:picMk id="75" creationId="{AA973206-7F93-418E-9419-D60E2A91F8B4}"/>
          </ac:picMkLst>
        </pc:picChg>
        <pc:picChg chg="del mod">
          <ac:chgData name="大登 渡辺" userId="2262cdae-5a63-4950-94ad-07cd088a81e8" providerId="ADAL" clId="{8F736D9A-21F8-4CE5-ABC4-365E6849C893}" dt="2021-02-05T08:42:50.486" v="2542" actId="478"/>
          <ac:picMkLst>
            <pc:docMk/>
            <pc:sldMk cId="1158685264" sldId="283"/>
            <ac:picMk id="76" creationId="{D5BA7571-2DBA-4DFC-B183-0DB4FBB5320B}"/>
          </ac:picMkLst>
        </pc:picChg>
        <pc:picChg chg="del mod">
          <ac:chgData name="大登 渡辺" userId="2262cdae-5a63-4950-94ad-07cd088a81e8" providerId="ADAL" clId="{8F736D9A-21F8-4CE5-ABC4-365E6849C893}" dt="2021-02-05T08:42:52.621" v="2544" actId="478"/>
          <ac:picMkLst>
            <pc:docMk/>
            <pc:sldMk cId="1158685264" sldId="283"/>
            <ac:picMk id="78" creationId="{3016B0C5-53F3-4ACF-8995-E6B7F23D5EB0}"/>
          </ac:picMkLst>
        </pc:picChg>
        <pc:picChg chg="del mod">
          <ac:chgData name="大登 渡辺" userId="2262cdae-5a63-4950-94ad-07cd088a81e8" providerId="ADAL" clId="{8F736D9A-21F8-4CE5-ABC4-365E6849C893}" dt="2021-02-05T08:42:51.703" v="2543" actId="478"/>
          <ac:picMkLst>
            <pc:docMk/>
            <pc:sldMk cId="1158685264" sldId="283"/>
            <ac:picMk id="80" creationId="{185667A7-DA73-49AA-9AE4-818DE2BE8D47}"/>
          </ac:picMkLst>
        </pc:picChg>
        <pc:cxnChg chg="mod">
          <ac:chgData name="大登 渡辺" userId="2262cdae-5a63-4950-94ad-07cd088a81e8" providerId="ADAL" clId="{8F736D9A-21F8-4CE5-ABC4-365E6849C893}" dt="2021-02-05T09:45:21.763" v="3230" actId="1076"/>
          <ac:cxnSpMkLst>
            <pc:docMk/>
            <pc:sldMk cId="1158685264" sldId="283"/>
            <ac:cxnSpMk id="5" creationId="{C5CBFBAC-2754-4EDD-AB5A-34FB771A81B8}"/>
          </ac:cxnSpMkLst>
        </pc:cxnChg>
        <pc:cxnChg chg="add del mod">
          <ac:chgData name="大登 渡辺" userId="2262cdae-5a63-4950-94ad-07cd088a81e8" providerId="ADAL" clId="{8F736D9A-21F8-4CE5-ABC4-365E6849C893}" dt="2021-02-05T08:44:22.605" v="2557" actId="478"/>
          <ac:cxnSpMkLst>
            <pc:docMk/>
            <pc:sldMk cId="1158685264" sldId="283"/>
            <ac:cxnSpMk id="17" creationId="{FF02F50E-8619-45B0-9F89-C9E8031837B9}"/>
          </ac:cxnSpMkLst>
        </pc:cxnChg>
        <pc:cxnChg chg="del mod">
          <ac:chgData name="大登 渡辺" userId="2262cdae-5a63-4950-94ad-07cd088a81e8" providerId="ADAL" clId="{8F736D9A-21F8-4CE5-ABC4-365E6849C893}" dt="2021-02-05T08:43:33.437" v="2550" actId="478"/>
          <ac:cxnSpMkLst>
            <pc:docMk/>
            <pc:sldMk cId="1158685264" sldId="283"/>
            <ac:cxnSpMk id="75" creationId="{F3AA9E9D-89E6-4A95-BDEC-EEF3F94E8F83}"/>
          </ac:cxnSpMkLst>
        </pc:cxnChg>
        <pc:cxnChg chg="del mod">
          <ac:chgData name="大登 渡辺" userId="2262cdae-5a63-4950-94ad-07cd088a81e8" providerId="ADAL" clId="{8F736D9A-21F8-4CE5-ABC4-365E6849C893}" dt="2021-02-05T08:43:45.087" v="2553" actId="478"/>
          <ac:cxnSpMkLst>
            <pc:docMk/>
            <pc:sldMk cId="1158685264" sldId="283"/>
            <ac:cxnSpMk id="77" creationId="{74C5F0BC-149E-4F2C-A097-E7E2EC2D6929}"/>
          </ac:cxnSpMkLst>
        </pc:cxnChg>
        <pc:cxnChg chg="del mod">
          <ac:chgData name="大登 渡辺" userId="2262cdae-5a63-4950-94ad-07cd088a81e8" providerId="ADAL" clId="{8F736D9A-21F8-4CE5-ABC4-365E6849C893}" dt="2021-02-05T08:43:31.141" v="2549" actId="478"/>
          <ac:cxnSpMkLst>
            <pc:docMk/>
            <pc:sldMk cId="1158685264" sldId="283"/>
            <ac:cxnSpMk id="79" creationId="{F1FF3CD4-DDA2-4BFE-A121-5434178FF060}"/>
          </ac:cxnSpMkLst>
        </pc:cxnChg>
        <pc:cxnChg chg="add mod">
          <ac:chgData name="大登 渡辺" userId="2262cdae-5a63-4950-94ad-07cd088a81e8" providerId="ADAL" clId="{8F736D9A-21F8-4CE5-ABC4-365E6849C893}" dt="2021-02-05T09:51:21.820" v="3293" actId="1038"/>
          <ac:cxnSpMkLst>
            <pc:docMk/>
            <pc:sldMk cId="1158685264" sldId="283"/>
            <ac:cxnSpMk id="81" creationId="{DD0275AC-0F79-4145-84D2-129CB91C7939}"/>
          </ac:cxnSpMkLst>
        </pc:cxnChg>
        <pc:cxnChg chg="add del mod">
          <ac:chgData name="大登 渡辺" userId="2262cdae-5a63-4950-94ad-07cd088a81e8" providerId="ADAL" clId="{8F736D9A-21F8-4CE5-ABC4-365E6849C893}" dt="2021-02-05T08:46:09.650" v="2612" actId="478"/>
          <ac:cxnSpMkLst>
            <pc:docMk/>
            <pc:sldMk cId="1158685264" sldId="283"/>
            <ac:cxnSpMk id="82" creationId="{2243FF17-4050-4F40-B685-F8C597810440}"/>
          </ac:cxnSpMkLst>
        </pc:cxnChg>
        <pc:cxnChg chg="add mod">
          <ac:chgData name="大登 渡辺" userId="2262cdae-5a63-4950-94ad-07cd088a81e8" providerId="ADAL" clId="{8F736D9A-21F8-4CE5-ABC4-365E6849C893}" dt="2021-02-05T09:51:21.820" v="3293" actId="1038"/>
          <ac:cxnSpMkLst>
            <pc:docMk/>
            <pc:sldMk cId="1158685264" sldId="283"/>
            <ac:cxnSpMk id="83" creationId="{A2AAEF4D-4837-4489-A063-156B88F3C05F}"/>
          </ac:cxnSpMkLst>
        </pc:cxnChg>
      </pc:sldChg>
      <pc:sldChg chg="modSp add">
        <pc:chgData name="大登 渡辺" userId="2262cdae-5a63-4950-94ad-07cd088a81e8" providerId="ADAL" clId="{8F736D9A-21F8-4CE5-ABC4-365E6849C893}" dt="2021-02-05T10:42:34.879" v="3302" actId="1076"/>
        <pc:sldMkLst>
          <pc:docMk/>
          <pc:sldMk cId="294424837" sldId="285"/>
        </pc:sldMkLst>
        <pc:grpChg chg="mod">
          <ac:chgData name="大登 渡辺" userId="2262cdae-5a63-4950-94ad-07cd088a81e8" providerId="ADAL" clId="{8F736D9A-21F8-4CE5-ABC4-365E6849C893}" dt="2021-02-05T10:42:34.879" v="3302" actId="1076"/>
          <ac:grpSpMkLst>
            <pc:docMk/>
            <pc:sldMk cId="294424837" sldId="285"/>
            <ac:grpSpMk id="23" creationId="{549049A9-7B53-43F5-8106-5ED525C14BEF}"/>
          </ac:grpSpMkLst>
        </pc:grp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12" creationId="{F795F4B4-A2E7-41C2-8336-D5DFA89C083B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197" creationId="{6C13C4AE-F107-4F26-BC42-CFC0C24C6422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198" creationId="{B624EBC9-5E60-4073-B51D-15F63CCC601C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199" creationId="{0457FA8F-9C36-4B9E-8182-21C70516C0D8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04" creationId="{5D8EAE3C-22F3-4F6C-B5F5-C5928CFED998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05" creationId="{9D4BA782-71F6-41FC-97AB-0891750F71DD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06" creationId="{2582C2F0-A61A-408E-AA34-CF0675D3D878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07" creationId="{310BA021-1B6F-4AC9-B942-C22C2DBE81A8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09" creationId="{BDD24B6A-ABD7-4C73-AB3B-E68F9485FBC5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10" creationId="{8BBCAC1F-8162-4807-A642-F5D3CA164D7C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11" creationId="{344DB32B-3150-4B07-8DF8-13EC48A46307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12" creationId="{F7E4346C-36BE-4638-86AB-4D9129DB74B8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13" creationId="{504C9CFD-CE9D-43E2-8F8B-40ABCDA85238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14" creationId="{AFFDC2B7-7B4A-446C-A30A-D8B2C2C7C2B3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17" creationId="{85929B3A-2AAE-4860-832A-559EDA7FA86E}"/>
          </ac:cxnSpMkLst>
        </pc:cxnChg>
        <pc:cxnChg chg="mod">
          <ac:chgData name="大登 渡辺" userId="2262cdae-5a63-4950-94ad-07cd088a81e8" providerId="ADAL" clId="{8F736D9A-21F8-4CE5-ABC4-365E6849C893}" dt="2021-02-05T10:42:34.879" v="3302" actId="1076"/>
          <ac:cxnSpMkLst>
            <pc:docMk/>
            <pc:sldMk cId="294424837" sldId="285"/>
            <ac:cxnSpMk id="220" creationId="{929BAADD-9CC9-4710-BE34-D89D17BCDC2A}"/>
          </ac:cxnSpMkLst>
        </pc:cxnChg>
      </pc:sldChg>
      <pc:sldChg chg="addSp delSp modSp add">
        <pc:chgData name="大登 渡辺" userId="2262cdae-5a63-4950-94ad-07cd088a81e8" providerId="ADAL" clId="{8F736D9A-21F8-4CE5-ABC4-365E6849C893}" dt="2021-02-08T05:13:30.379" v="4023" actId="1035"/>
        <pc:sldMkLst>
          <pc:docMk/>
          <pc:sldMk cId="995829222" sldId="286"/>
        </pc:sldMkLst>
        <pc:spChg chg="add mod">
          <ac:chgData name="大登 渡辺" userId="2262cdae-5a63-4950-94ad-07cd088a81e8" providerId="ADAL" clId="{8F736D9A-21F8-4CE5-ABC4-365E6849C893}" dt="2021-02-08T05:13:30.379" v="4023" actId="1035"/>
          <ac:spMkLst>
            <pc:docMk/>
            <pc:sldMk cId="995829222" sldId="286"/>
            <ac:spMk id="2" creationId="{24704F6E-8656-432B-8A0E-5638DE35F18F}"/>
          </ac:spMkLst>
        </pc:spChg>
        <pc:spChg chg="mod">
          <ac:chgData name="大登 渡辺" userId="2262cdae-5a63-4950-94ad-07cd088a81e8" providerId="ADAL" clId="{8F736D9A-21F8-4CE5-ABC4-365E6849C893}" dt="2021-02-05T12:44:13.185" v="4003" actId="1038"/>
          <ac:spMkLst>
            <pc:docMk/>
            <pc:sldMk cId="995829222" sldId="286"/>
            <ac:spMk id="3" creationId="{28F6ADDC-4AE0-4AB4-AE64-9B8B450F5CE8}"/>
          </ac:spMkLst>
        </pc:spChg>
        <pc:spChg chg="del mod">
          <ac:chgData name="大登 渡辺" userId="2262cdae-5a63-4950-94ad-07cd088a81e8" providerId="ADAL" clId="{8F736D9A-21F8-4CE5-ABC4-365E6849C893}" dt="2021-02-05T12:43:51.858" v="3980" actId="478"/>
          <ac:spMkLst>
            <pc:docMk/>
            <pc:sldMk cId="995829222" sldId="286"/>
            <ac:spMk id="6" creationId="{43492B2A-688B-46A7-B54D-25D72567778F}"/>
          </ac:spMkLst>
        </pc:spChg>
        <pc:spChg chg="mod">
          <ac:chgData name="大登 渡辺" userId="2262cdae-5a63-4950-94ad-07cd088a81e8" providerId="ADAL" clId="{8F736D9A-21F8-4CE5-ABC4-365E6849C893}" dt="2021-02-05T12:42:47.665" v="3974" actId="14100"/>
          <ac:spMkLst>
            <pc:docMk/>
            <pc:sldMk cId="995829222" sldId="286"/>
            <ac:spMk id="8" creationId="{60C0FA51-0A76-40ED-904A-8A814E3FA2EC}"/>
          </ac:spMkLst>
        </pc:spChg>
        <pc:spChg chg="mod">
          <ac:chgData name="大登 渡辺" userId="2262cdae-5a63-4950-94ad-07cd088a81e8" providerId="ADAL" clId="{8F736D9A-21F8-4CE5-ABC4-365E6849C893}" dt="2021-02-05T12:43:21.215" v="3978" actId="20577"/>
          <ac:spMkLst>
            <pc:docMk/>
            <pc:sldMk cId="995829222" sldId="286"/>
            <ac:spMk id="9" creationId="{7DF959F7-C292-4746-A585-D4BEAB8304AD}"/>
          </ac:spMkLst>
        </pc:spChg>
        <pc:spChg chg="mod">
          <ac:chgData name="大登 渡辺" userId="2262cdae-5a63-4950-94ad-07cd088a81e8" providerId="ADAL" clId="{8F736D9A-21F8-4CE5-ABC4-365E6849C893}" dt="2021-02-05T12:42:07.997" v="3965" actId="164"/>
          <ac:spMkLst>
            <pc:docMk/>
            <pc:sldMk cId="995829222" sldId="286"/>
            <ac:spMk id="11" creationId="{58F034E3-95A9-409C-89D5-EE4F5BCEC21D}"/>
          </ac:spMkLst>
        </pc:spChg>
        <pc:spChg chg="mod">
          <ac:chgData name="大登 渡辺" userId="2262cdae-5a63-4950-94ad-07cd088a81e8" providerId="ADAL" clId="{8F736D9A-21F8-4CE5-ABC4-365E6849C893}" dt="2021-02-05T12:42:07.997" v="3965" actId="164"/>
          <ac:spMkLst>
            <pc:docMk/>
            <pc:sldMk cId="995829222" sldId="286"/>
            <ac:spMk id="107" creationId="{9E862E06-F1AA-492C-A014-BE47011246A8}"/>
          </ac:spMkLst>
        </pc:spChg>
        <pc:spChg chg="mod">
          <ac:chgData name="大登 渡辺" userId="2262cdae-5a63-4950-94ad-07cd088a81e8" providerId="ADAL" clId="{8F736D9A-21F8-4CE5-ABC4-365E6849C893}" dt="2021-02-05T12:42:07.997" v="3965" actId="164"/>
          <ac:spMkLst>
            <pc:docMk/>
            <pc:sldMk cId="995829222" sldId="286"/>
            <ac:spMk id="108" creationId="{9DB3DF6A-D85C-46BF-BDFF-0CE17B973C01}"/>
          </ac:spMkLst>
        </pc:spChg>
        <pc:spChg chg="mod">
          <ac:chgData name="大登 渡辺" userId="2262cdae-5a63-4950-94ad-07cd088a81e8" providerId="ADAL" clId="{8F736D9A-21F8-4CE5-ABC4-365E6849C893}" dt="2021-02-05T12:42:07.997" v="3965" actId="164"/>
          <ac:spMkLst>
            <pc:docMk/>
            <pc:sldMk cId="995829222" sldId="286"/>
            <ac:spMk id="109" creationId="{3089CAF6-02CF-42F7-BD86-09950B4B1B17}"/>
          </ac:spMkLst>
        </pc:spChg>
        <pc:grpChg chg="add mod">
          <ac:chgData name="大登 渡辺" userId="2262cdae-5a63-4950-94ad-07cd088a81e8" providerId="ADAL" clId="{8F736D9A-21F8-4CE5-ABC4-365E6849C893}" dt="2021-02-05T12:42:07.997" v="3965" actId="164"/>
          <ac:grpSpMkLst>
            <pc:docMk/>
            <pc:sldMk cId="995829222" sldId="286"/>
            <ac:grpSpMk id="10" creationId="{387024C7-27E1-4322-9B14-33F769ADFED8}"/>
          </ac:grpSpMkLst>
        </pc:grpChg>
        <pc:grpChg chg="add mod">
          <ac:chgData name="大登 渡辺" userId="2262cdae-5a63-4950-94ad-07cd088a81e8" providerId="ADAL" clId="{8F736D9A-21F8-4CE5-ABC4-365E6849C893}" dt="2021-02-05T12:42:07.997" v="3965" actId="164"/>
          <ac:grpSpMkLst>
            <pc:docMk/>
            <pc:sldMk cId="995829222" sldId="286"/>
            <ac:grpSpMk id="12" creationId="{7121D70C-A337-41ED-A52C-05DD21B08593}"/>
          </ac:grpSpMkLst>
        </pc:grpChg>
        <pc:grpChg chg="add mod">
          <ac:chgData name="大登 渡辺" userId="2262cdae-5a63-4950-94ad-07cd088a81e8" providerId="ADAL" clId="{8F736D9A-21F8-4CE5-ABC4-365E6849C893}" dt="2021-02-05T12:42:07.997" v="3965" actId="164"/>
          <ac:grpSpMkLst>
            <pc:docMk/>
            <pc:sldMk cId="995829222" sldId="286"/>
            <ac:grpSpMk id="13" creationId="{D65860BF-115B-4B34-B19B-C7CE66B3898C}"/>
          </ac:grpSpMkLst>
        </pc:grpChg>
        <pc:grpChg chg="add mod">
          <ac:chgData name="大登 渡辺" userId="2262cdae-5a63-4950-94ad-07cd088a81e8" providerId="ADAL" clId="{8F736D9A-21F8-4CE5-ABC4-365E6849C893}" dt="2021-02-05T12:42:57.540" v="3975" actId="1076"/>
          <ac:grpSpMkLst>
            <pc:docMk/>
            <pc:sldMk cId="995829222" sldId="286"/>
            <ac:grpSpMk id="15" creationId="{0AD011C4-7A55-4B08-A77D-62821F46C20E}"/>
          </ac:grpSpMkLst>
        </pc:grpChg>
        <pc:grpChg chg="del">
          <ac:chgData name="大登 渡辺" userId="2262cdae-5a63-4950-94ad-07cd088a81e8" providerId="ADAL" clId="{8F736D9A-21F8-4CE5-ABC4-365E6849C893}" dt="2021-02-05T12:09:05.761" v="3730" actId="165"/>
          <ac:grpSpMkLst>
            <pc:docMk/>
            <pc:sldMk cId="995829222" sldId="286"/>
            <ac:grpSpMk id="24" creationId="{CB791FDF-92C7-4DFF-94B2-2A2B3C3ABD05}"/>
          </ac:grpSpMkLst>
        </pc:grpChg>
        <pc:grpChg chg="del">
          <ac:chgData name="大登 渡辺" userId="2262cdae-5a63-4950-94ad-07cd088a81e8" providerId="ADAL" clId="{8F736D9A-21F8-4CE5-ABC4-365E6849C893}" dt="2021-02-05T12:09:02.750" v="3729" actId="165"/>
          <ac:grpSpMkLst>
            <pc:docMk/>
            <pc:sldMk cId="995829222" sldId="286"/>
            <ac:grpSpMk id="25" creationId="{6CB6DE33-EDB0-4B02-BA75-F8F26A9573AE}"/>
          </ac:grpSpMkLst>
        </pc:grpChg>
        <pc:grpChg chg="del mod">
          <ac:chgData name="大登 渡辺" userId="2262cdae-5a63-4950-94ad-07cd088a81e8" providerId="ADAL" clId="{8F736D9A-21F8-4CE5-ABC4-365E6849C893}" dt="2021-02-05T12:09:59.104" v="3742" actId="165"/>
          <ac:grpSpMkLst>
            <pc:docMk/>
            <pc:sldMk cId="995829222" sldId="286"/>
            <ac:grpSpMk id="26" creationId="{ABB38D72-0696-49C9-A001-1D544097DF60}"/>
          </ac:grpSpMkLst>
        </pc:grpChg>
        <pc:grpChg chg="mod topLvl">
          <ac:chgData name="大登 渡辺" userId="2262cdae-5a63-4950-94ad-07cd088a81e8" providerId="ADAL" clId="{8F736D9A-21F8-4CE5-ABC4-365E6849C893}" dt="2021-02-05T12:34:14.589" v="3926" actId="465"/>
          <ac:grpSpMkLst>
            <pc:docMk/>
            <pc:sldMk cId="995829222" sldId="286"/>
            <ac:grpSpMk id="50" creationId="{05BA9FF2-4B46-4C06-B2BF-2C7950AE3FC3}"/>
          </ac:grpSpMkLst>
        </pc:grpChg>
        <pc:grpChg chg="mod topLvl">
          <ac:chgData name="大登 渡辺" userId="2262cdae-5a63-4950-94ad-07cd088a81e8" providerId="ADAL" clId="{8F736D9A-21F8-4CE5-ABC4-365E6849C893}" dt="2021-02-05T12:34:14.589" v="3926" actId="465"/>
          <ac:grpSpMkLst>
            <pc:docMk/>
            <pc:sldMk cId="995829222" sldId="286"/>
            <ac:grpSpMk id="56" creationId="{B7172D28-8A60-4225-80F5-A41155328524}"/>
          </ac:grpSpMkLst>
        </pc:grpChg>
        <pc:grpChg chg="mod topLvl">
          <ac:chgData name="大登 渡辺" userId="2262cdae-5a63-4950-94ad-07cd088a81e8" providerId="ADAL" clId="{8F736D9A-21F8-4CE5-ABC4-365E6849C893}" dt="2021-02-05T12:34:14.589" v="3926" actId="465"/>
          <ac:grpSpMkLst>
            <pc:docMk/>
            <pc:sldMk cId="995829222" sldId="286"/>
            <ac:grpSpMk id="62" creationId="{8DDE5280-A7DF-4CB1-A4B6-88B70EEACFB9}"/>
          </ac:grpSpMkLst>
        </pc:grpChg>
        <pc:grpChg chg="mod">
          <ac:chgData name="大登 渡辺" userId="2262cdae-5a63-4950-94ad-07cd088a81e8" providerId="ADAL" clId="{8F736D9A-21F8-4CE5-ABC4-365E6849C893}" dt="2021-02-05T12:34:14.589" v="3926" actId="465"/>
          <ac:grpSpMkLst>
            <pc:docMk/>
            <pc:sldMk cId="995829222" sldId="286"/>
            <ac:grpSpMk id="63" creationId="{79DF9984-2B30-4E2F-BEA3-DF46496C3AB8}"/>
          </ac:grpSpMkLst>
        </pc:grpChg>
        <pc:grpChg chg="mod topLvl">
          <ac:chgData name="大登 渡辺" userId="2262cdae-5a63-4950-94ad-07cd088a81e8" providerId="ADAL" clId="{8F736D9A-21F8-4CE5-ABC4-365E6849C893}" dt="2021-02-05T12:34:02.887" v="3925" actId="164"/>
          <ac:grpSpMkLst>
            <pc:docMk/>
            <pc:sldMk cId="995829222" sldId="286"/>
            <ac:grpSpMk id="69" creationId="{B6C3A3FB-E156-4A18-9B7A-345A10752CCD}"/>
          </ac:grpSpMkLst>
        </pc:grpChg>
        <pc:grpChg chg="add mod">
          <ac:chgData name="大登 渡辺" userId="2262cdae-5a63-4950-94ad-07cd088a81e8" providerId="ADAL" clId="{8F736D9A-21F8-4CE5-ABC4-365E6849C893}" dt="2021-02-05T12:44:19.097" v="4004" actId="1076"/>
          <ac:grpSpMkLst>
            <pc:docMk/>
            <pc:sldMk cId="995829222" sldId="286"/>
            <ac:grpSpMk id="75" creationId="{7056CB2C-36D8-4DBD-8FCC-0A750CAE7494}"/>
          </ac:grpSpMkLst>
        </pc:grpChg>
        <pc:grpChg chg="mod topLvl">
          <ac:chgData name="大登 渡辺" userId="2262cdae-5a63-4950-94ad-07cd088a81e8" providerId="ADAL" clId="{8F736D9A-21F8-4CE5-ABC4-365E6849C893}" dt="2021-02-05T12:34:02.887" v="3925" actId="164"/>
          <ac:grpSpMkLst>
            <pc:docMk/>
            <pc:sldMk cId="995829222" sldId="286"/>
            <ac:grpSpMk id="98" creationId="{B33E03C0-BB4D-4A38-9A9E-C47EAD480FCE}"/>
          </ac:grpSpMkLst>
        </pc:grpChg>
        <pc:picChg chg="mod">
          <ac:chgData name="大登 渡辺" userId="2262cdae-5a63-4950-94ad-07cd088a81e8" providerId="ADAL" clId="{8F736D9A-21F8-4CE5-ABC4-365E6849C893}" dt="2021-02-05T12:44:13.185" v="4003" actId="1038"/>
          <ac:picMkLst>
            <pc:docMk/>
            <pc:sldMk cId="995829222" sldId="286"/>
            <ac:picMk id="2" creationId="{7E7B4A41-C1AB-459E-B162-01BAAD558206}"/>
          </ac:picMkLst>
        </pc:picChg>
        <pc:picChg chg="mod">
          <ac:chgData name="大登 渡辺" userId="2262cdae-5a63-4950-94ad-07cd088a81e8" providerId="ADAL" clId="{8F736D9A-21F8-4CE5-ABC4-365E6849C893}" dt="2021-02-08T05:13:30.379" v="4023" actId="1035"/>
          <ac:picMkLst>
            <pc:docMk/>
            <pc:sldMk cId="995829222" sldId="286"/>
            <ac:picMk id="4" creationId="{EB4D6F3E-F942-4928-BD5A-E9EEB8AC3141}"/>
          </ac:picMkLst>
        </pc:picChg>
        <pc:picChg chg="mod topLvl">
          <ac:chgData name="大登 渡辺" userId="2262cdae-5a63-4950-94ad-07cd088a81e8" providerId="ADAL" clId="{8F736D9A-21F8-4CE5-ABC4-365E6849C893}" dt="2021-02-05T12:33:52.502" v="3923" actId="164"/>
          <ac:picMkLst>
            <pc:docMk/>
            <pc:sldMk cId="995829222" sldId="286"/>
            <ac:picMk id="33" creationId="{E306BFB3-7D1D-4B52-92C5-CCAA079E27EE}"/>
          </ac:picMkLst>
        </pc:picChg>
        <pc:picChg chg="mod topLvl">
          <ac:chgData name="大登 渡辺" userId="2262cdae-5a63-4950-94ad-07cd088a81e8" providerId="ADAL" clId="{8F736D9A-21F8-4CE5-ABC4-365E6849C893}" dt="2021-02-05T12:33:52.502" v="3923" actId="164"/>
          <ac:picMkLst>
            <pc:docMk/>
            <pc:sldMk cId="995829222" sldId="286"/>
            <ac:picMk id="34" creationId="{D666EBCA-9DCA-4ACE-AD08-4EBE7EB4EE49}"/>
          </ac:picMkLst>
        </pc:picChg>
        <pc:picChg chg="mod topLvl">
          <ac:chgData name="大登 渡辺" userId="2262cdae-5a63-4950-94ad-07cd088a81e8" providerId="ADAL" clId="{8F736D9A-21F8-4CE5-ABC4-365E6849C893}" dt="2021-02-05T12:33:52.502" v="3923" actId="164"/>
          <ac:picMkLst>
            <pc:docMk/>
            <pc:sldMk cId="995829222" sldId="286"/>
            <ac:picMk id="35" creationId="{CBF8FC0B-A8BF-4474-82E9-EDB4C7D7F8B8}"/>
          </ac:picMkLst>
        </pc:picChg>
        <pc:picChg chg="add mod">
          <ac:chgData name="大登 渡辺" userId="2262cdae-5a63-4950-94ad-07cd088a81e8" providerId="ADAL" clId="{8F736D9A-21F8-4CE5-ABC4-365E6849C893}" dt="2021-02-05T12:42:07.997" v="3965" actId="164"/>
          <ac:picMkLst>
            <pc:docMk/>
            <pc:sldMk cId="995829222" sldId="286"/>
            <ac:picMk id="85" creationId="{92F3DEB5-82A4-42CE-B23F-0221BB73910C}"/>
          </ac:picMkLst>
        </pc:picChg>
        <pc:cxnChg chg="mod">
          <ac:chgData name="大登 渡辺" userId="2262cdae-5a63-4950-94ad-07cd088a81e8" providerId="ADAL" clId="{8F736D9A-21F8-4CE5-ABC4-365E6849C893}" dt="2021-02-05T12:42:07.997" v="3965" actId="164"/>
          <ac:cxnSpMkLst>
            <pc:docMk/>
            <pc:sldMk cId="995829222" sldId="286"/>
            <ac:cxnSpMk id="81" creationId="{DD0275AC-0F79-4145-84D2-129CB91C7939}"/>
          </ac:cxnSpMkLst>
        </pc:cxnChg>
        <pc:cxnChg chg="mod">
          <ac:chgData name="大登 渡辺" userId="2262cdae-5a63-4950-94ad-07cd088a81e8" providerId="ADAL" clId="{8F736D9A-21F8-4CE5-ABC4-365E6849C893}" dt="2021-02-05T12:42:07.997" v="3965" actId="164"/>
          <ac:cxnSpMkLst>
            <pc:docMk/>
            <pc:sldMk cId="995829222" sldId="286"/>
            <ac:cxnSpMk id="83" creationId="{A2AAEF4D-4837-4489-A063-156B88F3C05F}"/>
          </ac:cxnSpMkLst>
        </pc:cxnChg>
        <pc:cxnChg chg="add mod">
          <ac:chgData name="大登 渡辺" userId="2262cdae-5a63-4950-94ad-07cd088a81e8" providerId="ADAL" clId="{8F736D9A-21F8-4CE5-ABC4-365E6849C893}" dt="2021-02-05T12:42:07.997" v="3965" actId="164"/>
          <ac:cxnSpMkLst>
            <pc:docMk/>
            <pc:sldMk cId="995829222" sldId="286"/>
            <ac:cxnSpMk id="86" creationId="{6560B35F-687C-4C34-9173-CCC9ED7D8EE1}"/>
          </ac:cxnSpMkLst>
        </pc:cxnChg>
      </pc:sldChg>
      <pc:sldChg chg="addSp delSp modSp add">
        <pc:chgData name="大登 渡辺" userId="2262cdae-5a63-4950-94ad-07cd088a81e8" providerId="ADAL" clId="{8F736D9A-21F8-4CE5-ABC4-365E6849C893}" dt="2021-02-08T12:47:56.915" v="4264" actId="1076"/>
        <pc:sldMkLst>
          <pc:docMk/>
          <pc:sldMk cId="990815018" sldId="290"/>
        </pc:sldMkLst>
        <pc:spChg chg="add del">
          <ac:chgData name="大登 渡辺" userId="2262cdae-5a63-4950-94ad-07cd088a81e8" providerId="ADAL" clId="{8F736D9A-21F8-4CE5-ABC4-365E6849C893}" dt="2021-02-08T12:38:33.070" v="4026"/>
          <ac:spMkLst>
            <pc:docMk/>
            <pc:sldMk cId="990815018" sldId="290"/>
            <ac:spMk id="2" creationId="{FC2287CB-C0D8-4324-B9CE-500B2443B1BA}"/>
          </ac:spMkLst>
        </pc:spChg>
        <pc:spChg chg="add mod">
          <ac:chgData name="大登 渡辺" userId="2262cdae-5a63-4950-94ad-07cd088a81e8" providerId="ADAL" clId="{8F736D9A-21F8-4CE5-ABC4-365E6849C893}" dt="2021-02-08T12:43:10.568" v="4161" actId="1076"/>
          <ac:spMkLst>
            <pc:docMk/>
            <pc:sldMk cId="990815018" sldId="290"/>
            <ac:spMk id="3" creationId="{520A73B1-7DE1-495E-A186-B5062C98FDC8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8" creationId="{31C0D35F-6B1E-4401-90C3-EEB0B2DC9686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9" creationId="{D1420A55-F4DF-475A-938D-0247C11125C3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0" creationId="{AA228DC9-9E08-4F4B-A051-E3BBC7C5A7F0}"/>
          </ac:spMkLst>
        </pc:spChg>
        <pc:spChg chg="add mod">
          <ac:chgData name="大登 渡辺" userId="2262cdae-5a63-4950-94ad-07cd088a81e8" providerId="ADAL" clId="{8F736D9A-21F8-4CE5-ABC4-365E6849C893}" dt="2021-02-08T12:42:51.267" v="4122" actId="1076"/>
          <ac:spMkLst>
            <pc:docMk/>
            <pc:sldMk cId="990815018" sldId="290"/>
            <ac:spMk id="11" creationId="{DB009DB1-5F7A-4D61-9384-C08C4B67D80C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2" creationId="{C0A278E5-B732-4753-80C4-65D71C0DE6B9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3" creationId="{44DB0A28-522A-4DD1-BAF8-BF37685758BD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4" creationId="{630C9B44-22BA-4C27-B45B-729EC85B4B23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5" creationId="{8536C1C0-C857-4E98-945D-45710A0DB678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6" creationId="{9528DF11-BBCF-49CD-ABFD-2EF75D80FBCF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7" creationId="{D894045B-2DB8-4941-A441-952E9C168D93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8" creationId="{F9D8F0E9-0046-42E3-A021-20606AB0A1C7}"/>
          </ac:spMkLst>
        </pc:spChg>
        <pc:spChg chg="add">
          <ac:chgData name="大登 渡辺" userId="2262cdae-5a63-4950-94ad-07cd088a81e8" providerId="ADAL" clId="{8F736D9A-21F8-4CE5-ABC4-365E6849C893}" dt="2021-02-08T12:39:02.101" v="4028"/>
          <ac:spMkLst>
            <pc:docMk/>
            <pc:sldMk cId="990815018" sldId="290"/>
            <ac:spMk id="19" creationId="{C01B11E8-7A3E-4DEA-BF72-6D519D1E6D10}"/>
          </ac:spMkLst>
        </pc:spChg>
        <pc:spChg chg="add del mod">
          <ac:chgData name="大登 渡辺" userId="2262cdae-5a63-4950-94ad-07cd088a81e8" providerId="ADAL" clId="{8F736D9A-21F8-4CE5-ABC4-365E6849C893}" dt="2021-02-08T12:40:50.767" v="4088" actId="478"/>
          <ac:spMkLst>
            <pc:docMk/>
            <pc:sldMk cId="990815018" sldId="290"/>
            <ac:spMk id="22" creationId="{D431BE20-A275-4FB8-A420-2C4C8509641F}"/>
          </ac:spMkLst>
        </pc:spChg>
        <pc:spChg chg="add mod">
          <ac:chgData name="大登 渡辺" userId="2262cdae-5a63-4950-94ad-07cd088a81e8" providerId="ADAL" clId="{8F736D9A-21F8-4CE5-ABC4-365E6849C893}" dt="2021-02-08T12:43:10.568" v="4161" actId="1076"/>
          <ac:spMkLst>
            <pc:docMk/>
            <pc:sldMk cId="990815018" sldId="290"/>
            <ac:spMk id="23" creationId="{4BF94099-AFFD-40A8-A6AE-62EF0650B298}"/>
          </ac:spMkLst>
        </pc:spChg>
        <pc:spChg chg="add mod">
          <ac:chgData name="大登 渡辺" userId="2262cdae-5a63-4950-94ad-07cd088a81e8" providerId="ADAL" clId="{8F736D9A-21F8-4CE5-ABC4-365E6849C893}" dt="2021-02-08T12:46:39.597" v="4253" actId="14100"/>
          <ac:spMkLst>
            <pc:docMk/>
            <pc:sldMk cId="990815018" sldId="290"/>
            <ac:spMk id="24" creationId="{527C297A-A841-46D4-A147-CD4E47A09358}"/>
          </ac:spMkLst>
        </pc:spChg>
        <pc:spChg chg="add mod">
          <ac:chgData name="大登 渡辺" userId="2262cdae-5a63-4950-94ad-07cd088a81e8" providerId="ADAL" clId="{8F736D9A-21F8-4CE5-ABC4-365E6849C893}" dt="2021-02-08T12:43:13.750" v="4162" actId="1076"/>
          <ac:spMkLst>
            <pc:docMk/>
            <pc:sldMk cId="990815018" sldId="290"/>
            <ac:spMk id="25" creationId="{C053ED4F-E861-4525-811A-5ED7E3CAB619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26" creationId="{EBBEAD35-C4CD-41D5-B6A6-03CCA60B3707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29" creationId="{353DD1A2-D145-4157-9C08-D6561D92972E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30" creationId="{1A29D35C-21DB-4A39-A944-C28C0E978412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31" creationId="{9EC0E5E2-E790-48F5-9740-5DBF0A08BD51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32" creationId="{A97D19DB-0EE1-4ECF-9E66-8F9F5B004A56}"/>
          </ac:spMkLst>
        </pc:spChg>
        <pc:spChg chg="add del mod">
          <ac:chgData name="大登 渡辺" userId="2262cdae-5a63-4950-94ad-07cd088a81e8" providerId="ADAL" clId="{8F736D9A-21F8-4CE5-ABC4-365E6849C893}" dt="2021-02-08T12:41:52.659" v="4103"/>
          <ac:spMkLst>
            <pc:docMk/>
            <pc:sldMk cId="990815018" sldId="290"/>
            <ac:spMk id="33" creationId="{83CB21B9-6463-4E94-9F4F-41F9C7736AF9}"/>
          </ac:spMkLst>
        </pc:spChg>
        <pc:spChg chg="add del mod">
          <ac:chgData name="大登 渡辺" userId="2262cdae-5a63-4950-94ad-07cd088a81e8" providerId="ADAL" clId="{8F736D9A-21F8-4CE5-ABC4-365E6849C893}" dt="2021-02-08T12:41:52.659" v="4103"/>
          <ac:spMkLst>
            <pc:docMk/>
            <pc:sldMk cId="990815018" sldId="290"/>
            <ac:spMk id="34" creationId="{5054CA82-9168-4BC3-B14F-695EE162E56E}"/>
          </ac:spMkLst>
        </pc:spChg>
        <pc:spChg chg="add del mod">
          <ac:chgData name="大登 渡辺" userId="2262cdae-5a63-4950-94ad-07cd088a81e8" providerId="ADAL" clId="{8F736D9A-21F8-4CE5-ABC4-365E6849C893}" dt="2021-02-08T12:41:52.659" v="4103"/>
          <ac:spMkLst>
            <pc:docMk/>
            <pc:sldMk cId="990815018" sldId="290"/>
            <ac:spMk id="35" creationId="{43CA45F5-B223-4161-9108-4574319B70F7}"/>
          </ac:spMkLst>
        </pc:spChg>
        <pc:spChg chg="add del mod">
          <ac:chgData name="大登 渡辺" userId="2262cdae-5a63-4950-94ad-07cd088a81e8" providerId="ADAL" clId="{8F736D9A-21F8-4CE5-ABC4-365E6849C893}" dt="2021-02-08T12:41:52.659" v="4103"/>
          <ac:spMkLst>
            <pc:docMk/>
            <pc:sldMk cId="990815018" sldId="290"/>
            <ac:spMk id="36" creationId="{0DC1CDD8-0054-41DA-8D73-79B266CAE993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37" creationId="{5FE0F34E-4917-4B5E-9599-AFEB5A6AE59B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38" creationId="{8FFEEF53-2F98-44CB-B923-05943C7DCFFF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39" creationId="{DA5030D7-A927-49DC-AB2C-E1A2169E735C}"/>
          </ac:spMkLst>
        </pc:spChg>
        <pc:spChg chg="add mod">
          <ac:chgData name="大登 渡辺" userId="2262cdae-5a63-4950-94ad-07cd088a81e8" providerId="ADAL" clId="{8F736D9A-21F8-4CE5-ABC4-365E6849C893}" dt="2021-02-08T12:43:01.003" v="4160" actId="1036"/>
          <ac:spMkLst>
            <pc:docMk/>
            <pc:sldMk cId="990815018" sldId="290"/>
            <ac:spMk id="40" creationId="{7609E8E3-AE47-4E13-B3C8-FE6BEA875239}"/>
          </ac:spMkLst>
        </pc:spChg>
        <pc:spChg chg="add mod">
          <ac:chgData name="大登 渡辺" userId="2262cdae-5a63-4950-94ad-07cd088a81e8" providerId="ADAL" clId="{8F736D9A-21F8-4CE5-ABC4-365E6849C893}" dt="2021-02-08T12:47:25.995" v="4262" actId="14100"/>
          <ac:spMkLst>
            <pc:docMk/>
            <pc:sldMk cId="990815018" sldId="290"/>
            <ac:spMk id="41" creationId="{8C65673E-D4A3-4AA5-A17B-4F0DFFC99772}"/>
          </ac:spMkLst>
        </pc:spChg>
        <pc:spChg chg="add mod">
          <ac:chgData name="大登 渡辺" userId="2262cdae-5a63-4950-94ad-07cd088a81e8" providerId="ADAL" clId="{8F736D9A-21F8-4CE5-ABC4-365E6849C893}" dt="2021-02-08T12:47:56.915" v="4264" actId="1076"/>
          <ac:spMkLst>
            <pc:docMk/>
            <pc:sldMk cId="990815018" sldId="290"/>
            <ac:spMk id="42" creationId="{5719C16E-BA8F-4B0D-A3C8-DE281AFB1594}"/>
          </ac:spMkLst>
        </pc:spChg>
        <pc:spChg chg="add mod">
          <ac:chgData name="大登 渡辺" userId="2262cdae-5a63-4950-94ad-07cd088a81e8" providerId="ADAL" clId="{8F736D9A-21F8-4CE5-ABC4-365E6849C893}" dt="2021-02-08T12:45:05.448" v="4202" actId="1076"/>
          <ac:spMkLst>
            <pc:docMk/>
            <pc:sldMk cId="990815018" sldId="290"/>
            <ac:spMk id="43" creationId="{20B18792-1C72-434D-88D0-97B451090DDC}"/>
          </ac:spMkLst>
        </pc:spChg>
        <pc:spChg chg="add mod">
          <ac:chgData name="大登 渡辺" userId="2262cdae-5a63-4950-94ad-07cd088a81e8" providerId="ADAL" clId="{8F736D9A-21F8-4CE5-ABC4-365E6849C893}" dt="2021-02-08T12:47:11.886" v="4261" actId="14100"/>
          <ac:spMkLst>
            <pc:docMk/>
            <pc:sldMk cId="990815018" sldId="290"/>
            <ac:spMk id="44" creationId="{FF104BEF-8343-4DF5-9499-CDC3E015FA07}"/>
          </ac:spMkLst>
        </pc:spChg>
        <pc:graphicFrameChg chg="add">
          <ac:chgData name="大登 渡辺" userId="2262cdae-5a63-4950-94ad-07cd088a81e8" providerId="ADAL" clId="{8F736D9A-21F8-4CE5-ABC4-365E6849C893}" dt="2021-02-08T12:39:02.101" v="4028"/>
          <ac:graphicFrameMkLst>
            <pc:docMk/>
            <pc:sldMk cId="990815018" sldId="290"/>
            <ac:graphicFrameMk id="4" creationId="{26D992A5-5EE3-4245-B7AC-CA5755399C35}"/>
          </ac:graphicFrameMkLst>
        </pc:graphicFrameChg>
        <pc:graphicFrameChg chg="add">
          <ac:chgData name="大登 渡辺" userId="2262cdae-5a63-4950-94ad-07cd088a81e8" providerId="ADAL" clId="{8F736D9A-21F8-4CE5-ABC4-365E6849C893}" dt="2021-02-08T12:39:02.101" v="4028"/>
          <ac:graphicFrameMkLst>
            <pc:docMk/>
            <pc:sldMk cId="990815018" sldId="290"/>
            <ac:graphicFrameMk id="5" creationId="{08A35CDE-B845-40F8-B15A-AAF849C94741}"/>
          </ac:graphicFrameMkLst>
        </pc:graphicFrameChg>
        <pc:graphicFrameChg chg="add">
          <ac:chgData name="大登 渡辺" userId="2262cdae-5a63-4950-94ad-07cd088a81e8" providerId="ADAL" clId="{8F736D9A-21F8-4CE5-ABC4-365E6849C893}" dt="2021-02-08T12:39:02.101" v="4028"/>
          <ac:graphicFrameMkLst>
            <pc:docMk/>
            <pc:sldMk cId="990815018" sldId="290"/>
            <ac:graphicFrameMk id="6" creationId="{8EEC70BE-C152-4D88-B6A3-37681BA91155}"/>
          </ac:graphicFrameMkLst>
        </pc:graphicFrameChg>
        <pc:graphicFrameChg chg="add">
          <ac:chgData name="大登 渡辺" userId="2262cdae-5a63-4950-94ad-07cd088a81e8" providerId="ADAL" clId="{8F736D9A-21F8-4CE5-ABC4-365E6849C893}" dt="2021-02-08T12:39:02.101" v="4028"/>
          <ac:graphicFrameMkLst>
            <pc:docMk/>
            <pc:sldMk cId="990815018" sldId="290"/>
            <ac:graphicFrameMk id="7" creationId="{3BEEC75A-3680-4FD7-8968-0FAC7A93091B}"/>
          </ac:graphicFrameMkLst>
        </pc:graphicFrameChg>
        <pc:picChg chg="add">
          <ac:chgData name="大登 渡辺" userId="2262cdae-5a63-4950-94ad-07cd088a81e8" providerId="ADAL" clId="{8F736D9A-21F8-4CE5-ABC4-365E6849C893}" dt="2021-02-08T12:39:02.101" v="4028"/>
          <ac:picMkLst>
            <pc:docMk/>
            <pc:sldMk cId="990815018" sldId="290"/>
            <ac:picMk id="21" creationId="{2853B0A1-211A-4E45-8B24-173779C45B38}"/>
          </ac:picMkLst>
        </pc:picChg>
        <pc:picChg chg="add mod">
          <ac:chgData name="大登 渡辺" userId="2262cdae-5a63-4950-94ad-07cd088a81e8" providerId="ADAL" clId="{8F736D9A-21F8-4CE5-ABC4-365E6849C893}" dt="2021-02-08T12:43:01.003" v="4160" actId="1036"/>
          <ac:picMkLst>
            <pc:docMk/>
            <pc:sldMk cId="990815018" sldId="290"/>
            <ac:picMk id="27" creationId="{B0497823-DD0B-463B-A7CA-3054741A8D39}"/>
          </ac:picMkLst>
        </pc:picChg>
        <pc:cxnChg chg="add">
          <ac:chgData name="大登 渡辺" userId="2262cdae-5a63-4950-94ad-07cd088a81e8" providerId="ADAL" clId="{8F736D9A-21F8-4CE5-ABC4-365E6849C893}" dt="2021-02-08T12:39:02.101" v="4028"/>
          <ac:cxnSpMkLst>
            <pc:docMk/>
            <pc:sldMk cId="990815018" sldId="290"/>
            <ac:cxnSpMk id="20" creationId="{A46E28CD-6705-4BFC-A0C9-96C96AB088C2}"/>
          </ac:cxnSpMkLst>
        </pc:cxnChg>
        <pc:cxnChg chg="add mod">
          <ac:chgData name="大登 渡辺" userId="2262cdae-5a63-4950-94ad-07cd088a81e8" providerId="ADAL" clId="{8F736D9A-21F8-4CE5-ABC4-365E6849C893}" dt="2021-02-08T12:43:01.003" v="4160" actId="1036"/>
          <ac:cxnSpMkLst>
            <pc:docMk/>
            <pc:sldMk cId="990815018" sldId="290"/>
            <ac:cxnSpMk id="28" creationId="{0A9BAACD-8D6D-44CA-9DD0-3FDFC7429189}"/>
          </ac:cxnSpMkLst>
        </pc:cxnChg>
      </pc:sldChg>
    </pc:docChg>
  </pc:docChgLst>
  <pc:docChgLst>
    <pc:chgData name="大登 渡辺" userId="2262cdae-5a63-4950-94ad-07cd088a81e8" providerId="ADAL" clId="{7D27696E-D16C-44B9-B53E-58A104EFBB5D}"/>
    <pc:docChg chg="undo redo custSel addSld delSld modSld sldOrd modMainMaster">
      <pc:chgData name="大登 渡辺" userId="2262cdae-5a63-4950-94ad-07cd088a81e8" providerId="ADAL" clId="{7D27696E-D16C-44B9-B53E-58A104EFBB5D}" dt="2021-01-27T11:26:41.599" v="450"/>
      <pc:docMkLst>
        <pc:docMk/>
      </pc:docMkLst>
      <pc:sldChg chg="modSp">
        <pc:chgData name="大登 渡辺" userId="2262cdae-5a63-4950-94ad-07cd088a81e8" providerId="ADAL" clId="{7D27696E-D16C-44B9-B53E-58A104EFBB5D}" dt="2021-01-27T11:26:41.599" v="450"/>
        <pc:sldMkLst>
          <pc:docMk/>
          <pc:sldMk cId="1920926397" sldId="256"/>
        </pc:sldMkLst>
        <pc:spChg chg="mod">
          <ac:chgData name="大登 渡辺" userId="2262cdae-5a63-4950-94ad-07cd088a81e8" providerId="ADAL" clId="{7D27696E-D16C-44B9-B53E-58A104EFBB5D}" dt="2021-01-27T11:26:41.599" v="450"/>
          <ac:spMkLst>
            <pc:docMk/>
            <pc:sldMk cId="1920926397" sldId="256"/>
            <ac:spMk id="4" creationId="{89E56C00-0D1B-4006-B26C-210CEDC8EA3F}"/>
          </ac:spMkLst>
        </pc:spChg>
        <pc:spChg chg="mod">
          <ac:chgData name="大登 渡辺" userId="2262cdae-5a63-4950-94ad-07cd088a81e8" providerId="ADAL" clId="{7D27696E-D16C-44B9-B53E-58A104EFBB5D}" dt="2021-01-27T11:26:41.599" v="450"/>
          <ac:spMkLst>
            <pc:docMk/>
            <pc:sldMk cId="1920926397" sldId="256"/>
            <ac:spMk id="5" creationId="{D02D8B05-8009-4235-AFC6-B8E03C62E7E5}"/>
          </ac:spMkLst>
        </pc:spChg>
        <pc:spChg chg="mod">
          <ac:chgData name="大登 渡辺" userId="2262cdae-5a63-4950-94ad-07cd088a81e8" providerId="ADAL" clId="{7D27696E-D16C-44B9-B53E-58A104EFBB5D}" dt="2021-01-27T11:26:41.599" v="450"/>
          <ac:spMkLst>
            <pc:docMk/>
            <pc:sldMk cId="1920926397" sldId="256"/>
            <ac:spMk id="6" creationId="{D799ED67-F0A0-4EFD-B573-BB6B281570C3}"/>
          </ac:spMkLst>
        </pc:spChg>
        <pc:spChg chg="mod">
          <ac:chgData name="大登 渡辺" userId="2262cdae-5a63-4950-94ad-07cd088a81e8" providerId="ADAL" clId="{7D27696E-D16C-44B9-B53E-58A104EFBB5D}" dt="2021-01-27T11:26:41.599" v="450"/>
          <ac:spMkLst>
            <pc:docMk/>
            <pc:sldMk cId="1920926397" sldId="256"/>
            <ac:spMk id="7" creationId="{900D6CC9-2298-4F20-877F-23CE754A48FC}"/>
          </ac:spMkLst>
        </pc:spChg>
        <pc:spChg chg="mod">
          <ac:chgData name="大登 渡辺" userId="2262cdae-5a63-4950-94ad-07cd088a81e8" providerId="ADAL" clId="{7D27696E-D16C-44B9-B53E-58A104EFBB5D}" dt="2021-01-27T11:26:41.599" v="450"/>
          <ac:spMkLst>
            <pc:docMk/>
            <pc:sldMk cId="1920926397" sldId="256"/>
            <ac:spMk id="9" creationId="{DC466CEE-2B48-4D56-93F7-13DCDE0A3AD6}"/>
          </ac:spMkLst>
        </pc:spChg>
        <pc:spChg chg="mod">
          <ac:chgData name="大登 渡辺" userId="2262cdae-5a63-4950-94ad-07cd088a81e8" providerId="ADAL" clId="{7D27696E-D16C-44B9-B53E-58A104EFBB5D}" dt="2021-01-27T11:26:41.599" v="450"/>
          <ac:spMkLst>
            <pc:docMk/>
            <pc:sldMk cId="1920926397" sldId="256"/>
            <ac:spMk id="10" creationId="{CBA4F85E-4ACB-41A7-9E78-4EF1AC28AC3E}"/>
          </ac:spMkLst>
        </pc:spChg>
        <pc:cxnChg chg="mod">
          <ac:chgData name="大登 渡辺" userId="2262cdae-5a63-4950-94ad-07cd088a81e8" providerId="ADAL" clId="{7D27696E-D16C-44B9-B53E-58A104EFBB5D}" dt="2021-01-27T11:26:41.599" v="450"/>
          <ac:cxnSpMkLst>
            <pc:docMk/>
            <pc:sldMk cId="1920926397" sldId="256"/>
            <ac:cxnSpMk id="12" creationId="{344C8F67-9161-4FE1-8744-34F92AD41C0A}"/>
          </ac:cxnSpMkLst>
        </pc:cxnChg>
        <pc:cxnChg chg="mod">
          <ac:chgData name="大登 渡辺" userId="2262cdae-5a63-4950-94ad-07cd088a81e8" providerId="ADAL" clId="{7D27696E-D16C-44B9-B53E-58A104EFBB5D}" dt="2021-01-27T11:26:41.599" v="450"/>
          <ac:cxnSpMkLst>
            <pc:docMk/>
            <pc:sldMk cId="1920926397" sldId="256"/>
            <ac:cxnSpMk id="14" creationId="{FC55A23D-79A4-4EB6-B042-6FE2A1518EF1}"/>
          </ac:cxnSpMkLst>
        </pc:cxnChg>
        <pc:cxnChg chg="mod">
          <ac:chgData name="大登 渡辺" userId="2262cdae-5a63-4950-94ad-07cd088a81e8" providerId="ADAL" clId="{7D27696E-D16C-44B9-B53E-58A104EFBB5D}" dt="2021-01-27T11:26:41.599" v="450"/>
          <ac:cxnSpMkLst>
            <pc:docMk/>
            <pc:sldMk cId="1920926397" sldId="256"/>
            <ac:cxnSpMk id="16" creationId="{79D5EDD7-342E-4821-BCE0-7956F39F2142}"/>
          </ac:cxnSpMkLst>
        </pc:cxnChg>
        <pc:cxnChg chg="mod">
          <ac:chgData name="大登 渡辺" userId="2262cdae-5a63-4950-94ad-07cd088a81e8" providerId="ADAL" clId="{7D27696E-D16C-44B9-B53E-58A104EFBB5D}" dt="2021-01-27T11:26:41.599" v="450"/>
          <ac:cxnSpMkLst>
            <pc:docMk/>
            <pc:sldMk cId="1920926397" sldId="256"/>
            <ac:cxnSpMk id="18" creationId="{95FE1F75-019B-44A9-98BD-D41EB766D90B}"/>
          </ac:cxnSpMkLst>
        </pc:cxnChg>
        <pc:cxnChg chg="mod">
          <ac:chgData name="大登 渡辺" userId="2262cdae-5a63-4950-94ad-07cd088a81e8" providerId="ADAL" clId="{7D27696E-D16C-44B9-B53E-58A104EFBB5D}" dt="2021-01-27T11:26:41.599" v="450"/>
          <ac:cxnSpMkLst>
            <pc:docMk/>
            <pc:sldMk cId="1920926397" sldId="256"/>
            <ac:cxnSpMk id="20" creationId="{F1FA4E66-B2E3-48B1-B97C-E0F699B07252}"/>
          </ac:cxnSpMkLst>
        </pc:cxnChg>
        <pc:cxnChg chg="mod">
          <ac:chgData name="大登 渡辺" userId="2262cdae-5a63-4950-94ad-07cd088a81e8" providerId="ADAL" clId="{7D27696E-D16C-44B9-B53E-58A104EFBB5D}" dt="2021-01-27T11:26:41.599" v="450"/>
          <ac:cxnSpMkLst>
            <pc:docMk/>
            <pc:sldMk cId="1920926397" sldId="256"/>
            <ac:cxnSpMk id="24" creationId="{13B77CD3-33E3-4B61-A0C1-A61940D8863E}"/>
          </ac:cxnSpMkLst>
        </pc:cxnChg>
      </pc:sldChg>
      <pc:sldChg chg="delSp modSp add ord">
        <pc:chgData name="大登 渡辺" userId="2262cdae-5a63-4950-94ad-07cd088a81e8" providerId="ADAL" clId="{7D27696E-D16C-44B9-B53E-58A104EFBB5D}" dt="2021-01-27T11:26:41.599" v="450"/>
        <pc:sldMkLst>
          <pc:docMk/>
          <pc:sldMk cId="1462596809" sldId="262"/>
        </pc:sldMkLst>
        <pc:grpChg chg="del mod">
          <ac:chgData name="大登 渡辺" userId="2262cdae-5a63-4950-94ad-07cd088a81e8" providerId="ADAL" clId="{7D27696E-D16C-44B9-B53E-58A104EFBB5D}" dt="2021-01-22T11:57:28.701" v="173" actId="478"/>
          <ac:grpSpMkLst>
            <pc:docMk/>
            <pc:sldMk cId="1462596809" sldId="262"/>
            <ac:grpSpMk id="4" creationId="{2798146D-184F-4A10-8813-F304C5AA3FF9}"/>
          </ac:grpSpMkLst>
        </pc:grpChg>
        <pc:grpChg chg="del">
          <ac:chgData name="大登 渡辺" userId="2262cdae-5a63-4950-94ad-07cd088a81e8" providerId="ADAL" clId="{7D27696E-D16C-44B9-B53E-58A104EFBB5D}" dt="2021-01-22T11:57:29.449" v="174" actId="478"/>
          <ac:grpSpMkLst>
            <pc:docMk/>
            <pc:sldMk cId="1462596809" sldId="262"/>
            <ac:grpSpMk id="5" creationId="{ACCEDF8C-3188-4C12-ABA8-14730C2C6434}"/>
          </ac:grpSpMkLst>
        </pc:grpChg>
        <pc:grpChg chg="mod">
          <ac:chgData name="大登 渡辺" userId="2262cdae-5a63-4950-94ad-07cd088a81e8" providerId="ADAL" clId="{7D27696E-D16C-44B9-B53E-58A104EFBB5D}" dt="2021-01-27T11:26:41.599" v="450"/>
          <ac:grpSpMkLst>
            <pc:docMk/>
            <pc:sldMk cId="1462596809" sldId="262"/>
            <ac:grpSpMk id="6" creationId="{CAF959EA-2A4E-4A9B-9A29-0AB58A1D1846}"/>
          </ac:grpSpMkLst>
        </pc:grpChg>
      </pc:sldChg>
      <pc:sldChg chg="addSp delSp modSp add">
        <pc:chgData name="大登 渡辺" userId="2262cdae-5a63-4950-94ad-07cd088a81e8" providerId="ADAL" clId="{7D27696E-D16C-44B9-B53E-58A104EFBB5D}" dt="2021-01-27T11:26:41.599" v="450"/>
        <pc:sldMkLst>
          <pc:docMk/>
          <pc:sldMk cId="4052768490" sldId="265"/>
        </pc:sldMkLst>
        <pc:spChg chg="del mod topLvl">
          <ac:chgData name="大登 渡辺" userId="2262cdae-5a63-4950-94ad-07cd088a81e8" providerId="ADAL" clId="{7D27696E-D16C-44B9-B53E-58A104EFBB5D}" dt="2021-01-27T09:23:03.778" v="290" actId="478"/>
          <ac:spMkLst>
            <pc:docMk/>
            <pc:sldMk cId="4052768490" sldId="265"/>
            <ac:spMk id="3" creationId="{719A0527-EA31-4182-913F-6F22680C79BA}"/>
          </ac:spMkLst>
        </pc:spChg>
        <pc:spChg chg="mod topLvl">
          <ac:chgData name="大登 渡辺" userId="2262cdae-5a63-4950-94ad-07cd088a81e8" providerId="ADAL" clId="{7D27696E-D16C-44B9-B53E-58A104EFBB5D}" dt="2021-01-27T09:24:33.322" v="313" actId="164"/>
          <ac:spMkLst>
            <pc:docMk/>
            <pc:sldMk cId="4052768490" sldId="265"/>
            <ac:spMk id="4" creationId="{37AEF057-2BBB-443C-BF4D-F25ADE5C4A41}"/>
          </ac:spMkLst>
        </pc:spChg>
        <pc:spChg chg="del mod topLvl">
          <ac:chgData name="大登 渡辺" userId="2262cdae-5a63-4950-94ad-07cd088a81e8" providerId="ADAL" clId="{7D27696E-D16C-44B9-B53E-58A104EFBB5D}" dt="2021-01-27T09:23:12.921" v="295" actId="478"/>
          <ac:spMkLst>
            <pc:docMk/>
            <pc:sldMk cId="4052768490" sldId="265"/>
            <ac:spMk id="5" creationId="{DC0EAA82-E7D9-428A-ABA7-2297E3AADF18}"/>
          </ac:spMkLst>
        </pc:spChg>
        <pc:spChg chg="add del mod">
          <ac:chgData name="大登 渡辺" userId="2262cdae-5a63-4950-94ad-07cd088a81e8" providerId="ADAL" clId="{7D27696E-D16C-44B9-B53E-58A104EFBB5D}" dt="2021-01-27T09:24:37.466" v="315" actId="478"/>
          <ac:spMkLst>
            <pc:docMk/>
            <pc:sldMk cId="4052768490" sldId="265"/>
            <ac:spMk id="7" creationId="{F3E2CEEA-E418-47EA-AEE8-174DD2B43940}"/>
          </ac:spMkLst>
        </pc:spChg>
        <pc:spChg chg="add mod">
          <ac:chgData name="大登 渡辺" userId="2262cdae-5a63-4950-94ad-07cd088a81e8" providerId="ADAL" clId="{7D27696E-D16C-44B9-B53E-58A104EFBB5D}" dt="2021-01-27T09:24:33.322" v="313" actId="164"/>
          <ac:spMkLst>
            <pc:docMk/>
            <pc:sldMk cId="4052768490" sldId="265"/>
            <ac:spMk id="8" creationId="{88505594-99F1-409C-99B3-FAB5E5627677}"/>
          </ac:spMkLst>
        </pc:spChg>
        <pc:spChg chg="add mod">
          <ac:chgData name="大登 渡辺" userId="2262cdae-5a63-4950-94ad-07cd088a81e8" providerId="ADAL" clId="{7D27696E-D16C-44B9-B53E-58A104EFBB5D}" dt="2021-01-27T09:24:33.322" v="313" actId="164"/>
          <ac:spMkLst>
            <pc:docMk/>
            <pc:sldMk cId="4052768490" sldId="265"/>
            <ac:spMk id="9" creationId="{CE5BCB5F-1D11-4593-A31E-4525C5B7FD63}"/>
          </ac:spMkLst>
        </pc:spChg>
        <pc:grpChg chg="add del">
          <ac:chgData name="大登 渡辺" userId="2262cdae-5a63-4950-94ad-07cd088a81e8" providerId="ADAL" clId="{7D27696E-D16C-44B9-B53E-58A104EFBB5D}" dt="2021-01-27T09:22:52.317" v="285" actId="165"/>
          <ac:grpSpMkLst>
            <pc:docMk/>
            <pc:sldMk cId="4052768490" sldId="265"/>
            <ac:grpSpMk id="2" creationId="{80669295-1664-411E-A179-35D648CA6DA8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52768490" sldId="265"/>
            <ac:grpSpMk id="10" creationId="{EFC1CCBE-9E66-4C4E-A209-78C9452F7FE2}"/>
          </ac:grpSpMkLst>
        </pc:grpChg>
        <pc:picChg chg="mod topLvl">
          <ac:chgData name="大登 渡辺" userId="2262cdae-5a63-4950-94ad-07cd088a81e8" providerId="ADAL" clId="{7D27696E-D16C-44B9-B53E-58A104EFBB5D}" dt="2021-01-27T09:24:33.322" v="313" actId="164"/>
          <ac:picMkLst>
            <pc:docMk/>
            <pc:sldMk cId="4052768490" sldId="265"/>
            <ac:picMk id="6" creationId="{E2F7FA6C-4775-42D8-970D-03FF4EF2A89A}"/>
          </ac:picMkLst>
        </pc:picChg>
      </pc:sldChg>
      <pc:sldChg chg="addSp delSp modSp add">
        <pc:chgData name="大登 渡辺" userId="2262cdae-5a63-4950-94ad-07cd088a81e8" providerId="ADAL" clId="{7D27696E-D16C-44B9-B53E-58A104EFBB5D}" dt="2021-01-27T11:26:41.599" v="450"/>
        <pc:sldMkLst>
          <pc:docMk/>
          <pc:sldMk cId="4085968413" sldId="267"/>
        </pc:sldMkLst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3" creationId="{966D5923-D628-4CC2-B777-8992063ACC05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8" creationId="{63CF7761-B18E-4394-82FA-7C17AEF48829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13" creationId="{83A83F72-EF2F-410D-B30D-576E0D736469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18" creationId="{B789F27A-BC6C-4270-B506-A82AF8933505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23" creationId="{518DC04E-3D5C-4099-80C2-E4F9B684C3B8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28" creationId="{2B3B46D6-66FC-4654-AC10-4AC7F6E35D35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33" creationId="{0C03D8EA-CAB5-4A11-BC70-BF5BA6CAD84A}"/>
          </ac:grpSpMkLst>
        </pc:grpChg>
        <pc:grpChg chg="add mod">
          <ac:chgData name="大登 渡辺" userId="2262cdae-5a63-4950-94ad-07cd088a81e8" providerId="ADAL" clId="{7D27696E-D16C-44B9-B53E-58A104EFBB5D}" dt="2021-01-27T11:26:41.599" v="450"/>
          <ac:grpSpMkLst>
            <pc:docMk/>
            <pc:sldMk cId="4085968413" sldId="267"/>
            <ac:grpSpMk id="38" creationId="{58686A2F-F0BB-4073-AE14-AD7BA5F3A460}"/>
          </ac:grpSpMkLst>
        </pc:grpChg>
        <pc:picChg chg="add del">
          <ac:chgData name="大登 渡辺" userId="2262cdae-5a63-4950-94ad-07cd088a81e8" providerId="ADAL" clId="{7D27696E-D16C-44B9-B53E-58A104EFBB5D}" dt="2021-01-27T11:02:48.855" v="322"/>
          <ac:picMkLst>
            <pc:docMk/>
            <pc:sldMk cId="4085968413" sldId="267"/>
            <ac:picMk id="2" creationId="{ED738B7C-8465-4CEC-8C96-68342F016C4C}"/>
          </ac:picMkLst>
        </pc:pic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44" creationId="{98929AE6-EEC6-421A-912E-1B4024943BE6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46" creationId="{A2DFFB12-689A-4370-A798-44DA5D13B46F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49" creationId="{A4D0F7C8-76F4-4FDD-9B5D-130DB4403B45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51" creationId="{10A143CD-E692-4621-8D53-A3D352DFCC64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53" creationId="{FF1C99D8-A6CD-4143-831F-CF583841547E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56" creationId="{BA614980-7413-4161-844D-0759FA47FE5B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58" creationId="{0530D124-F3DC-436C-854F-EA88CB0E7907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60" creationId="{97F03CEB-BA02-48E1-833B-A92E5945089F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62" creationId="{0BA6ADDE-2B5B-4CD8-AA59-2E5A3EA8A016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65" creationId="{2E111ACD-AD60-48FC-982F-2EAC3A3402DB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68" creationId="{83C0BF26-C2E8-4E63-8ABB-8F4CF98E0F7B}"/>
          </ac:cxnSpMkLst>
        </pc:cxnChg>
        <pc:cxnChg chg="add mod">
          <ac:chgData name="大登 渡辺" userId="2262cdae-5a63-4950-94ad-07cd088a81e8" providerId="ADAL" clId="{7D27696E-D16C-44B9-B53E-58A104EFBB5D}" dt="2021-01-27T11:26:41.599" v="450"/>
          <ac:cxnSpMkLst>
            <pc:docMk/>
            <pc:sldMk cId="4085968413" sldId="267"/>
            <ac:cxnSpMk id="70" creationId="{181B8004-FE6C-41BA-BFDB-6914022578F0}"/>
          </ac:cxnSpMkLst>
        </pc:cxnChg>
      </pc:sldChg>
    </pc:docChg>
  </pc:docChgLst>
  <pc:docChgLst>
    <pc:chgData name="渡辺　大登" userId="2262cdae-5a63-4950-94ad-07cd088a81e8" providerId="ADAL" clId="{7D27696E-D16C-44B9-B53E-58A104EFBB5D}"/>
    <pc:docChg chg="undo redo custSel addSld delSld modSld">
      <pc:chgData name="渡辺　大登" userId="2262cdae-5a63-4950-94ad-07cd088a81e8" providerId="ADAL" clId="{7D27696E-D16C-44B9-B53E-58A104EFBB5D}" dt="2021-02-08T18:29:37.747" v="4115" actId="1036"/>
      <pc:docMkLst>
        <pc:docMk/>
      </pc:docMkLst>
      <pc:sldChg chg="modSp">
        <pc:chgData name="渡辺　大登" userId="2262cdae-5a63-4950-94ad-07cd088a81e8" providerId="ADAL" clId="{7D27696E-D16C-44B9-B53E-58A104EFBB5D}" dt="2021-01-27T15:29:07.867" v="104" actId="1076"/>
        <pc:sldMkLst>
          <pc:docMk/>
          <pc:sldMk cId="1920926397" sldId="256"/>
        </pc:sldMkLst>
        <pc:spChg chg="mod">
          <ac:chgData name="渡辺　大登" userId="2262cdae-5a63-4950-94ad-07cd088a81e8" providerId="ADAL" clId="{7D27696E-D16C-44B9-B53E-58A104EFBB5D}" dt="2021-01-27T15:29:07.867" v="104" actId="1076"/>
          <ac:spMkLst>
            <pc:docMk/>
            <pc:sldMk cId="1920926397" sldId="256"/>
            <ac:spMk id="4" creationId="{89E56C00-0D1B-4006-B26C-210CEDC8EA3F}"/>
          </ac:spMkLst>
        </pc:spChg>
        <pc:spChg chg="mod">
          <ac:chgData name="渡辺　大登" userId="2262cdae-5a63-4950-94ad-07cd088a81e8" providerId="ADAL" clId="{7D27696E-D16C-44B9-B53E-58A104EFBB5D}" dt="2021-01-27T15:29:07.867" v="104" actId="1076"/>
          <ac:spMkLst>
            <pc:docMk/>
            <pc:sldMk cId="1920926397" sldId="256"/>
            <ac:spMk id="5" creationId="{D02D8B05-8009-4235-AFC6-B8E03C62E7E5}"/>
          </ac:spMkLst>
        </pc:spChg>
        <pc:spChg chg="mod">
          <ac:chgData name="渡辺　大登" userId="2262cdae-5a63-4950-94ad-07cd088a81e8" providerId="ADAL" clId="{7D27696E-D16C-44B9-B53E-58A104EFBB5D}" dt="2021-01-27T15:29:07.867" v="104" actId="1076"/>
          <ac:spMkLst>
            <pc:docMk/>
            <pc:sldMk cId="1920926397" sldId="256"/>
            <ac:spMk id="6" creationId="{D799ED67-F0A0-4EFD-B573-BB6B281570C3}"/>
          </ac:spMkLst>
        </pc:spChg>
        <pc:spChg chg="mod">
          <ac:chgData name="渡辺　大登" userId="2262cdae-5a63-4950-94ad-07cd088a81e8" providerId="ADAL" clId="{7D27696E-D16C-44B9-B53E-58A104EFBB5D}" dt="2021-01-27T15:29:07.867" v="104" actId="1076"/>
          <ac:spMkLst>
            <pc:docMk/>
            <pc:sldMk cId="1920926397" sldId="256"/>
            <ac:spMk id="7" creationId="{900D6CC9-2298-4F20-877F-23CE754A48FC}"/>
          </ac:spMkLst>
        </pc:spChg>
        <pc:spChg chg="mod">
          <ac:chgData name="渡辺　大登" userId="2262cdae-5a63-4950-94ad-07cd088a81e8" providerId="ADAL" clId="{7D27696E-D16C-44B9-B53E-58A104EFBB5D}" dt="2021-01-27T15:29:07.867" v="104" actId="1076"/>
          <ac:spMkLst>
            <pc:docMk/>
            <pc:sldMk cId="1920926397" sldId="256"/>
            <ac:spMk id="9" creationId="{DC466CEE-2B48-4D56-93F7-13DCDE0A3AD6}"/>
          </ac:spMkLst>
        </pc:spChg>
        <pc:spChg chg="mod">
          <ac:chgData name="渡辺　大登" userId="2262cdae-5a63-4950-94ad-07cd088a81e8" providerId="ADAL" clId="{7D27696E-D16C-44B9-B53E-58A104EFBB5D}" dt="2021-01-27T15:29:07.867" v="104" actId="1076"/>
          <ac:spMkLst>
            <pc:docMk/>
            <pc:sldMk cId="1920926397" sldId="256"/>
            <ac:spMk id="10" creationId="{CBA4F85E-4ACB-41A7-9E78-4EF1AC28AC3E}"/>
          </ac:spMkLst>
        </pc:spChg>
        <pc:cxnChg chg="mod">
          <ac:chgData name="渡辺　大登" userId="2262cdae-5a63-4950-94ad-07cd088a81e8" providerId="ADAL" clId="{7D27696E-D16C-44B9-B53E-58A104EFBB5D}" dt="2021-01-27T15:29:07.867" v="104" actId="1076"/>
          <ac:cxnSpMkLst>
            <pc:docMk/>
            <pc:sldMk cId="1920926397" sldId="256"/>
            <ac:cxnSpMk id="12" creationId="{344C8F67-9161-4FE1-8744-34F92AD41C0A}"/>
          </ac:cxnSpMkLst>
        </pc:cxnChg>
        <pc:cxnChg chg="mod">
          <ac:chgData name="渡辺　大登" userId="2262cdae-5a63-4950-94ad-07cd088a81e8" providerId="ADAL" clId="{7D27696E-D16C-44B9-B53E-58A104EFBB5D}" dt="2021-01-27T15:29:07.867" v="104" actId="1076"/>
          <ac:cxnSpMkLst>
            <pc:docMk/>
            <pc:sldMk cId="1920926397" sldId="256"/>
            <ac:cxnSpMk id="14" creationId="{FC55A23D-79A4-4EB6-B042-6FE2A1518EF1}"/>
          </ac:cxnSpMkLst>
        </pc:cxnChg>
        <pc:cxnChg chg="mod">
          <ac:chgData name="渡辺　大登" userId="2262cdae-5a63-4950-94ad-07cd088a81e8" providerId="ADAL" clId="{7D27696E-D16C-44B9-B53E-58A104EFBB5D}" dt="2021-01-27T15:29:07.867" v="104" actId="1076"/>
          <ac:cxnSpMkLst>
            <pc:docMk/>
            <pc:sldMk cId="1920926397" sldId="256"/>
            <ac:cxnSpMk id="16" creationId="{79D5EDD7-342E-4821-BCE0-7956F39F2142}"/>
          </ac:cxnSpMkLst>
        </pc:cxnChg>
        <pc:cxnChg chg="mod">
          <ac:chgData name="渡辺　大登" userId="2262cdae-5a63-4950-94ad-07cd088a81e8" providerId="ADAL" clId="{7D27696E-D16C-44B9-B53E-58A104EFBB5D}" dt="2021-01-27T15:29:07.867" v="104" actId="1076"/>
          <ac:cxnSpMkLst>
            <pc:docMk/>
            <pc:sldMk cId="1920926397" sldId="256"/>
            <ac:cxnSpMk id="18" creationId="{95FE1F75-019B-44A9-98BD-D41EB766D90B}"/>
          </ac:cxnSpMkLst>
        </pc:cxnChg>
        <pc:cxnChg chg="mod">
          <ac:chgData name="渡辺　大登" userId="2262cdae-5a63-4950-94ad-07cd088a81e8" providerId="ADAL" clId="{7D27696E-D16C-44B9-B53E-58A104EFBB5D}" dt="2021-01-27T15:29:07.867" v="104" actId="1076"/>
          <ac:cxnSpMkLst>
            <pc:docMk/>
            <pc:sldMk cId="1920926397" sldId="256"/>
            <ac:cxnSpMk id="20" creationId="{F1FA4E66-B2E3-48B1-B97C-E0F699B07252}"/>
          </ac:cxnSpMkLst>
        </pc:cxnChg>
        <pc:cxnChg chg="mod">
          <ac:chgData name="渡辺　大登" userId="2262cdae-5a63-4950-94ad-07cd088a81e8" providerId="ADAL" clId="{7D27696E-D16C-44B9-B53E-58A104EFBB5D}" dt="2021-01-27T15:29:07.867" v="104" actId="1076"/>
          <ac:cxnSpMkLst>
            <pc:docMk/>
            <pc:sldMk cId="1920926397" sldId="256"/>
            <ac:cxnSpMk id="24" creationId="{13B77CD3-33E3-4B61-A0C1-A61940D8863E}"/>
          </ac:cxnSpMkLst>
        </pc:cxnChg>
      </pc:sldChg>
      <pc:sldChg chg="addSp modSp">
        <pc:chgData name="渡辺　大登" userId="2262cdae-5a63-4950-94ad-07cd088a81e8" providerId="ADAL" clId="{7D27696E-D16C-44B9-B53E-58A104EFBB5D}" dt="2021-02-03T12:08:09.154" v="1462" actId="1076"/>
        <pc:sldMkLst>
          <pc:docMk/>
          <pc:sldMk cId="1462596809" sldId="262"/>
        </pc:sldMkLst>
        <pc:grpChg chg="mod">
          <ac:chgData name="渡辺　大登" userId="2262cdae-5a63-4950-94ad-07cd088a81e8" providerId="ADAL" clId="{7D27696E-D16C-44B9-B53E-58A104EFBB5D}" dt="2021-01-27T14:57:03.503" v="6" actId="1076"/>
          <ac:grpSpMkLst>
            <pc:docMk/>
            <pc:sldMk cId="1462596809" sldId="262"/>
            <ac:grpSpMk id="6" creationId="{CAF959EA-2A4E-4A9B-9A29-0AB58A1D1846}"/>
          </ac:grpSpMkLst>
        </pc:grpChg>
        <pc:grpChg chg="add mod">
          <ac:chgData name="渡辺　大登" userId="2262cdae-5a63-4950-94ad-07cd088a81e8" providerId="ADAL" clId="{7D27696E-D16C-44B9-B53E-58A104EFBB5D}" dt="2021-02-03T12:08:09.154" v="1462" actId="1076"/>
          <ac:grpSpMkLst>
            <pc:docMk/>
            <pc:sldMk cId="1462596809" sldId="262"/>
            <ac:grpSpMk id="8" creationId="{365D6CD5-4B7F-434C-8CAA-436413998241}"/>
          </ac:grpSpMkLst>
        </pc:grpChg>
        <pc:grpChg chg="add mod">
          <ac:chgData name="渡辺　大登" userId="2262cdae-5a63-4950-94ad-07cd088a81e8" providerId="ADAL" clId="{7D27696E-D16C-44B9-B53E-58A104EFBB5D}" dt="2021-01-27T14:57:03.503" v="6" actId="1076"/>
          <ac:grpSpMkLst>
            <pc:docMk/>
            <pc:sldMk cId="1462596809" sldId="262"/>
            <ac:grpSpMk id="14" creationId="{AE3CB995-C396-44AE-9CA9-D5154C2ABC09}"/>
          </ac:grpSpMkLst>
        </pc:grpChg>
      </pc:sldChg>
      <pc:sldChg chg="addSp modSp">
        <pc:chgData name="渡辺　大登" userId="2262cdae-5a63-4950-94ad-07cd088a81e8" providerId="ADAL" clId="{7D27696E-D16C-44B9-B53E-58A104EFBB5D}" dt="2021-01-27T14:57:42.081" v="16" actId="1076"/>
        <pc:sldMkLst>
          <pc:docMk/>
          <pc:sldMk cId="4052768490" sldId="265"/>
        </pc:sldMkLst>
        <pc:grpChg chg="add mod">
          <ac:chgData name="渡辺　大登" userId="2262cdae-5a63-4950-94ad-07cd088a81e8" providerId="ADAL" clId="{7D27696E-D16C-44B9-B53E-58A104EFBB5D}" dt="2021-01-27T14:57:24.440" v="10" actId="1076"/>
          <ac:grpSpMkLst>
            <pc:docMk/>
            <pc:sldMk cId="4052768490" sldId="265"/>
            <ac:grpSpMk id="7" creationId="{5E59247F-9DA9-46C3-9597-FF79CF3D81DD}"/>
          </ac:grpSpMkLst>
        </pc:grpChg>
        <pc:grpChg chg="mod">
          <ac:chgData name="渡辺　大登" userId="2262cdae-5a63-4950-94ad-07cd088a81e8" providerId="ADAL" clId="{7D27696E-D16C-44B9-B53E-58A104EFBB5D}" dt="2021-01-27T14:57:13.699" v="7" actId="1076"/>
          <ac:grpSpMkLst>
            <pc:docMk/>
            <pc:sldMk cId="4052768490" sldId="265"/>
            <ac:grpSpMk id="10" creationId="{EFC1CCBE-9E66-4C4E-A209-78C9452F7FE2}"/>
          </ac:grpSpMkLst>
        </pc:grpChg>
        <pc:grpChg chg="add mod">
          <ac:chgData name="渡辺　大登" userId="2262cdae-5a63-4950-94ad-07cd088a81e8" providerId="ADAL" clId="{7D27696E-D16C-44B9-B53E-58A104EFBB5D}" dt="2021-01-27T14:57:24.440" v="10" actId="1076"/>
          <ac:grpSpMkLst>
            <pc:docMk/>
            <pc:sldMk cId="4052768490" sldId="265"/>
            <ac:grpSpMk id="15" creationId="{7F5DB838-E9E3-495E-9337-9956B84DCF3A}"/>
          </ac:grpSpMkLst>
        </pc:grpChg>
        <pc:grpChg chg="add mod">
          <ac:chgData name="渡辺　大登" userId="2262cdae-5a63-4950-94ad-07cd088a81e8" providerId="ADAL" clId="{7D27696E-D16C-44B9-B53E-58A104EFBB5D}" dt="2021-01-27T14:57:24.440" v="10" actId="1076"/>
          <ac:grpSpMkLst>
            <pc:docMk/>
            <pc:sldMk cId="4052768490" sldId="265"/>
            <ac:grpSpMk id="20" creationId="{B730A707-A0CB-483A-8E49-54B4B641CE92}"/>
          </ac:grpSpMkLst>
        </pc:grpChg>
        <pc:grpChg chg="add mod">
          <ac:chgData name="渡辺　大登" userId="2262cdae-5a63-4950-94ad-07cd088a81e8" providerId="ADAL" clId="{7D27696E-D16C-44B9-B53E-58A104EFBB5D}" dt="2021-01-27T14:57:33.013" v="13" actId="1076"/>
          <ac:grpSpMkLst>
            <pc:docMk/>
            <pc:sldMk cId="4052768490" sldId="265"/>
            <ac:grpSpMk id="25" creationId="{88681B91-E24E-4ECC-A276-8210F48D511F}"/>
          </ac:grpSpMkLst>
        </pc:grpChg>
        <pc:grpChg chg="add mod">
          <ac:chgData name="渡辺　大登" userId="2262cdae-5a63-4950-94ad-07cd088a81e8" providerId="ADAL" clId="{7D27696E-D16C-44B9-B53E-58A104EFBB5D}" dt="2021-01-27T14:57:33.013" v="13" actId="1076"/>
          <ac:grpSpMkLst>
            <pc:docMk/>
            <pc:sldMk cId="4052768490" sldId="265"/>
            <ac:grpSpMk id="30" creationId="{7101CFC9-4D29-4F5E-8B47-82C922356872}"/>
          </ac:grpSpMkLst>
        </pc:grpChg>
        <pc:grpChg chg="add mod">
          <ac:chgData name="渡辺　大登" userId="2262cdae-5a63-4950-94ad-07cd088a81e8" providerId="ADAL" clId="{7D27696E-D16C-44B9-B53E-58A104EFBB5D}" dt="2021-01-27T14:57:33.013" v="13" actId="1076"/>
          <ac:grpSpMkLst>
            <pc:docMk/>
            <pc:sldMk cId="4052768490" sldId="265"/>
            <ac:grpSpMk id="35" creationId="{CB822D1C-2427-415D-857C-278A13C73676}"/>
          </ac:grpSpMkLst>
        </pc:grpChg>
        <pc:grpChg chg="add mod">
          <ac:chgData name="渡辺　大登" userId="2262cdae-5a63-4950-94ad-07cd088a81e8" providerId="ADAL" clId="{7D27696E-D16C-44B9-B53E-58A104EFBB5D}" dt="2021-01-27T14:57:42.081" v="16" actId="1076"/>
          <ac:grpSpMkLst>
            <pc:docMk/>
            <pc:sldMk cId="4052768490" sldId="265"/>
            <ac:grpSpMk id="40" creationId="{60789D6B-C98F-40E2-B542-2E4096307967}"/>
          </ac:grpSpMkLst>
        </pc:grpChg>
      </pc:sldChg>
      <pc:sldChg chg="addSp delSp modSp">
        <pc:chgData name="渡辺　大登" userId="2262cdae-5a63-4950-94ad-07cd088a81e8" providerId="ADAL" clId="{7D27696E-D16C-44B9-B53E-58A104EFBB5D}" dt="2021-01-27T15:04:37.901" v="103" actId="478"/>
        <pc:sldMkLst>
          <pc:docMk/>
          <pc:sldMk cId="4085968413" sldId="267"/>
        </pc:sldMkLst>
        <pc:spChg chg="add del mod">
          <ac:chgData name="渡辺　大登" userId="2262cdae-5a63-4950-94ad-07cd088a81e8" providerId="ADAL" clId="{7D27696E-D16C-44B9-B53E-58A104EFBB5D}" dt="2021-01-27T15:04:37.901" v="103" actId="478"/>
          <ac:spMkLst>
            <pc:docMk/>
            <pc:sldMk cId="4085968413" sldId="267"/>
            <ac:spMk id="48" creationId="{E5E54681-7C80-4213-8C21-D8B389FCDAF6}"/>
          </ac:spMkLst>
        </pc:s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3" creationId="{966D5923-D628-4CC2-B777-8992063ACC05}"/>
          </ac:grpSpMkLst>
        </pc:gr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8" creationId="{63CF7761-B18E-4394-82FA-7C17AEF48829}"/>
          </ac:grpSpMkLst>
        </pc:gr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13" creationId="{83A83F72-EF2F-410D-B30D-576E0D736469}"/>
          </ac:grpSpMkLst>
        </pc:gr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18" creationId="{B789F27A-BC6C-4270-B506-A82AF8933505}"/>
          </ac:grpSpMkLst>
        </pc:gr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23" creationId="{518DC04E-3D5C-4099-80C2-E4F9B684C3B8}"/>
          </ac:grpSpMkLst>
        </pc:gr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28" creationId="{2B3B46D6-66FC-4654-AC10-4AC7F6E35D35}"/>
          </ac:grpSpMkLst>
        </pc:gr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33" creationId="{0C03D8EA-CAB5-4A11-BC70-BF5BA6CAD84A}"/>
          </ac:grpSpMkLst>
        </pc:grpChg>
        <pc:grpChg chg="mod">
          <ac:chgData name="渡辺　大登" userId="2262cdae-5a63-4950-94ad-07cd088a81e8" providerId="ADAL" clId="{7D27696E-D16C-44B9-B53E-58A104EFBB5D}" dt="2021-01-27T15:02:41.790" v="73" actId="1037"/>
          <ac:grpSpMkLst>
            <pc:docMk/>
            <pc:sldMk cId="4085968413" sldId="267"/>
            <ac:grpSpMk id="38" creationId="{58686A2F-F0BB-4073-AE14-AD7BA5F3A460}"/>
          </ac:grpSpMkLst>
        </pc:grpChg>
        <pc:cxnChg chg="add del mod">
          <ac:chgData name="渡辺　大登" userId="2262cdae-5a63-4950-94ad-07cd088a81e8" providerId="ADAL" clId="{7D27696E-D16C-44B9-B53E-58A104EFBB5D}" dt="2021-01-27T14:59:35.717" v="21" actId="478"/>
          <ac:cxnSpMkLst>
            <pc:docMk/>
            <pc:sldMk cId="4085968413" sldId="267"/>
            <ac:cxnSpMk id="43" creationId="{C440E29B-CE6A-481E-950C-C628A6D4EF74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44" creationId="{98929AE6-EEC6-421A-912E-1B4024943BE6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46" creationId="{A2DFFB12-689A-4370-A798-44DA5D13B46F}"/>
          </ac:cxnSpMkLst>
        </pc:cxnChg>
        <pc:cxnChg chg="add mod">
          <ac:chgData name="渡辺　大登" userId="2262cdae-5a63-4950-94ad-07cd088a81e8" providerId="ADAL" clId="{7D27696E-D16C-44B9-B53E-58A104EFBB5D}" dt="2021-01-27T15:01:45.685" v="45" actId="1076"/>
          <ac:cxnSpMkLst>
            <pc:docMk/>
            <pc:sldMk cId="4085968413" sldId="267"/>
            <ac:cxnSpMk id="47" creationId="{4935931C-12E2-4D84-BB22-7592F15D2F1B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49" creationId="{A4D0F7C8-76F4-4FDD-9B5D-130DB4403B45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51" creationId="{10A143CD-E692-4621-8D53-A3D352DFCC64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53" creationId="{FF1C99D8-A6CD-4143-831F-CF583841547E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56" creationId="{BA614980-7413-4161-844D-0759FA47FE5B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58" creationId="{0530D124-F3DC-436C-854F-EA88CB0E7907}"/>
          </ac:cxnSpMkLst>
        </pc:cxnChg>
        <pc:cxnChg chg="add mod">
          <ac:chgData name="渡辺　大登" userId="2262cdae-5a63-4950-94ad-07cd088a81e8" providerId="ADAL" clId="{7D27696E-D16C-44B9-B53E-58A104EFBB5D}" dt="2021-01-27T15:02:13.810" v="47" actId="1076"/>
          <ac:cxnSpMkLst>
            <pc:docMk/>
            <pc:sldMk cId="4085968413" sldId="267"/>
            <ac:cxnSpMk id="59" creationId="{0642D141-8572-4322-A566-E1342461768B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60" creationId="{97F03CEB-BA02-48E1-833B-A92E5945089F}"/>
          </ac:cxnSpMkLst>
        </pc:cxnChg>
        <pc:cxnChg chg="add mod">
          <ac:chgData name="渡辺　大登" userId="2262cdae-5a63-4950-94ad-07cd088a81e8" providerId="ADAL" clId="{7D27696E-D16C-44B9-B53E-58A104EFBB5D}" dt="2021-01-27T15:02:28.621" v="49" actId="1076"/>
          <ac:cxnSpMkLst>
            <pc:docMk/>
            <pc:sldMk cId="4085968413" sldId="267"/>
            <ac:cxnSpMk id="61" creationId="{1C8D25C1-9EF7-4ED6-BDE0-2D809548B4E9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62" creationId="{0BA6ADDE-2B5B-4CD8-AA59-2E5A3EA8A016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65" creationId="{2E111ACD-AD60-48FC-982F-2EAC3A3402DB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68" creationId="{83C0BF26-C2E8-4E63-8ABB-8F4CF98E0F7B}"/>
          </ac:cxnSpMkLst>
        </pc:cxnChg>
        <pc:cxnChg chg="mod">
          <ac:chgData name="渡辺　大登" userId="2262cdae-5a63-4950-94ad-07cd088a81e8" providerId="ADAL" clId="{7D27696E-D16C-44B9-B53E-58A104EFBB5D}" dt="2021-01-27T15:02:41.790" v="73" actId="1037"/>
          <ac:cxnSpMkLst>
            <pc:docMk/>
            <pc:sldMk cId="4085968413" sldId="267"/>
            <ac:cxnSpMk id="70" creationId="{181B8004-FE6C-41BA-BFDB-6914022578F0}"/>
          </ac:cxnSpMkLst>
        </pc:cxnChg>
      </pc:sldChg>
      <pc:sldChg chg="addSp delSp modSp add">
        <pc:chgData name="渡辺　大登" userId="2262cdae-5a63-4950-94ad-07cd088a81e8" providerId="ADAL" clId="{7D27696E-D16C-44B9-B53E-58A104EFBB5D}" dt="2021-02-03T12:24:43.362" v="1562" actId="2085"/>
        <pc:sldMkLst>
          <pc:docMk/>
          <pc:sldMk cId="275171353" sldId="268"/>
        </pc:sldMkLst>
        <pc:spChg chg="add mod">
          <ac:chgData name="渡辺　大登" userId="2262cdae-5a63-4950-94ad-07cd088a81e8" providerId="ADAL" clId="{7D27696E-D16C-44B9-B53E-58A104EFBB5D}" dt="2021-02-03T12:07:35.588" v="1460" actId="1076"/>
          <ac:spMkLst>
            <pc:docMk/>
            <pc:sldMk cId="275171353" sldId="268"/>
            <ac:spMk id="4" creationId="{8B29D8EB-6718-4965-9D07-6B3911C3A7E1}"/>
          </ac:spMkLst>
        </pc:spChg>
        <pc:spChg chg="del mod topLvl">
          <ac:chgData name="渡辺　大登" userId="2262cdae-5a63-4950-94ad-07cd088a81e8" providerId="ADAL" clId="{7D27696E-D16C-44B9-B53E-58A104EFBB5D}" dt="2021-02-03T12:14:00.121" v="1470" actId="478"/>
          <ac:spMkLst>
            <pc:docMk/>
            <pc:sldMk cId="275171353" sldId="268"/>
            <ac:spMk id="6" creationId="{3009A21B-8AE8-4309-A16A-34DD37694870}"/>
          </ac:spMkLst>
        </pc:spChg>
        <pc:spChg chg="del mod topLvl">
          <ac:chgData name="渡辺　大登" userId="2262cdae-5a63-4950-94ad-07cd088a81e8" providerId="ADAL" clId="{7D27696E-D16C-44B9-B53E-58A104EFBB5D}" dt="2021-02-03T12:14:00.121" v="1470" actId="478"/>
          <ac:spMkLst>
            <pc:docMk/>
            <pc:sldMk cId="275171353" sldId="268"/>
            <ac:spMk id="7" creationId="{F97D93A1-07CE-4BCE-BD2F-5B3B31AE2807}"/>
          </ac:spMkLst>
        </pc:spChg>
        <pc:spChg chg="del mod topLvl">
          <ac:chgData name="渡辺　大登" userId="2262cdae-5a63-4950-94ad-07cd088a81e8" providerId="ADAL" clId="{7D27696E-D16C-44B9-B53E-58A104EFBB5D}" dt="2021-02-03T12:14:00.121" v="1470" actId="478"/>
          <ac:spMkLst>
            <pc:docMk/>
            <pc:sldMk cId="275171353" sldId="268"/>
            <ac:spMk id="8" creationId="{2586B3E1-3002-48C7-ADCB-E53C3101B6D4}"/>
          </ac:spMkLst>
        </pc:spChg>
        <pc:spChg chg="del">
          <ac:chgData name="渡辺　大登" userId="2262cdae-5a63-4950-94ad-07cd088a81e8" providerId="ADAL" clId="{7D27696E-D16C-44B9-B53E-58A104EFBB5D}" dt="2021-02-03T12:13:40.795" v="1467" actId="478"/>
          <ac:spMkLst>
            <pc:docMk/>
            <pc:sldMk cId="275171353" sldId="268"/>
            <ac:spMk id="9" creationId="{E3E9042F-69BE-459C-9DDC-ECC6B02D6646}"/>
          </ac:spMkLst>
        </pc:spChg>
        <pc:spChg chg="del mod topLvl">
          <ac:chgData name="渡辺　大登" userId="2262cdae-5a63-4950-94ad-07cd088a81e8" providerId="ADAL" clId="{7D27696E-D16C-44B9-B53E-58A104EFBB5D}" dt="2021-02-03T12:21:47.794" v="1497" actId="478"/>
          <ac:spMkLst>
            <pc:docMk/>
            <pc:sldMk cId="275171353" sldId="268"/>
            <ac:spMk id="10" creationId="{A555B6F3-61B4-4B38-B864-E8AA1E44B8CB}"/>
          </ac:spMkLst>
        </pc:spChg>
        <pc:spChg chg="add del mod">
          <ac:chgData name="渡辺　大登" userId="2262cdae-5a63-4950-94ad-07cd088a81e8" providerId="ADAL" clId="{7D27696E-D16C-44B9-B53E-58A104EFBB5D}" dt="2021-02-03T12:21:47.794" v="1497" actId="478"/>
          <ac:spMkLst>
            <pc:docMk/>
            <pc:sldMk cId="275171353" sldId="268"/>
            <ac:spMk id="11" creationId="{79A27751-D416-4830-A3DB-C43BFBC9D4EB}"/>
          </ac:spMkLst>
        </pc:spChg>
        <pc:spChg chg="add del mod">
          <ac:chgData name="渡辺　大登" userId="2262cdae-5a63-4950-94ad-07cd088a81e8" providerId="ADAL" clId="{7D27696E-D16C-44B9-B53E-58A104EFBB5D}" dt="2021-02-03T12:20:57.730" v="1482" actId="478"/>
          <ac:spMkLst>
            <pc:docMk/>
            <pc:sldMk cId="275171353" sldId="268"/>
            <ac:spMk id="12" creationId="{49BBEF48-7F50-4B0B-A172-28BEF398EDF2}"/>
          </ac:spMkLst>
        </pc:spChg>
        <pc:spChg chg="add del mod">
          <ac:chgData name="渡辺　大登" userId="2262cdae-5a63-4950-94ad-07cd088a81e8" providerId="ADAL" clId="{7D27696E-D16C-44B9-B53E-58A104EFBB5D}" dt="2021-02-03T12:21:47.794" v="1497" actId="478"/>
          <ac:spMkLst>
            <pc:docMk/>
            <pc:sldMk cId="275171353" sldId="268"/>
            <ac:spMk id="13" creationId="{74A28E3D-A02C-47C1-A9C7-444539A0C873}"/>
          </ac:spMkLst>
        </pc:spChg>
        <pc:spChg chg="add del mod">
          <ac:chgData name="渡辺　大登" userId="2262cdae-5a63-4950-94ad-07cd088a81e8" providerId="ADAL" clId="{7D27696E-D16C-44B9-B53E-58A104EFBB5D}" dt="2021-02-03T12:21:47.794" v="1497" actId="478"/>
          <ac:spMkLst>
            <pc:docMk/>
            <pc:sldMk cId="275171353" sldId="268"/>
            <ac:spMk id="14" creationId="{5E5A8D0F-59AD-4D2F-99ED-4A94FD7C2E4F}"/>
          </ac:spMkLst>
        </pc:spChg>
        <pc:spChg chg="add del mod">
          <ac:chgData name="渡辺　大登" userId="2262cdae-5a63-4950-94ad-07cd088a81e8" providerId="ADAL" clId="{7D27696E-D16C-44B9-B53E-58A104EFBB5D}" dt="2021-02-03T12:21:47.794" v="1497" actId="478"/>
          <ac:spMkLst>
            <pc:docMk/>
            <pc:sldMk cId="275171353" sldId="268"/>
            <ac:spMk id="15" creationId="{4BBBD7DE-9348-477A-BB9E-628551D9869E}"/>
          </ac:spMkLst>
        </pc:spChg>
        <pc:spChg chg="add del mod">
          <ac:chgData name="渡辺　大登" userId="2262cdae-5a63-4950-94ad-07cd088a81e8" providerId="ADAL" clId="{7D27696E-D16C-44B9-B53E-58A104EFBB5D}" dt="2021-02-03T12:21:47.794" v="1497" actId="478"/>
          <ac:spMkLst>
            <pc:docMk/>
            <pc:sldMk cId="275171353" sldId="268"/>
            <ac:spMk id="16" creationId="{87423FA8-57A7-4D4F-ABC0-C0102792D728}"/>
          </ac:spMkLst>
        </pc:spChg>
        <pc:spChg chg="add del mod">
          <ac:chgData name="渡辺　大登" userId="2262cdae-5a63-4950-94ad-07cd088a81e8" providerId="ADAL" clId="{7D27696E-D16C-44B9-B53E-58A104EFBB5D}" dt="2021-02-03T12:21:47.794" v="1497" actId="478"/>
          <ac:spMkLst>
            <pc:docMk/>
            <pc:sldMk cId="275171353" sldId="268"/>
            <ac:spMk id="17" creationId="{4C146AA1-9926-4014-9332-47A16585EB80}"/>
          </ac:spMkLst>
        </pc:spChg>
        <pc:spChg chg="add mod">
          <ac:chgData name="渡辺　大登" userId="2262cdae-5a63-4950-94ad-07cd088a81e8" providerId="ADAL" clId="{7D27696E-D16C-44B9-B53E-58A104EFBB5D}" dt="2021-02-03T12:22:55.515" v="1549" actId="1076"/>
          <ac:spMkLst>
            <pc:docMk/>
            <pc:sldMk cId="275171353" sldId="268"/>
            <ac:spMk id="24" creationId="{933B3F4A-8EFB-45DA-883B-AC9A737C1B84}"/>
          </ac:spMkLst>
        </pc:spChg>
        <pc:spChg chg="add del mod">
          <ac:chgData name="渡辺　大登" userId="2262cdae-5a63-4950-94ad-07cd088a81e8" providerId="ADAL" clId="{7D27696E-D16C-44B9-B53E-58A104EFBB5D}" dt="2021-02-03T12:23:23.802" v="1555" actId="478"/>
          <ac:spMkLst>
            <pc:docMk/>
            <pc:sldMk cId="275171353" sldId="268"/>
            <ac:spMk id="25" creationId="{CC338C46-33E1-49DE-969A-2C2AE7D0B98F}"/>
          </ac:spMkLst>
        </pc:spChg>
        <pc:spChg chg="add mod ord">
          <ac:chgData name="渡辺　大登" userId="2262cdae-5a63-4950-94ad-07cd088a81e8" providerId="ADAL" clId="{7D27696E-D16C-44B9-B53E-58A104EFBB5D}" dt="2021-02-03T12:24:43.362" v="1562" actId="2085"/>
          <ac:spMkLst>
            <pc:docMk/>
            <pc:sldMk cId="275171353" sldId="268"/>
            <ac:spMk id="26" creationId="{6D05CA2B-DDBE-4684-B39A-BCC8CBB1C321}"/>
          </ac:spMkLst>
        </pc:spChg>
        <pc:spChg chg="add mod">
          <ac:chgData name="渡辺　大登" userId="2262cdae-5a63-4950-94ad-07cd088a81e8" providerId="ADAL" clId="{7D27696E-D16C-44B9-B53E-58A104EFBB5D}" dt="2021-02-03T12:23:56.566" v="1560" actId="1076"/>
          <ac:spMkLst>
            <pc:docMk/>
            <pc:sldMk cId="275171353" sldId="268"/>
            <ac:spMk id="27" creationId="{CCE63B6A-9C39-4BCF-B046-8FA502A197CE}"/>
          </ac:spMkLst>
        </pc:spChg>
        <pc:grpChg chg="del mod">
          <ac:chgData name="渡辺　大登" userId="2262cdae-5a63-4950-94ad-07cd088a81e8" providerId="ADAL" clId="{7D27696E-D16C-44B9-B53E-58A104EFBB5D}" dt="2021-02-03T12:13:52.507" v="1468" actId="165"/>
          <ac:grpSpMkLst>
            <pc:docMk/>
            <pc:sldMk cId="275171353" sldId="268"/>
            <ac:grpSpMk id="2" creationId="{69DF69A7-0FBA-413A-B8C6-69F8C914133C}"/>
          </ac:grpSpMkLst>
        </pc:grpChg>
        <pc:picChg chg="add del mod">
          <ac:chgData name="渡辺　大登" userId="2262cdae-5a63-4950-94ad-07cd088a81e8" providerId="ADAL" clId="{7D27696E-D16C-44B9-B53E-58A104EFBB5D}" dt="2021-02-03T12:22:38.066" v="1510" actId="1076"/>
          <ac:picMkLst>
            <pc:docMk/>
            <pc:sldMk cId="275171353" sldId="268"/>
            <ac:picMk id="3" creationId="{D23AD3C4-1804-4888-AE36-5CA07F070C70}"/>
          </ac:picMkLst>
        </pc:picChg>
        <pc:picChg chg="add del mod">
          <ac:chgData name="渡辺　大登" userId="2262cdae-5a63-4950-94ad-07cd088a81e8" providerId="ADAL" clId="{7D27696E-D16C-44B9-B53E-58A104EFBB5D}" dt="2021-02-03T12:13:32.207" v="1466" actId="27803"/>
          <ac:picMkLst>
            <pc:docMk/>
            <pc:sldMk cId="275171353" sldId="268"/>
            <ac:picMk id="5" creationId="{69DF69A7-0FBA-413A-B8C6-69F8C914133C}"/>
          </ac:picMkLst>
        </pc:picChg>
        <pc:picChg chg="add mod">
          <ac:chgData name="渡辺　大登" userId="2262cdae-5a63-4950-94ad-07cd088a81e8" providerId="ADAL" clId="{7D27696E-D16C-44B9-B53E-58A104EFBB5D}" dt="2021-02-03T12:22:23.920" v="1505" actId="1076"/>
          <ac:picMkLst>
            <pc:docMk/>
            <pc:sldMk cId="275171353" sldId="268"/>
            <ac:picMk id="18" creationId="{8BFA2ACE-68EA-4202-8245-1B8390F7D8E2}"/>
          </ac:picMkLst>
        </pc:picChg>
        <pc:cxnChg chg="add del mod">
          <ac:chgData name="渡辺　大登" userId="2262cdae-5a63-4950-94ad-07cd088a81e8" providerId="ADAL" clId="{7D27696E-D16C-44B9-B53E-58A104EFBB5D}" dt="2021-02-03T12:22:08.659" v="1500"/>
          <ac:cxnSpMkLst>
            <pc:docMk/>
            <pc:sldMk cId="275171353" sldId="268"/>
            <ac:cxnSpMk id="20" creationId="{50CDDDCF-F952-4680-B81B-9F2AE11019A8}"/>
          </ac:cxnSpMkLst>
        </pc:cxnChg>
        <pc:cxnChg chg="add mod">
          <ac:chgData name="渡辺　大登" userId="2262cdae-5a63-4950-94ad-07cd088a81e8" providerId="ADAL" clId="{7D27696E-D16C-44B9-B53E-58A104EFBB5D}" dt="2021-02-03T12:22:18.933" v="1504" actId="1076"/>
          <ac:cxnSpMkLst>
            <pc:docMk/>
            <pc:sldMk cId="275171353" sldId="268"/>
            <ac:cxnSpMk id="22" creationId="{5B062C9A-FFC5-45F9-B2B9-848CDF4E89A0}"/>
          </ac:cxnSpMkLst>
        </pc:cxnChg>
        <pc:cxnChg chg="add del">
          <ac:chgData name="渡辺　大登" userId="2262cdae-5a63-4950-94ad-07cd088a81e8" providerId="ADAL" clId="{7D27696E-D16C-44B9-B53E-58A104EFBB5D}" dt="2021-02-03T12:22:30.919" v="1507"/>
          <ac:cxnSpMkLst>
            <pc:docMk/>
            <pc:sldMk cId="275171353" sldId="268"/>
            <ac:cxnSpMk id="23" creationId="{05233B48-0898-414A-89C8-3149B9702ADF}"/>
          </ac:cxnSpMkLst>
        </pc:cxnChg>
      </pc:sldChg>
      <pc:sldChg chg="addSp modSp add">
        <pc:chgData name="渡辺　大登" userId="2262cdae-5a63-4950-94ad-07cd088a81e8" providerId="ADAL" clId="{7D27696E-D16C-44B9-B53E-58A104EFBB5D}" dt="2021-01-27T15:31:34.895" v="108" actId="1076"/>
        <pc:sldMkLst>
          <pc:docMk/>
          <pc:sldMk cId="2440631628" sldId="269"/>
        </pc:sldMkLst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2" creationId="{E1EBC64E-A4FF-4F19-B2C7-6E3F8F1CBCFE}"/>
          </ac:grpSpMkLst>
        </pc:grpChg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7" creationId="{04A6BE2F-895D-4D95-9572-AC1CE9D0E90F}"/>
          </ac:grpSpMkLst>
        </pc:grpChg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12" creationId="{3F3741B2-D1A4-4536-9231-AF4E3256E49F}"/>
          </ac:grpSpMkLst>
        </pc:grpChg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17" creationId="{BC522349-A714-4255-9ED4-A4709A2D389E}"/>
          </ac:grpSpMkLst>
        </pc:grpChg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22" creationId="{5165FEFA-4E4C-48D2-97DA-31DBFC18A22F}"/>
          </ac:grpSpMkLst>
        </pc:grpChg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27" creationId="{A7A44E51-4936-478A-AF4D-78FA320684E4}"/>
          </ac:grpSpMkLst>
        </pc:grpChg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32" creationId="{26BF4145-9ACE-42F0-B446-059FCA69E27E}"/>
          </ac:grpSpMkLst>
        </pc:grpChg>
        <pc:grpChg chg="add mod">
          <ac:chgData name="渡辺　大登" userId="2262cdae-5a63-4950-94ad-07cd088a81e8" providerId="ADAL" clId="{7D27696E-D16C-44B9-B53E-58A104EFBB5D}" dt="2021-01-27T15:31:34.895" v="108" actId="1076"/>
          <ac:grpSpMkLst>
            <pc:docMk/>
            <pc:sldMk cId="2440631628" sldId="269"/>
            <ac:grpSpMk id="37" creationId="{F0696E01-369F-4127-BC29-2238F3786D82}"/>
          </ac:grpSpMkLst>
        </pc:grp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2" creationId="{2910B706-B5BA-4769-8627-BBA4DA624EFC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3" creationId="{CAEBEEE3-EBF3-48B0-AF2F-DC054017B174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4" creationId="{49B1A099-2CB1-4114-B953-7DA2CE2C5866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5" creationId="{04BC8426-C00F-43D4-8819-1BBDF1EDE686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6" creationId="{8AD1E378-31B6-4F41-B01B-A7CA1D0CEB0C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7" creationId="{B556A2A7-20EA-4DC5-833F-5BE81F783FC7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8" creationId="{75345363-A723-414F-990A-F12DC9DA6D8E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49" creationId="{02BCB151-9911-44DE-B432-B2A91B94EADB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50" creationId="{D7499AE1-BE51-45D9-B4E2-3748952CF301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51" creationId="{00461806-775B-4A4B-9E3B-D2FBAA45AEBC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52" creationId="{8E318F93-81FF-41D5-8CA3-7BEFFC514BA8}"/>
          </ac:cxnSpMkLst>
        </pc:cxnChg>
        <pc:cxnChg chg="add mod">
          <ac:chgData name="渡辺　大登" userId="2262cdae-5a63-4950-94ad-07cd088a81e8" providerId="ADAL" clId="{7D27696E-D16C-44B9-B53E-58A104EFBB5D}" dt="2021-01-27T15:31:34.895" v="108" actId="1076"/>
          <ac:cxnSpMkLst>
            <pc:docMk/>
            <pc:sldMk cId="2440631628" sldId="269"/>
            <ac:cxnSpMk id="53" creationId="{0C3AA840-AEE5-4691-966E-BC1C62436DC0}"/>
          </ac:cxnSpMkLst>
        </pc:cxnChg>
      </pc:sldChg>
      <pc:sldChg chg="addSp delSp modSp add">
        <pc:chgData name="渡辺　大登" userId="2262cdae-5a63-4950-94ad-07cd088a81e8" providerId="ADAL" clId="{7D27696E-D16C-44B9-B53E-58A104EFBB5D}" dt="2021-01-28T12:20:00.864" v="774" actId="1076"/>
        <pc:sldMkLst>
          <pc:docMk/>
          <pc:sldMk cId="977113046" sldId="270"/>
        </pc:sldMkLst>
        <pc:spChg chg="add mod ord">
          <ac:chgData name="渡辺　大登" userId="2262cdae-5a63-4950-94ad-07cd088a81e8" providerId="ADAL" clId="{7D27696E-D16C-44B9-B53E-58A104EFBB5D}" dt="2021-01-28T12:16:47.387" v="689" actId="167"/>
          <ac:spMkLst>
            <pc:docMk/>
            <pc:sldMk cId="977113046" sldId="270"/>
            <ac:spMk id="2" creationId="{568700DA-FC7B-475A-9B51-61D67C29E52F}"/>
          </ac:spMkLst>
        </pc:spChg>
        <pc:spChg chg="add mod ord">
          <ac:chgData name="渡辺　大登" userId="2262cdae-5a63-4950-94ad-07cd088a81e8" providerId="ADAL" clId="{7D27696E-D16C-44B9-B53E-58A104EFBB5D}" dt="2021-01-28T12:16:42.173" v="688" actId="167"/>
          <ac:spMkLst>
            <pc:docMk/>
            <pc:sldMk cId="977113046" sldId="270"/>
            <ac:spMk id="3" creationId="{F331AE06-E707-463B-927B-73391D54AC80}"/>
          </ac:spMkLst>
        </pc:spChg>
        <pc:spChg chg="add mod ord">
          <ac:chgData name="渡辺　大登" userId="2262cdae-5a63-4950-94ad-07cd088a81e8" providerId="ADAL" clId="{7D27696E-D16C-44B9-B53E-58A104EFBB5D}" dt="2021-01-28T12:16:38.724" v="687" actId="166"/>
          <ac:spMkLst>
            <pc:docMk/>
            <pc:sldMk cId="977113046" sldId="270"/>
            <ac:spMk id="4" creationId="{442F17BC-4E8C-4DC7-A91E-8E7E856A606C}"/>
          </ac:spMkLst>
        </pc:spChg>
        <pc:spChg chg="add mod">
          <ac:chgData name="渡辺　大登" userId="2262cdae-5a63-4950-94ad-07cd088a81e8" providerId="ADAL" clId="{7D27696E-D16C-44B9-B53E-58A104EFBB5D}" dt="2021-01-28T12:18:12.980" v="759" actId="1038"/>
          <ac:spMkLst>
            <pc:docMk/>
            <pc:sldMk cId="977113046" sldId="270"/>
            <ac:spMk id="5" creationId="{4F17743F-F80D-4E32-8F70-E32C2E7AC25F}"/>
          </ac:spMkLst>
        </pc:spChg>
        <pc:spChg chg="add mod">
          <ac:chgData name="渡辺　大登" userId="2262cdae-5a63-4950-94ad-07cd088a81e8" providerId="ADAL" clId="{7D27696E-D16C-44B9-B53E-58A104EFBB5D}" dt="2021-01-28T12:11:07.073" v="667" actId="1076"/>
          <ac:spMkLst>
            <pc:docMk/>
            <pc:sldMk cId="977113046" sldId="270"/>
            <ac:spMk id="6" creationId="{D8DAC9E8-977B-4D89-9C15-AD2BC7D6FC9B}"/>
          </ac:spMkLst>
        </pc:spChg>
        <pc:spChg chg="add mod">
          <ac:chgData name="渡辺　大登" userId="2262cdae-5a63-4950-94ad-07cd088a81e8" providerId="ADAL" clId="{7D27696E-D16C-44B9-B53E-58A104EFBB5D}" dt="2021-01-28T12:11:07.073" v="667" actId="1076"/>
          <ac:spMkLst>
            <pc:docMk/>
            <pc:sldMk cId="977113046" sldId="270"/>
            <ac:spMk id="7" creationId="{DE05938D-CAA8-4EE6-806E-42CB7269807F}"/>
          </ac:spMkLst>
        </pc:spChg>
        <pc:spChg chg="add del mod">
          <ac:chgData name="渡辺　大登" userId="2262cdae-5a63-4950-94ad-07cd088a81e8" providerId="ADAL" clId="{7D27696E-D16C-44B9-B53E-58A104EFBB5D}" dt="2021-01-28T09:26:56.103" v="415" actId="478"/>
          <ac:spMkLst>
            <pc:docMk/>
            <pc:sldMk cId="977113046" sldId="270"/>
            <ac:spMk id="8" creationId="{BBC805D7-07D0-4695-B5B8-F933F84C84CF}"/>
          </ac:spMkLst>
        </pc:spChg>
        <pc:spChg chg="add mod">
          <ac:chgData name="渡辺　大登" userId="2262cdae-5a63-4950-94ad-07cd088a81e8" providerId="ADAL" clId="{7D27696E-D16C-44B9-B53E-58A104EFBB5D}" dt="2021-01-28T12:19:53.084" v="773" actId="1038"/>
          <ac:spMkLst>
            <pc:docMk/>
            <pc:sldMk cId="977113046" sldId="270"/>
            <ac:spMk id="9" creationId="{6462CB0A-8777-4B96-AB98-2A349B90E836}"/>
          </ac:spMkLst>
        </pc:spChg>
        <pc:spChg chg="add mod">
          <ac:chgData name="渡辺　大登" userId="2262cdae-5a63-4950-94ad-07cd088a81e8" providerId="ADAL" clId="{7D27696E-D16C-44B9-B53E-58A104EFBB5D}" dt="2021-01-28T12:19:06.724" v="764" actId="1038"/>
          <ac:spMkLst>
            <pc:docMk/>
            <pc:sldMk cId="977113046" sldId="270"/>
            <ac:spMk id="10" creationId="{26FF636B-01BD-43BD-8C01-27FF221F2C05}"/>
          </ac:spMkLst>
        </pc:spChg>
        <pc:spChg chg="add del mod">
          <ac:chgData name="渡辺　大登" userId="2262cdae-5a63-4950-94ad-07cd088a81e8" providerId="ADAL" clId="{7D27696E-D16C-44B9-B53E-58A104EFBB5D}" dt="2021-01-28T12:11:49.609" v="670"/>
          <ac:spMkLst>
            <pc:docMk/>
            <pc:sldMk cId="977113046" sldId="270"/>
            <ac:spMk id="13" creationId="{27EFFED1-CE19-4B56-90DA-8C9E281BF9B6}"/>
          </ac:spMkLst>
        </pc:spChg>
        <pc:spChg chg="add del mod">
          <ac:chgData name="渡辺　大登" userId="2262cdae-5a63-4950-94ad-07cd088a81e8" providerId="ADAL" clId="{7D27696E-D16C-44B9-B53E-58A104EFBB5D}" dt="2021-01-28T12:11:49.609" v="670"/>
          <ac:spMkLst>
            <pc:docMk/>
            <pc:sldMk cId="977113046" sldId="270"/>
            <ac:spMk id="14" creationId="{E4EDCB44-FA6D-4EFB-8650-48FD9BAA0CC5}"/>
          </ac:spMkLst>
        </pc:spChg>
        <pc:spChg chg="add mod">
          <ac:chgData name="渡辺　大登" userId="2262cdae-5a63-4950-94ad-07cd088a81e8" providerId="ADAL" clId="{7D27696E-D16C-44B9-B53E-58A104EFBB5D}" dt="2021-01-28T12:11:07.073" v="667" actId="1076"/>
          <ac:spMkLst>
            <pc:docMk/>
            <pc:sldMk cId="977113046" sldId="270"/>
            <ac:spMk id="16" creationId="{B6A8B714-75A9-4760-809B-EA6D71E0762B}"/>
          </ac:spMkLst>
        </pc:spChg>
        <pc:spChg chg="mod ord">
          <ac:chgData name="渡辺　大登" userId="2262cdae-5a63-4950-94ad-07cd088a81e8" providerId="ADAL" clId="{7D27696E-D16C-44B9-B53E-58A104EFBB5D}" dt="2021-01-28T12:17:21.717" v="749" actId="1037"/>
          <ac:spMkLst>
            <pc:docMk/>
            <pc:sldMk cId="977113046" sldId="270"/>
            <ac:spMk id="17" creationId="{6B43A28C-1F3B-4273-B10E-B0343E056EA6}"/>
          </ac:spMkLst>
        </pc:spChg>
        <pc:cxnChg chg="add mod">
          <ac:chgData name="渡辺　大登" userId="2262cdae-5a63-4950-94ad-07cd088a81e8" providerId="ADAL" clId="{7D27696E-D16C-44B9-B53E-58A104EFBB5D}" dt="2021-01-28T12:20:00.864" v="774" actId="1076"/>
          <ac:cxnSpMkLst>
            <pc:docMk/>
            <pc:sldMk cId="977113046" sldId="270"/>
            <ac:cxnSpMk id="12" creationId="{758F1565-C463-402D-A849-5F1762DE4772}"/>
          </ac:cxnSpMkLst>
        </pc:cxnChg>
        <pc:cxnChg chg="add mod">
          <ac:chgData name="渡辺　大登" userId="2262cdae-5a63-4950-94ad-07cd088a81e8" providerId="ADAL" clId="{7D27696E-D16C-44B9-B53E-58A104EFBB5D}" dt="2021-01-28T12:18:06.465" v="755" actId="1076"/>
          <ac:cxnSpMkLst>
            <pc:docMk/>
            <pc:sldMk cId="977113046" sldId="270"/>
            <ac:cxnSpMk id="15" creationId="{EFCF4ED0-DFE1-45A8-B3CB-A68463E41951}"/>
          </ac:cxnSpMkLst>
        </pc:cxnChg>
      </pc:sldChg>
      <pc:sldChg chg="addSp modSp add mod">
        <pc:chgData name="渡辺　大登" userId="2262cdae-5a63-4950-94ad-07cd088a81e8" providerId="ADAL" clId="{7D27696E-D16C-44B9-B53E-58A104EFBB5D}" dt="2021-01-28T22:08:56.523" v="845"/>
        <pc:sldMkLst>
          <pc:docMk/>
          <pc:sldMk cId="2649094406" sldId="272"/>
        </pc:sldMkLst>
        <pc:graphicFrameChg chg="add mod">
          <ac:chgData name="渡辺　大登" userId="2262cdae-5a63-4950-94ad-07cd088a81e8" providerId="ADAL" clId="{7D27696E-D16C-44B9-B53E-58A104EFBB5D}" dt="2021-01-28T22:08:56.523" v="845"/>
          <ac:graphicFrameMkLst>
            <pc:docMk/>
            <pc:sldMk cId="2649094406" sldId="272"/>
            <ac:graphicFrameMk id="2" creationId="{04782927-DD8B-4AD7-8F8F-DBA7EB406B8E}"/>
          </ac:graphicFrameMkLst>
        </pc:graphicFrameChg>
      </pc:sldChg>
      <pc:sldChg chg="addSp delSp modSp add">
        <pc:chgData name="渡辺　大登" userId="2262cdae-5a63-4950-94ad-07cd088a81e8" providerId="ADAL" clId="{7D27696E-D16C-44B9-B53E-58A104EFBB5D}" dt="2021-02-03T09:24:08.721" v="1459" actId="1035"/>
        <pc:sldMkLst>
          <pc:docMk/>
          <pc:sldMk cId="2655934564" sldId="273"/>
        </pc:sldMkLst>
        <pc:spChg chg="add del mod">
          <ac:chgData name="渡辺　大登" userId="2262cdae-5a63-4950-94ad-07cd088a81e8" providerId="ADAL" clId="{7D27696E-D16C-44B9-B53E-58A104EFBB5D}" dt="2021-02-03T08:52:07.294" v="1074" actId="478"/>
          <ac:spMkLst>
            <pc:docMk/>
            <pc:sldMk cId="2655934564" sldId="273"/>
            <ac:spMk id="2" creationId="{D6B45B19-FC85-4352-A20E-17A9C8070A05}"/>
          </ac:spMkLst>
        </pc:spChg>
        <pc:spChg chg="add mod">
          <ac:chgData name="渡辺　大登" userId="2262cdae-5a63-4950-94ad-07cd088a81e8" providerId="ADAL" clId="{7D27696E-D16C-44B9-B53E-58A104EFBB5D}" dt="2021-02-03T09:21:26.507" v="1454" actId="1076"/>
          <ac:spMkLst>
            <pc:docMk/>
            <pc:sldMk cId="2655934564" sldId="273"/>
            <ac:spMk id="7" creationId="{A21013A7-8F2C-4A49-AF77-C10BB5AD5578}"/>
          </ac:spMkLst>
        </pc:spChg>
        <pc:spChg chg="add mod">
          <ac:chgData name="渡辺　大登" userId="2262cdae-5a63-4950-94ad-07cd088a81e8" providerId="ADAL" clId="{7D27696E-D16C-44B9-B53E-58A104EFBB5D}" dt="2021-02-03T09:20:13.154" v="1449" actId="1035"/>
          <ac:spMkLst>
            <pc:docMk/>
            <pc:sldMk cId="2655934564" sldId="273"/>
            <ac:spMk id="8" creationId="{8C384660-0814-40F5-940B-5C6BA882FE9A}"/>
          </ac:spMkLst>
        </pc:spChg>
        <pc:spChg chg="add mod">
          <ac:chgData name="渡辺　大登" userId="2262cdae-5a63-4950-94ad-07cd088a81e8" providerId="ADAL" clId="{7D27696E-D16C-44B9-B53E-58A104EFBB5D}" dt="2021-02-03T09:19:40.730" v="1444" actId="1037"/>
          <ac:spMkLst>
            <pc:docMk/>
            <pc:sldMk cId="2655934564" sldId="273"/>
            <ac:spMk id="10" creationId="{4BCDB64A-E1DA-4C17-9E3D-FC0F312C9D4E}"/>
          </ac:spMkLst>
        </pc:spChg>
        <pc:spChg chg="add mod">
          <ac:chgData name="渡辺　大登" userId="2262cdae-5a63-4950-94ad-07cd088a81e8" providerId="ADAL" clId="{7D27696E-D16C-44B9-B53E-58A104EFBB5D}" dt="2021-02-03T09:24:08.721" v="1459" actId="1035"/>
          <ac:spMkLst>
            <pc:docMk/>
            <pc:sldMk cId="2655934564" sldId="273"/>
            <ac:spMk id="11" creationId="{FB827727-061D-47BB-A31C-55BA7E54B23E}"/>
          </ac:spMkLst>
        </pc:spChg>
        <pc:spChg chg="add mod">
          <ac:chgData name="渡辺　大登" userId="2262cdae-5a63-4950-94ad-07cd088a81e8" providerId="ADAL" clId="{7D27696E-D16C-44B9-B53E-58A104EFBB5D}" dt="2021-02-03T09:20:13.154" v="1449" actId="1035"/>
          <ac:spMkLst>
            <pc:docMk/>
            <pc:sldMk cId="2655934564" sldId="273"/>
            <ac:spMk id="12" creationId="{D6B05606-6B28-4A92-828C-BE882FBF6E7C}"/>
          </ac:spMkLst>
        </pc:spChg>
        <pc:spChg chg="add mod">
          <ac:chgData name="渡辺　大登" userId="2262cdae-5a63-4950-94ad-07cd088a81e8" providerId="ADAL" clId="{7D27696E-D16C-44B9-B53E-58A104EFBB5D}" dt="2021-02-03T09:20:13.154" v="1449" actId="1035"/>
          <ac:spMkLst>
            <pc:docMk/>
            <pc:sldMk cId="2655934564" sldId="273"/>
            <ac:spMk id="13" creationId="{F84415F7-1139-4D78-B2F6-BB0106A4499E}"/>
          </ac:spMkLst>
        </pc:spChg>
        <pc:spChg chg="add mod">
          <ac:chgData name="渡辺　大登" userId="2262cdae-5a63-4950-94ad-07cd088a81e8" providerId="ADAL" clId="{7D27696E-D16C-44B9-B53E-58A104EFBB5D}" dt="2021-02-03T09:20:13.154" v="1449" actId="1035"/>
          <ac:spMkLst>
            <pc:docMk/>
            <pc:sldMk cId="2655934564" sldId="273"/>
            <ac:spMk id="14" creationId="{7A2BBBDF-197D-4C3B-87F4-59F3497CACC3}"/>
          </ac:spMkLst>
        </pc:spChg>
        <pc:spChg chg="add del mod">
          <ac:chgData name="渡辺　大登" userId="2262cdae-5a63-4950-94ad-07cd088a81e8" providerId="ADAL" clId="{7D27696E-D16C-44B9-B53E-58A104EFBB5D}" dt="2021-02-03T08:28:30.208" v="872" actId="478"/>
          <ac:spMkLst>
            <pc:docMk/>
            <pc:sldMk cId="2655934564" sldId="273"/>
            <ac:spMk id="14" creationId="{95A2DE93-0E88-4E39-915B-D2F8802980F2}"/>
          </ac:spMkLst>
        </pc:spChg>
        <pc:spChg chg="add del mod">
          <ac:chgData name="渡辺　大登" userId="2262cdae-5a63-4950-94ad-07cd088a81e8" providerId="ADAL" clId="{7D27696E-D16C-44B9-B53E-58A104EFBB5D}" dt="2021-02-03T08:28:30.208" v="872" actId="478"/>
          <ac:spMkLst>
            <pc:docMk/>
            <pc:sldMk cId="2655934564" sldId="273"/>
            <ac:spMk id="15" creationId="{3940C093-52CE-44AB-923B-296977551F69}"/>
          </ac:spMkLst>
        </pc:spChg>
        <pc:spChg chg="add del">
          <ac:chgData name="渡辺　大登" userId="2262cdae-5a63-4950-94ad-07cd088a81e8" providerId="ADAL" clId="{7D27696E-D16C-44B9-B53E-58A104EFBB5D}" dt="2021-02-03T08:55:10.254" v="1118"/>
          <ac:spMkLst>
            <pc:docMk/>
            <pc:sldMk cId="2655934564" sldId="273"/>
            <ac:spMk id="15" creationId="{5EBB60A8-ECA0-4319-A45F-6806C6308CCE}"/>
          </ac:spMkLst>
        </pc:spChg>
        <pc:spChg chg="add mod">
          <ac:chgData name="渡辺　大登" userId="2262cdae-5a63-4950-94ad-07cd088a81e8" providerId="ADAL" clId="{7D27696E-D16C-44B9-B53E-58A104EFBB5D}" dt="2021-02-03T09:20:13.154" v="1449" actId="1035"/>
          <ac:spMkLst>
            <pc:docMk/>
            <pc:sldMk cId="2655934564" sldId="273"/>
            <ac:spMk id="17" creationId="{46BE4090-DAB4-450C-84A9-08D409CB3D77}"/>
          </ac:spMkLst>
        </pc:spChg>
        <pc:spChg chg="add mod">
          <ac:chgData name="渡辺　大登" userId="2262cdae-5a63-4950-94ad-07cd088a81e8" providerId="ADAL" clId="{7D27696E-D16C-44B9-B53E-58A104EFBB5D}" dt="2021-02-03T09:19:28.170" v="1441" actId="1038"/>
          <ac:spMkLst>
            <pc:docMk/>
            <pc:sldMk cId="2655934564" sldId="273"/>
            <ac:spMk id="18" creationId="{D8CD403B-3E62-444E-ADBE-2DFAA530792B}"/>
          </ac:spMkLst>
        </pc:spChg>
        <pc:spChg chg="add mod">
          <ac:chgData name="渡辺　大登" userId="2262cdae-5a63-4950-94ad-07cd088a81e8" providerId="ADAL" clId="{7D27696E-D16C-44B9-B53E-58A104EFBB5D}" dt="2021-02-03T09:24:08.721" v="1459" actId="1035"/>
          <ac:spMkLst>
            <pc:docMk/>
            <pc:sldMk cId="2655934564" sldId="273"/>
            <ac:spMk id="19" creationId="{13C41EF1-C345-46C0-831A-AAA97C5697E1}"/>
          </ac:spMkLst>
        </pc:spChg>
        <pc:spChg chg="add mod">
          <ac:chgData name="渡辺　大登" userId="2262cdae-5a63-4950-94ad-07cd088a81e8" providerId="ADAL" clId="{7D27696E-D16C-44B9-B53E-58A104EFBB5D}" dt="2021-02-03T09:19:28.170" v="1441" actId="1038"/>
          <ac:spMkLst>
            <pc:docMk/>
            <pc:sldMk cId="2655934564" sldId="273"/>
            <ac:spMk id="20" creationId="{E2CBE77D-4F0E-4E5B-AE09-4131E26DBDC1}"/>
          </ac:spMkLst>
        </pc:spChg>
        <pc:spChg chg="add mod">
          <ac:chgData name="渡辺　大登" userId="2262cdae-5a63-4950-94ad-07cd088a81e8" providerId="ADAL" clId="{7D27696E-D16C-44B9-B53E-58A104EFBB5D}" dt="2021-02-03T09:24:08.721" v="1459" actId="1035"/>
          <ac:spMkLst>
            <pc:docMk/>
            <pc:sldMk cId="2655934564" sldId="273"/>
            <ac:spMk id="21" creationId="{DFDE554A-1314-4190-84A9-6736504A1EC4}"/>
          </ac:spMkLst>
        </pc:spChg>
        <pc:spChg chg="add mod">
          <ac:chgData name="渡辺　大登" userId="2262cdae-5a63-4950-94ad-07cd088a81e8" providerId="ADAL" clId="{7D27696E-D16C-44B9-B53E-58A104EFBB5D}" dt="2021-02-03T09:20:31.602" v="1452" actId="1076"/>
          <ac:spMkLst>
            <pc:docMk/>
            <pc:sldMk cId="2655934564" sldId="273"/>
            <ac:spMk id="25" creationId="{FC52CDA4-40C0-4451-A1D4-8CCFD5E2F890}"/>
          </ac:spMkLst>
        </pc:spChg>
        <pc:grpChg chg="add del mod">
          <ac:chgData name="渡辺　大登" userId="2262cdae-5a63-4950-94ad-07cd088a81e8" providerId="ADAL" clId="{7D27696E-D16C-44B9-B53E-58A104EFBB5D}" dt="2021-02-03T08:24:26.390" v="853" actId="478"/>
          <ac:grpSpMkLst>
            <pc:docMk/>
            <pc:sldMk cId="2655934564" sldId="273"/>
            <ac:grpSpMk id="2" creationId="{5F1169B2-406F-4177-BB2B-387ED6570700}"/>
          </ac:grpSpMkLst>
        </pc:grpChg>
        <pc:grpChg chg="add del mod">
          <ac:chgData name="渡辺　大登" userId="2262cdae-5a63-4950-94ad-07cd088a81e8" providerId="ADAL" clId="{7D27696E-D16C-44B9-B53E-58A104EFBB5D}" dt="2021-02-03T08:24:26.390" v="853" actId="478"/>
          <ac:grpSpMkLst>
            <pc:docMk/>
            <pc:sldMk cId="2655934564" sldId="273"/>
            <ac:grpSpMk id="8" creationId="{D4B33936-6DC0-4A8F-9B57-BC2F2C50A9AC}"/>
          </ac:grpSpMkLst>
        </pc:grpChg>
        <pc:graphicFrameChg chg="add mod modGraphic">
          <ac:chgData name="渡辺　大登" userId="2262cdae-5a63-4950-94ad-07cd088a81e8" providerId="ADAL" clId="{7D27696E-D16C-44B9-B53E-58A104EFBB5D}" dt="2021-02-03T09:19:40.730" v="1444" actId="1037"/>
          <ac:graphicFrameMkLst>
            <pc:docMk/>
            <pc:sldMk cId="2655934564" sldId="273"/>
            <ac:graphicFrameMk id="3" creationId="{54761E00-33D4-484B-BFAF-C7CD5332016E}"/>
          </ac:graphicFrameMkLst>
        </pc:graphicFrameChg>
        <pc:graphicFrameChg chg="add del">
          <ac:chgData name="渡辺　大登" userId="2262cdae-5a63-4950-94ad-07cd088a81e8" providerId="ADAL" clId="{7D27696E-D16C-44B9-B53E-58A104EFBB5D}" dt="2021-02-03T08:50:02.219" v="1024"/>
          <ac:graphicFrameMkLst>
            <pc:docMk/>
            <pc:sldMk cId="2655934564" sldId="273"/>
            <ac:graphicFrameMk id="4" creationId="{E47998A8-415C-482B-9A26-65F38F69B922}"/>
          </ac:graphicFrameMkLst>
        </pc:graphicFrameChg>
        <pc:graphicFrameChg chg="add mod modGraphic">
          <ac:chgData name="渡辺　大登" userId="2262cdae-5a63-4950-94ad-07cd088a81e8" providerId="ADAL" clId="{7D27696E-D16C-44B9-B53E-58A104EFBB5D}" dt="2021-02-03T09:19:28.170" v="1441" actId="1038"/>
          <ac:graphicFrameMkLst>
            <pc:docMk/>
            <pc:sldMk cId="2655934564" sldId="273"/>
            <ac:graphicFrameMk id="5" creationId="{754142BB-0E92-44F6-8C1D-8875FA4DA0CD}"/>
          </ac:graphicFrameMkLst>
        </pc:graphicFrameChg>
        <pc:graphicFrameChg chg="add mod modGraphic">
          <ac:chgData name="渡辺　大登" userId="2262cdae-5a63-4950-94ad-07cd088a81e8" providerId="ADAL" clId="{7D27696E-D16C-44B9-B53E-58A104EFBB5D}" dt="2021-02-03T09:20:13.154" v="1449" actId="1035"/>
          <ac:graphicFrameMkLst>
            <pc:docMk/>
            <pc:sldMk cId="2655934564" sldId="273"/>
            <ac:graphicFrameMk id="6" creationId="{59F6EA53-8D23-4ADE-B9DF-B543F3FEBBF9}"/>
          </ac:graphicFrameMkLst>
        </pc:graphicFrameChg>
        <pc:graphicFrameChg chg="add mod modGraphic">
          <ac:chgData name="渡辺　大登" userId="2262cdae-5a63-4950-94ad-07cd088a81e8" providerId="ADAL" clId="{7D27696E-D16C-44B9-B53E-58A104EFBB5D}" dt="2021-02-03T09:20:13.154" v="1449" actId="1035"/>
          <ac:graphicFrameMkLst>
            <pc:docMk/>
            <pc:sldMk cId="2655934564" sldId="273"/>
            <ac:graphicFrameMk id="16" creationId="{E93200B2-4268-4C82-A3CA-28B6DC7E82A1}"/>
          </ac:graphicFrameMkLst>
        </pc:graphicFrameChg>
        <pc:picChg chg="add mod">
          <ac:chgData name="渡辺　大登" userId="2262cdae-5a63-4950-94ad-07cd088a81e8" providerId="ADAL" clId="{7D27696E-D16C-44B9-B53E-58A104EFBB5D}" dt="2021-02-03T09:20:25.980" v="1451" actId="1076"/>
          <ac:picMkLst>
            <pc:docMk/>
            <pc:sldMk cId="2655934564" sldId="273"/>
            <ac:picMk id="24" creationId="{B9D4F2A3-E9A6-4988-AB67-4FEBAA561099}"/>
          </ac:picMkLst>
        </pc:picChg>
        <pc:cxnChg chg="add mod">
          <ac:chgData name="渡辺　大登" userId="2262cdae-5a63-4950-94ad-07cd088a81e8" providerId="ADAL" clId="{7D27696E-D16C-44B9-B53E-58A104EFBB5D}" dt="2021-02-03T09:20:59.511" v="1453" actId="1076"/>
          <ac:cxnSpMkLst>
            <pc:docMk/>
            <pc:sldMk cId="2655934564" sldId="273"/>
            <ac:cxnSpMk id="22" creationId="{F0E016FF-E64E-4451-9DD5-372DF3EFA3E7}"/>
          </ac:cxnSpMkLst>
        </pc:cxnChg>
      </pc:sldChg>
      <pc:sldChg chg="add">
        <pc:chgData name="渡辺　大登" userId="2262cdae-5a63-4950-94ad-07cd088a81e8" providerId="ADAL" clId="{7D27696E-D16C-44B9-B53E-58A104EFBB5D}" dt="2021-02-03T12:12:54.713" v="1465"/>
        <pc:sldMkLst>
          <pc:docMk/>
          <pc:sldMk cId="2670143952" sldId="274"/>
        </pc:sldMkLst>
      </pc:sldChg>
      <pc:sldChg chg="modSp">
        <pc:chgData name="渡辺　大登" userId="2262cdae-5a63-4950-94ad-07cd088a81e8" providerId="ADAL" clId="{7D27696E-D16C-44B9-B53E-58A104EFBB5D}" dt="2021-02-06T15:46:41.810" v="3271" actId="14861"/>
        <pc:sldMkLst>
          <pc:docMk/>
          <pc:sldMk cId="1501934040" sldId="280"/>
        </pc:sldMkLst>
        <pc:cxnChg chg="mod">
          <ac:chgData name="渡辺　大登" userId="2262cdae-5a63-4950-94ad-07cd088a81e8" providerId="ADAL" clId="{7D27696E-D16C-44B9-B53E-58A104EFBB5D}" dt="2021-02-06T15:46:41.810" v="3271" actId="14861"/>
          <ac:cxnSpMkLst>
            <pc:docMk/>
            <pc:sldMk cId="1501934040" sldId="280"/>
            <ac:cxnSpMk id="205" creationId="{9D4BA782-71F6-41FC-97AB-0891750F71DD}"/>
          </ac:cxnSpMkLst>
        </pc:cxnChg>
      </pc:sldChg>
      <pc:sldChg chg="addSp delSp modSp">
        <pc:chgData name="渡辺　大登" userId="2262cdae-5a63-4950-94ad-07cd088a81e8" providerId="ADAL" clId="{7D27696E-D16C-44B9-B53E-58A104EFBB5D}" dt="2021-02-08T17:41:49.222" v="3693" actId="164"/>
        <pc:sldMkLst>
          <pc:docMk/>
          <pc:sldMk cId="2737844602" sldId="281"/>
        </pc:sldMkLst>
        <pc:spChg chg="add mod">
          <ac:chgData name="渡辺　大登" userId="2262cdae-5a63-4950-94ad-07cd088a81e8" providerId="ADAL" clId="{7D27696E-D16C-44B9-B53E-58A104EFBB5D}" dt="2021-02-08T17:40:51.634" v="3680" actId="164"/>
          <ac:spMkLst>
            <pc:docMk/>
            <pc:sldMk cId="2737844602" sldId="281"/>
            <ac:spMk id="114" creationId="{DDDD8063-9B8A-4149-A226-A3079D956DAA}"/>
          </ac:spMkLst>
        </pc:spChg>
        <pc:spChg chg="add mod">
          <ac:chgData name="渡辺　大登" userId="2262cdae-5a63-4950-94ad-07cd088a81e8" providerId="ADAL" clId="{7D27696E-D16C-44B9-B53E-58A104EFBB5D}" dt="2021-02-08T17:40:51.634" v="3680" actId="164"/>
          <ac:spMkLst>
            <pc:docMk/>
            <pc:sldMk cId="2737844602" sldId="281"/>
            <ac:spMk id="115" creationId="{ACFE3E1A-5F0E-414C-9C56-ED0D845E0B98}"/>
          </ac:spMkLst>
        </pc:spChg>
        <pc:spChg chg="add mod">
          <ac:chgData name="渡辺　大登" userId="2262cdae-5a63-4950-94ad-07cd088a81e8" providerId="ADAL" clId="{7D27696E-D16C-44B9-B53E-58A104EFBB5D}" dt="2021-02-08T17:40:51.634" v="3680" actId="164"/>
          <ac:spMkLst>
            <pc:docMk/>
            <pc:sldMk cId="2737844602" sldId="281"/>
            <ac:spMk id="117" creationId="{A28CB62D-C566-4592-A7CC-87800AEA130A}"/>
          </ac:spMkLst>
        </pc:spChg>
        <pc:spChg chg="add mod">
          <ac:chgData name="渡辺　大登" userId="2262cdae-5a63-4950-94ad-07cd088a81e8" providerId="ADAL" clId="{7D27696E-D16C-44B9-B53E-58A104EFBB5D}" dt="2021-02-08T17:40:51.634" v="3680" actId="164"/>
          <ac:spMkLst>
            <pc:docMk/>
            <pc:sldMk cId="2737844602" sldId="281"/>
            <ac:spMk id="121" creationId="{A8A2BF6E-68CB-4A64-8459-A22AE63A226C}"/>
          </ac:spMkLst>
        </pc:spChg>
        <pc:spChg chg="add mod">
          <ac:chgData name="渡辺　大登" userId="2262cdae-5a63-4950-94ad-07cd088a81e8" providerId="ADAL" clId="{7D27696E-D16C-44B9-B53E-58A104EFBB5D}" dt="2021-02-08T17:41:24.814" v="3687" actId="164"/>
          <ac:spMkLst>
            <pc:docMk/>
            <pc:sldMk cId="2737844602" sldId="281"/>
            <ac:spMk id="126" creationId="{20100351-B762-4B30-B0FA-80DBB5C75770}"/>
          </ac:spMkLst>
        </pc:spChg>
        <pc:spChg chg="add mod">
          <ac:chgData name="渡辺　大登" userId="2262cdae-5a63-4950-94ad-07cd088a81e8" providerId="ADAL" clId="{7D27696E-D16C-44B9-B53E-58A104EFBB5D}" dt="2021-02-08T17:41:24.814" v="3687" actId="164"/>
          <ac:spMkLst>
            <pc:docMk/>
            <pc:sldMk cId="2737844602" sldId="281"/>
            <ac:spMk id="128" creationId="{38FD6217-CC37-494A-86CE-181695DA2773}"/>
          </ac:spMkLst>
        </pc:spChg>
        <pc:spChg chg="add mod">
          <ac:chgData name="渡辺　大登" userId="2262cdae-5a63-4950-94ad-07cd088a81e8" providerId="ADAL" clId="{7D27696E-D16C-44B9-B53E-58A104EFBB5D}" dt="2021-02-08T17:41:24.814" v="3687" actId="164"/>
          <ac:spMkLst>
            <pc:docMk/>
            <pc:sldMk cId="2737844602" sldId="281"/>
            <ac:spMk id="129" creationId="{5FFBB64A-5566-46CF-A41F-3C0702211811}"/>
          </ac:spMkLst>
        </pc:spChg>
        <pc:spChg chg="add mod">
          <ac:chgData name="渡辺　大登" userId="2262cdae-5a63-4950-94ad-07cd088a81e8" providerId="ADAL" clId="{7D27696E-D16C-44B9-B53E-58A104EFBB5D}" dt="2021-02-08T17:41:24.814" v="3687" actId="164"/>
          <ac:spMkLst>
            <pc:docMk/>
            <pc:sldMk cId="2737844602" sldId="281"/>
            <ac:spMk id="132" creationId="{1555FEA2-BD57-4E0D-8041-3EA50BCED73F}"/>
          </ac:spMkLst>
        </pc:spChg>
        <pc:spChg chg="add mod">
          <ac:chgData name="渡辺　大登" userId="2262cdae-5a63-4950-94ad-07cd088a81e8" providerId="ADAL" clId="{7D27696E-D16C-44B9-B53E-58A104EFBB5D}" dt="2021-02-08T17:41:49.222" v="3693" actId="164"/>
          <ac:spMkLst>
            <pc:docMk/>
            <pc:sldMk cId="2737844602" sldId="281"/>
            <ac:spMk id="139" creationId="{F59599AE-09AC-45DF-B9A7-B829EB7BAA2A}"/>
          </ac:spMkLst>
        </pc:spChg>
        <pc:spChg chg="add mod">
          <ac:chgData name="渡辺　大登" userId="2262cdae-5a63-4950-94ad-07cd088a81e8" providerId="ADAL" clId="{7D27696E-D16C-44B9-B53E-58A104EFBB5D}" dt="2021-02-08T17:41:49.222" v="3693" actId="164"/>
          <ac:spMkLst>
            <pc:docMk/>
            <pc:sldMk cId="2737844602" sldId="281"/>
            <ac:spMk id="140" creationId="{F8C4E174-19E6-46F9-8BF7-F9566C4BC31A}"/>
          </ac:spMkLst>
        </pc:spChg>
        <pc:spChg chg="add mod">
          <ac:chgData name="渡辺　大登" userId="2262cdae-5a63-4950-94ad-07cd088a81e8" providerId="ADAL" clId="{7D27696E-D16C-44B9-B53E-58A104EFBB5D}" dt="2021-02-08T17:41:49.222" v="3693" actId="164"/>
          <ac:spMkLst>
            <pc:docMk/>
            <pc:sldMk cId="2737844602" sldId="281"/>
            <ac:spMk id="141" creationId="{57352D90-4A98-4A86-87FC-EE85AC29240A}"/>
          </ac:spMkLst>
        </pc:spChg>
        <pc:spChg chg="add mod">
          <ac:chgData name="渡辺　大登" userId="2262cdae-5a63-4950-94ad-07cd088a81e8" providerId="ADAL" clId="{7D27696E-D16C-44B9-B53E-58A104EFBB5D}" dt="2021-02-08T17:41:49.222" v="3693" actId="164"/>
          <ac:spMkLst>
            <pc:docMk/>
            <pc:sldMk cId="2737844602" sldId="281"/>
            <ac:spMk id="142" creationId="{2B8A246E-225D-454C-BA92-EEA5B0DE1300}"/>
          </ac:spMkLst>
        </pc:spChg>
        <pc:grpChg chg="add del mod">
          <ac:chgData name="渡辺　大登" userId="2262cdae-5a63-4950-94ad-07cd088a81e8" providerId="ADAL" clId="{7D27696E-D16C-44B9-B53E-58A104EFBB5D}" dt="2021-02-08T17:41:15.204" v="3684" actId="478"/>
          <ac:grpSpMkLst>
            <pc:docMk/>
            <pc:sldMk cId="2737844602" sldId="281"/>
            <ac:grpSpMk id="2" creationId="{4C6F4283-8B60-4ED8-8211-14C1B5F1782A}"/>
          </ac:grpSpMkLst>
        </pc:grpChg>
        <pc:grpChg chg="add mod">
          <ac:chgData name="渡辺　大登" userId="2262cdae-5a63-4950-94ad-07cd088a81e8" providerId="ADAL" clId="{7D27696E-D16C-44B9-B53E-58A104EFBB5D}" dt="2021-02-08T17:41:24.814" v="3687" actId="164"/>
          <ac:grpSpMkLst>
            <pc:docMk/>
            <pc:sldMk cId="2737844602" sldId="281"/>
            <ac:grpSpMk id="3" creationId="{CAB101C1-2960-4180-885A-7C3DF54647F3}"/>
          </ac:grpSpMkLst>
        </pc:grpChg>
        <pc:grpChg chg="add mod">
          <ac:chgData name="渡辺　大登" userId="2262cdae-5a63-4950-94ad-07cd088a81e8" providerId="ADAL" clId="{7D27696E-D16C-44B9-B53E-58A104EFBB5D}" dt="2021-02-08T17:41:49.222" v="3693" actId="164"/>
          <ac:grpSpMkLst>
            <pc:docMk/>
            <pc:sldMk cId="2737844602" sldId="281"/>
            <ac:grpSpMk id="4" creationId="{79A502A1-58C6-4647-9843-C9641EEFC41E}"/>
          </ac:grpSpMkLst>
        </pc:grpChg>
        <pc:picChg chg="add mod">
          <ac:chgData name="渡辺　大登" userId="2262cdae-5a63-4950-94ad-07cd088a81e8" providerId="ADAL" clId="{7D27696E-D16C-44B9-B53E-58A104EFBB5D}" dt="2021-02-08T17:40:51.634" v="3680" actId="164"/>
          <ac:picMkLst>
            <pc:docMk/>
            <pc:sldMk cId="2737844602" sldId="281"/>
            <ac:picMk id="122" creationId="{4238E4EC-A07C-4595-ACE2-998E515A5604}"/>
          </ac:picMkLst>
        </pc:picChg>
        <pc:picChg chg="add mod">
          <ac:chgData name="渡辺　大登" userId="2262cdae-5a63-4950-94ad-07cd088a81e8" providerId="ADAL" clId="{7D27696E-D16C-44B9-B53E-58A104EFBB5D}" dt="2021-02-08T17:41:24.814" v="3687" actId="164"/>
          <ac:picMkLst>
            <pc:docMk/>
            <pc:sldMk cId="2737844602" sldId="281"/>
            <ac:picMk id="135" creationId="{D18B5F3D-1A9D-4E71-8DAF-9427E4C7B668}"/>
          </ac:picMkLst>
        </pc:picChg>
        <pc:picChg chg="add mod">
          <ac:chgData name="渡辺　大登" userId="2262cdae-5a63-4950-94ad-07cd088a81e8" providerId="ADAL" clId="{7D27696E-D16C-44B9-B53E-58A104EFBB5D}" dt="2021-02-08T17:41:49.222" v="3693" actId="164"/>
          <ac:picMkLst>
            <pc:docMk/>
            <pc:sldMk cId="2737844602" sldId="281"/>
            <ac:picMk id="144" creationId="{3C4E6776-2107-456D-A381-2463A7DD4F5E}"/>
          </ac:picMkLst>
        </pc:picChg>
        <pc:cxnChg chg="mod">
          <ac:chgData name="渡辺　大登" userId="2262cdae-5a63-4950-94ad-07cd088a81e8" providerId="ADAL" clId="{7D27696E-D16C-44B9-B53E-58A104EFBB5D}" dt="2021-02-06T15:46:22.923" v="3268" actId="14861"/>
          <ac:cxnSpMkLst>
            <pc:docMk/>
            <pc:sldMk cId="2737844602" sldId="281"/>
            <ac:cxnSpMk id="205" creationId="{9D4BA782-71F6-41FC-97AB-0891750F71DD}"/>
          </ac:cxnSpMkLst>
        </pc:cxnChg>
      </pc:sldChg>
      <pc:sldChg chg="modSp">
        <pc:chgData name="渡辺　大登" userId="2262cdae-5a63-4950-94ad-07cd088a81e8" providerId="ADAL" clId="{7D27696E-D16C-44B9-B53E-58A104EFBB5D}" dt="2021-02-06T15:46:33.381" v="3270" actId="14861"/>
        <pc:sldMkLst>
          <pc:docMk/>
          <pc:sldMk cId="294424837" sldId="285"/>
        </pc:sldMkLst>
        <pc:cxnChg chg="mod">
          <ac:chgData name="渡辺　大登" userId="2262cdae-5a63-4950-94ad-07cd088a81e8" providerId="ADAL" clId="{7D27696E-D16C-44B9-B53E-58A104EFBB5D}" dt="2021-02-06T15:46:33.381" v="3270" actId="14861"/>
          <ac:cxnSpMkLst>
            <pc:docMk/>
            <pc:sldMk cId="294424837" sldId="285"/>
            <ac:cxnSpMk id="205" creationId="{9D4BA782-71F6-41FC-97AB-0891750F71DD}"/>
          </ac:cxnSpMkLst>
        </pc:cxnChg>
      </pc:sldChg>
      <pc:sldChg chg="addSp delSp modSp">
        <pc:chgData name="渡辺　大登" userId="2262cdae-5a63-4950-94ad-07cd088a81e8" providerId="ADAL" clId="{7D27696E-D16C-44B9-B53E-58A104EFBB5D}" dt="2021-02-06T14:03:33.445" v="1971" actId="478"/>
        <pc:sldMkLst>
          <pc:docMk/>
          <pc:sldMk cId="995829222" sldId="286"/>
        </pc:sldMkLst>
        <pc:spChg chg="add del mod">
          <ac:chgData name="渡辺　大登" userId="2262cdae-5a63-4950-94ad-07cd088a81e8" providerId="ADAL" clId="{7D27696E-D16C-44B9-B53E-58A104EFBB5D}" dt="2021-02-06T14:03:33.445" v="1971" actId="478"/>
          <ac:spMkLst>
            <pc:docMk/>
            <pc:sldMk cId="995829222" sldId="286"/>
            <ac:spMk id="2" creationId="{E751A1F3-0F8D-4E76-A775-E81F5075D32B}"/>
          </ac:spMkLst>
        </pc:spChg>
        <pc:spChg chg="mod">
          <ac:chgData name="渡辺　大登" userId="2262cdae-5a63-4950-94ad-07cd088a81e8" providerId="ADAL" clId="{7D27696E-D16C-44B9-B53E-58A104EFBB5D}" dt="2021-02-06T13:50:17.349" v="1909" actId="1036"/>
          <ac:spMkLst>
            <pc:docMk/>
            <pc:sldMk cId="995829222" sldId="286"/>
            <ac:spMk id="3" creationId="{28F6ADDC-4AE0-4AB4-AE64-9B8B450F5CE8}"/>
          </ac:spMkLst>
        </pc:spChg>
        <pc:spChg chg="mod">
          <ac:chgData name="渡辺　大登" userId="2262cdae-5a63-4950-94ad-07cd088a81e8" providerId="ADAL" clId="{7D27696E-D16C-44B9-B53E-58A104EFBB5D}" dt="2021-02-06T13:57:59.036" v="1928" actId="1076"/>
          <ac:spMkLst>
            <pc:docMk/>
            <pc:sldMk cId="995829222" sldId="286"/>
            <ac:spMk id="7" creationId="{A2D327BA-7916-40DC-AABF-7AB0360D4019}"/>
          </ac:spMkLst>
        </pc:spChg>
        <pc:spChg chg="mod">
          <ac:chgData name="渡辺　大登" userId="2262cdae-5a63-4950-94ad-07cd088a81e8" providerId="ADAL" clId="{7D27696E-D16C-44B9-B53E-58A104EFBB5D}" dt="2021-02-06T13:48:40.205" v="1879" actId="1036"/>
          <ac:spMkLst>
            <pc:docMk/>
            <pc:sldMk cId="995829222" sldId="286"/>
            <ac:spMk id="8" creationId="{60C0FA51-0A76-40ED-904A-8A814E3FA2EC}"/>
          </ac:spMkLst>
        </pc:spChg>
        <pc:spChg chg="del">
          <ac:chgData name="渡辺　大登" userId="2262cdae-5a63-4950-94ad-07cd088a81e8" providerId="ADAL" clId="{7D27696E-D16C-44B9-B53E-58A104EFBB5D}" dt="2021-02-06T13:06:24.854" v="1656" actId="478"/>
          <ac:spMkLst>
            <pc:docMk/>
            <pc:sldMk cId="995829222" sldId="286"/>
            <ac:spMk id="9" creationId="{7DF959F7-C292-4746-A585-D4BEAB8304AD}"/>
          </ac:spMkLst>
        </pc:spChg>
        <pc:spChg chg="mod topLvl">
          <ac:chgData name="渡辺　大登" userId="2262cdae-5a63-4950-94ad-07cd088a81e8" providerId="ADAL" clId="{7D27696E-D16C-44B9-B53E-58A104EFBB5D}" dt="2021-02-06T14:02:02.431" v="1956"/>
          <ac:spMkLst>
            <pc:docMk/>
            <pc:sldMk cId="995829222" sldId="286"/>
            <ac:spMk id="11" creationId="{58F034E3-95A9-409C-89D5-EE4F5BCEC21D}"/>
          </ac:spMkLst>
        </pc:spChg>
        <pc:spChg chg="mod">
          <ac:chgData name="渡辺　大登" userId="2262cdae-5a63-4950-94ad-07cd088a81e8" providerId="ADAL" clId="{7D27696E-D16C-44B9-B53E-58A104EFBB5D}" dt="2021-02-06T13:51:01.015" v="1915" actId="1076"/>
          <ac:spMkLst>
            <pc:docMk/>
            <pc:sldMk cId="995829222" sldId="286"/>
            <ac:spMk id="14" creationId="{761F4A59-1D03-45DC-AF77-32AC12BD2BD8}"/>
          </ac:spMkLst>
        </pc:spChg>
        <pc:spChg chg="mod topLvl">
          <ac:chgData name="渡辺　大登" userId="2262cdae-5a63-4950-94ad-07cd088a81e8" providerId="ADAL" clId="{7D27696E-D16C-44B9-B53E-58A104EFBB5D}" dt="2021-02-06T13:50:17.349" v="1909" actId="1036"/>
          <ac:spMkLst>
            <pc:docMk/>
            <pc:sldMk cId="995829222" sldId="286"/>
            <ac:spMk id="77" creationId="{BD90A6E9-E922-4971-924D-5881EA21A75B}"/>
          </ac:spMkLst>
        </pc:spChg>
        <pc:spChg chg="mod topLvl">
          <ac:chgData name="渡辺　大登" userId="2262cdae-5a63-4950-94ad-07cd088a81e8" providerId="ADAL" clId="{7D27696E-D16C-44B9-B53E-58A104EFBB5D}" dt="2021-02-06T13:06:05.389" v="1637" actId="164"/>
          <ac:spMkLst>
            <pc:docMk/>
            <pc:sldMk cId="995829222" sldId="286"/>
            <ac:spMk id="79" creationId="{5B0A9509-7090-4E3B-9B86-3A55DBCA02C3}"/>
          </ac:spMkLst>
        </pc:spChg>
        <pc:spChg chg="mod topLvl">
          <ac:chgData name="渡辺　大登" userId="2262cdae-5a63-4950-94ad-07cd088a81e8" providerId="ADAL" clId="{7D27696E-D16C-44B9-B53E-58A104EFBB5D}" dt="2021-02-06T13:06:05.389" v="1637" actId="164"/>
          <ac:spMkLst>
            <pc:docMk/>
            <pc:sldMk cId="995829222" sldId="286"/>
            <ac:spMk id="80" creationId="{62A5BEE5-22ED-4CD9-B43C-906A1A95A491}"/>
          </ac:spMkLst>
        </pc:spChg>
        <pc:spChg chg="mod topLvl">
          <ac:chgData name="渡辺　大登" userId="2262cdae-5a63-4950-94ad-07cd088a81e8" providerId="ADAL" clId="{7D27696E-D16C-44B9-B53E-58A104EFBB5D}" dt="2021-02-06T13:06:05.389" v="1637" actId="164"/>
          <ac:spMkLst>
            <pc:docMk/>
            <pc:sldMk cId="995829222" sldId="286"/>
            <ac:spMk id="82" creationId="{1070B897-62C1-46CE-BB4C-DAE8EAEA26A7}"/>
          </ac:spMkLst>
        </pc:spChg>
        <pc:spChg chg="mod topLvl">
          <ac:chgData name="渡辺　大登" userId="2262cdae-5a63-4950-94ad-07cd088a81e8" providerId="ADAL" clId="{7D27696E-D16C-44B9-B53E-58A104EFBB5D}" dt="2021-02-06T13:06:05.389" v="1637" actId="164"/>
          <ac:spMkLst>
            <pc:docMk/>
            <pc:sldMk cId="995829222" sldId="286"/>
            <ac:spMk id="84" creationId="{A3CF2165-52EE-41EA-9A49-52D47CE770F7}"/>
          </ac:spMkLst>
        </pc:spChg>
        <pc:spChg chg="add mod">
          <ac:chgData name="渡辺　大登" userId="2262cdae-5a63-4950-94ad-07cd088a81e8" providerId="ADAL" clId="{7D27696E-D16C-44B9-B53E-58A104EFBB5D}" dt="2021-02-06T13:06:05.389" v="1637" actId="164"/>
          <ac:spMkLst>
            <pc:docMk/>
            <pc:sldMk cId="995829222" sldId="286"/>
            <ac:spMk id="87" creationId="{35CC2AC1-90B7-4503-8E5D-771AC6DF0383}"/>
          </ac:spMkLst>
        </pc:spChg>
        <pc:spChg chg="add mod">
          <ac:chgData name="渡辺　大登" userId="2262cdae-5a63-4950-94ad-07cd088a81e8" providerId="ADAL" clId="{7D27696E-D16C-44B9-B53E-58A104EFBB5D}" dt="2021-02-06T13:50:17.349" v="1909" actId="1036"/>
          <ac:spMkLst>
            <pc:docMk/>
            <pc:sldMk cId="995829222" sldId="286"/>
            <ac:spMk id="88" creationId="{6B170893-20AA-4A1E-88ED-C65AB2ED7173}"/>
          </ac:spMkLst>
        </pc:spChg>
        <pc:spChg chg="mod topLvl">
          <ac:chgData name="渡辺　大登" userId="2262cdae-5a63-4950-94ad-07cd088a81e8" providerId="ADAL" clId="{7D27696E-D16C-44B9-B53E-58A104EFBB5D}" dt="2021-02-06T13:39:57.903" v="1849" actId="255"/>
          <ac:spMkLst>
            <pc:docMk/>
            <pc:sldMk cId="995829222" sldId="286"/>
            <ac:spMk id="107" creationId="{9E862E06-F1AA-492C-A014-BE47011246A8}"/>
          </ac:spMkLst>
        </pc:spChg>
        <pc:spChg chg="mod topLvl">
          <ac:chgData name="渡辺　大登" userId="2262cdae-5a63-4950-94ad-07cd088a81e8" providerId="ADAL" clId="{7D27696E-D16C-44B9-B53E-58A104EFBB5D}" dt="2021-02-06T13:39:57.903" v="1849" actId="255"/>
          <ac:spMkLst>
            <pc:docMk/>
            <pc:sldMk cId="995829222" sldId="286"/>
            <ac:spMk id="108" creationId="{9DB3DF6A-D85C-46BF-BDFF-0CE17B973C01}"/>
          </ac:spMkLst>
        </pc:spChg>
        <pc:spChg chg="mod topLvl">
          <ac:chgData name="渡辺　大登" userId="2262cdae-5a63-4950-94ad-07cd088a81e8" providerId="ADAL" clId="{7D27696E-D16C-44B9-B53E-58A104EFBB5D}" dt="2021-02-06T13:39:57.903" v="1849" actId="255"/>
          <ac:spMkLst>
            <pc:docMk/>
            <pc:sldMk cId="995829222" sldId="286"/>
            <ac:spMk id="109" creationId="{3089CAF6-02CF-42F7-BD86-09950B4B1B17}"/>
          </ac:spMkLst>
        </pc:spChg>
        <pc:grpChg chg="add mod">
          <ac:chgData name="渡辺　大登" userId="2262cdae-5a63-4950-94ad-07cd088a81e8" providerId="ADAL" clId="{7D27696E-D16C-44B9-B53E-58A104EFBB5D}" dt="2021-02-06T13:50:17.349" v="1909" actId="1036"/>
          <ac:grpSpMkLst>
            <pc:docMk/>
            <pc:sldMk cId="995829222" sldId="286"/>
            <ac:grpSpMk id="6" creationId="{342EC85B-FDFB-4A53-A1FA-5CE9481926D4}"/>
          </ac:grpSpMkLst>
        </pc:grpChg>
        <pc:grpChg chg="mod topLvl">
          <ac:chgData name="渡辺　大登" userId="2262cdae-5a63-4950-94ad-07cd088a81e8" providerId="ADAL" clId="{7D27696E-D16C-44B9-B53E-58A104EFBB5D}" dt="2021-02-06T13:22:17.440" v="1760" actId="164"/>
          <ac:grpSpMkLst>
            <pc:docMk/>
            <pc:sldMk cId="995829222" sldId="286"/>
            <ac:grpSpMk id="10" creationId="{387024C7-27E1-4322-9B14-33F769ADFED8}"/>
          </ac:grpSpMkLst>
        </pc:grpChg>
        <pc:grpChg chg="mod topLvl">
          <ac:chgData name="渡辺　大登" userId="2262cdae-5a63-4950-94ad-07cd088a81e8" providerId="ADAL" clId="{7D27696E-D16C-44B9-B53E-58A104EFBB5D}" dt="2021-02-06T13:22:17.440" v="1760" actId="164"/>
          <ac:grpSpMkLst>
            <pc:docMk/>
            <pc:sldMk cId="995829222" sldId="286"/>
            <ac:grpSpMk id="12" creationId="{7121D70C-A337-41ED-A52C-05DD21B08593}"/>
          </ac:grpSpMkLst>
        </pc:grpChg>
        <pc:grpChg chg="mod topLvl">
          <ac:chgData name="渡辺　大登" userId="2262cdae-5a63-4950-94ad-07cd088a81e8" providerId="ADAL" clId="{7D27696E-D16C-44B9-B53E-58A104EFBB5D}" dt="2021-02-06T13:22:17.440" v="1760" actId="164"/>
          <ac:grpSpMkLst>
            <pc:docMk/>
            <pc:sldMk cId="995829222" sldId="286"/>
            <ac:grpSpMk id="13" creationId="{D65860BF-115B-4B34-B19B-C7CE66B3898C}"/>
          </ac:grpSpMkLst>
        </pc:grpChg>
        <pc:grpChg chg="del mod">
          <ac:chgData name="渡辺　大登" userId="2262cdae-5a63-4950-94ad-07cd088a81e8" providerId="ADAL" clId="{7D27696E-D16C-44B9-B53E-58A104EFBB5D}" dt="2021-02-06T13:20:19.656" v="1746" actId="165"/>
          <ac:grpSpMkLst>
            <pc:docMk/>
            <pc:sldMk cId="995829222" sldId="286"/>
            <ac:grpSpMk id="15" creationId="{0AD011C4-7A55-4B08-A77D-62821F46C20E}"/>
          </ac:grpSpMkLst>
        </pc:grpChg>
        <pc:grpChg chg="add mod">
          <ac:chgData name="渡辺　大登" userId="2262cdae-5a63-4950-94ad-07cd088a81e8" providerId="ADAL" clId="{7D27696E-D16C-44B9-B53E-58A104EFBB5D}" dt="2021-02-06T14:02:02.431" v="1956"/>
          <ac:grpSpMkLst>
            <pc:docMk/>
            <pc:sldMk cId="995829222" sldId="286"/>
            <ac:grpSpMk id="16" creationId="{069A4683-59F1-46BC-9117-3682D8E70B9E}"/>
          </ac:grpSpMkLst>
        </pc:grpChg>
        <pc:grpChg chg="mod">
          <ac:chgData name="渡辺　大登" userId="2262cdae-5a63-4950-94ad-07cd088a81e8" providerId="ADAL" clId="{7D27696E-D16C-44B9-B53E-58A104EFBB5D}" dt="2021-02-06T13:51:01.015" v="1915" actId="1076"/>
          <ac:grpSpMkLst>
            <pc:docMk/>
            <pc:sldMk cId="995829222" sldId="286"/>
            <ac:grpSpMk id="43" creationId="{990CEEA5-516E-4D03-99C0-823A2D2BF1FC}"/>
          </ac:grpSpMkLst>
        </pc:grpChg>
        <pc:grpChg chg="del">
          <ac:chgData name="渡辺　大登" userId="2262cdae-5a63-4950-94ad-07cd088a81e8" providerId="ADAL" clId="{7D27696E-D16C-44B9-B53E-58A104EFBB5D}" dt="2021-02-06T09:28:25.620" v="1564" actId="165"/>
          <ac:grpSpMkLst>
            <pc:docMk/>
            <pc:sldMk cId="995829222" sldId="286"/>
            <ac:grpSpMk id="75" creationId="{7056CB2C-36D8-4DBD-8FCC-0A750CAE7494}"/>
          </ac:grpSpMkLst>
        </pc:grpChg>
        <pc:grpChg chg="del mod topLvl">
          <ac:chgData name="渡辺　大登" userId="2262cdae-5a63-4950-94ad-07cd088a81e8" providerId="ADAL" clId="{7D27696E-D16C-44B9-B53E-58A104EFBB5D}" dt="2021-02-06T09:28:48.308" v="1571" actId="165"/>
          <ac:grpSpMkLst>
            <pc:docMk/>
            <pc:sldMk cId="995829222" sldId="286"/>
            <ac:grpSpMk id="76" creationId="{915A39D5-1527-4884-834E-0FE073D16F23}"/>
          </ac:grpSpMkLst>
        </pc:grpChg>
        <pc:grpChg chg="del mod topLvl">
          <ac:chgData name="渡辺　大登" userId="2262cdae-5a63-4950-94ad-07cd088a81e8" providerId="ADAL" clId="{7D27696E-D16C-44B9-B53E-58A104EFBB5D}" dt="2021-02-06T09:28:53.287" v="1572" actId="165"/>
          <ac:grpSpMkLst>
            <pc:docMk/>
            <pc:sldMk cId="995829222" sldId="286"/>
            <ac:grpSpMk id="78" creationId="{439197A0-C354-48E6-98AC-043CADD36C82}"/>
          </ac:grpSpMkLst>
        </pc:grpChg>
        <pc:picChg chg="del">
          <ac:chgData name="渡辺　大登" userId="2262cdae-5a63-4950-94ad-07cd088a81e8" providerId="ADAL" clId="{7D27696E-D16C-44B9-B53E-58A104EFBB5D}" dt="2021-02-06T09:28:19.995" v="1563" actId="478"/>
          <ac:picMkLst>
            <pc:docMk/>
            <pc:sldMk cId="995829222" sldId="286"/>
            <ac:picMk id="2" creationId="{7E7B4A41-C1AB-459E-B162-01BAAD558206}"/>
          </ac:picMkLst>
        </pc:picChg>
        <pc:picChg chg="mod">
          <ac:chgData name="渡辺　大登" userId="2262cdae-5a63-4950-94ad-07cd088a81e8" providerId="ADAL" clId="{7D27696E-D16C-44B9-B53E-58A104EFBB5D}" dt="2021-02-06T13:51:36.614" v="1920" actId="1038"/>
          <ac:picMkLst>
            <pc:docMk/>
            <pc:sldMk cId="995829222" sldId="286"/>
            <ac:picMk id="4" creationId="{EB4D6F3E-F942-4928-BD5A-E9EEB8AC3141}"/>
          </ac:picMkLst>
        </pc:picChg>
        <pc:picChg chg="mod topLvl">
          <ac:chgData name="渡辺　大登" userId="2262cdae-5a63-4950-94ad-07cd088a81e8" providerId="ADAL" clId="{7D27696E-D16C-44B9-B53E-58A104EFBB5D}" dt="2021-02-06T13:22:17.440" v="1760" actId="164"/>
          <ac:picMkLst>
            <pc:docMk/>
            <pc:sldMk cId="995829222" sldId="286"/>
            <ac:picMk id="85" creationId="{92F3DEB5-82A4-42CE-B23F-0221BB73910C}"/>
          </ac:picMkLst>
        </pc:picChg>
        <pc:cxnChg chg="mod">
          <ac:chgData name="渡辺　大登" userId="2262cdae-5a63-4950-94ad-07cd088a81e8" providerId="ADAL" clId="{7D27696E-D16C-44B9-B53E-58A104EFBB5D}" dt="2021-02-06T13:50:17.349" v="1909" actId="1036"/>
          <ac:cxnSpMkLst>
            <pc:docMk/>
            <pc:sldMk cId="995829222" sldId="286"/>
            <ac:cxnSpMk id="5" creationId="{C5CBFBAC-2754-4EDD-AB5A-34FB771A81B8}"/>
          </ac:cxnSpMkLst>
        </pc:cxnChg>
        <pc:cxnChg chg="mod topLvl">
          <ac:chgData name="渡辺　大登" userId="2262cdae-5a63-4950-94ad-07cd088a81e8" providerId="ADAL" clId="{7D27696E-D16C-44B9-B53E-58A104EFBB5D}" dt="2021-02-06T13:22:17.440" v="1760" actId="164"/>
          <ac:cxnSpMkLst>
            <pc:docMk/>
            <pc:sldMk cId="995829222" sldId="286"/>
            <ac:cxnSpMk id="81" creationId="{DD0275AC-0F79-4145-84D2-129CB91C7939}"/>
          </ac:cxnSpMkLst>
        </pc:cxnChg>
        <pc:cxnChg chg="mod topLvl">
          <ac:chgData name="渡辺　大登" userId="2262cdae-5a63-4950-94ad-07cd088a81e8" providerId="ADAL" clId="{7D27696E-D16C-44B9-B53E-58A104EFBB5D}" dt="2021-02-06T13:22:17.440" v="1760" actId="164"/>
          <ac:cxnSpMkLst>
            <pc:docMk/>
            <pc:sldMk cId="995829222" sldId="286"/>
            <ac:cxnSpMk id="83" creationId="{A2AAEF4D-4837-4489-A063-156B88F3C05F}"/>
          </ac:cxnSpMkLst>
        </pc:cxnChg>
        <pc:cxnChg chg="mod topLvl">
          <ac:chgData name="渡辺　大登" userId="2262cdae-5a63-4950-94ad-07cd088a81e8" providerId="ADAL" clId="{7D27696E-D16C-44B9-B53E-58A104EFBB5D}" dt="2021-02-06T13:22:17.440" v="1760" actId="164"/>
          <ac:cxnSpMkLst>
            <pc:docMk/>
            <pc:sldMk cId="995829222" sldId="286"/>
            <ac:cxnSpMk id="86" creationId="{6560B35F-687C-4C34-9173-CCC9ED7D8EE1}"/>
          </ac:cxnSpMkLst>
        </pc:cxnChg>
      </pc:sldChg>
      <pc:sldChg chg="addSp delSp modSp add">
        <pc:chgData name="渡辺　大登" userId="2262cdae-5a63-4950-94ad-07cd088a81e8" providerId="ADAL" clId="{7D27696E-D16C-44B9-B53E-58A104EFBB5D}" dt="2021-02-06T16:02:47.434" v="3487" actId="1035"/>
        <pc:sldMkLst>
          <pc:docMk/>
          <pc:sldMk cId="762201092" sldId="287"/>
        </pc:sldMkLst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55" creationId="{CCB6B621-2116-45FF-B656-789833A61557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56" creationId="{6B6B83D5-32F5-4FAC-919B-327E42BFE868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57" creationId="{FEC68B3C-22B6-4500-9D31-A2B4599D26E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58" creationId="{99CA663D-6CC4-4209-A391-BDA743714B55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61" creationId="{4831502A-65EF-4BF4-AD7B-09DA9D28A816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62" creationId="{26E79B24-A06C-47D9-A0CF-5427EFF3C3E0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63" creationId="{5269C4B2-AFE9-4173-8391-C8B6C329CE2E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64" creationId="{00BBE9E3-8495-4B71-A5FC-B4D110EFAD3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67" creationId="{916B16DE-7EBB-4DCD-A6C6-408BCC833DB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68" creationId="{88401C96-D5A2-4DD6-8B9B-AE6DA65B61DC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69" creationId="{CAFE296E-F206-4F9F-822D-1C354A4A88CC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70" creationId="{DCF5A5C3-7A11-46D3-BEEC-C3C794BA4087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74" creationId="{C641CADD-A424-43E0-A38B-A3293F7CE07E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75" creationId="{8F80987A-9BC3-463B-96FD-E4BFC92AE919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76" creationId="{01842AB4-1CAC-45E1-8BEF-DE38A8CD293A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77" creationId="{067A05D8-6037-49E9-BF09-09226AEECBD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1" creationId="{8CB788BE-4771-4F48-AC68-B512CE6EECD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2" creationId="{0D43B3AB-4EE1-46E9-8BF3-CB4A38DD530F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3" creationId="{F2EED96A-28B3-416A-9EA8-C6F619633C1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4" creationId="{1D7D91B0-9611-47FA-B416-6DD2776AE01F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6" creationId="{5652E458-00B2-4CE4-B148-B12F09FE4B95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7" creationId="{40113C1A-9237-48B4-BB1A-B669619AFE96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8" creationId="{A54139AA-631E-4E42-A23F-C549F8BDD4F7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89" creationId="{A3F4366F-6785-472E-BF3F-508C38E83BA1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92" creationId="{F604C3BA-5DC3-4C16-B4EB-0116F3CB4AE5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94" creationId="{AB4001A9-0A99-4BD8-A1BA-8FB7C0C6E0CB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95" creationId="{D18DBCB9-6CD8-4AC1-965F-9BADD16D8468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99" creationId="{AE4FA6E9-CC64-4760-B265-3CB3250229A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00" creationId="{D2165ECC-FCC1-490B-A881-07E010E8EB4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02" creationId="{45FC867B-8AD6-44C3-B111-B69F9E069A9F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06" creationId="{BE0716D7-8220-4C49-873C-201E292C63D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07" creationId="{737DCB97-AC45-4FE2-944B-B8B2D670B52C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08" creationId="{802CFDC3-8CB7-4BC3-BEFF-342E7E339394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16" creationId="{EF4A402D-14E5-4A06-A6DC-175DDF0D206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18" creationId="{D410784B-E027-4CA2-A249-F8569D96D98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19" creationId="{4038FE56-F771-441B-B7B5-3541153EA75C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23" creationId="{53B54234-AC52-4408-8C3B-7E9CF54CD7D7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24" creationId="{27D75204-4630-4614-A923-26E652BF854F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25" creationId="{57F92EB3-06C2-4998-9998-BFF8FD17EB79}"/>
          </ac:spMkLst>
        </pc:spChg>
        <pc:spChg chg="add mod">
          <ac:chgData name="渡辺　大登" userId="2262cdae-5a63-4950-94ad-07cd088a81e8" providerId="ADAL" clId="{7D27696E-D16C-44B9-B53E-58A104EFBB5D}" dt="2021-02-06T16:02:21.755" v="3429" actId="1035"/>
          <ac:spMkLst>
            <pc:docMk/>
            <pc:sldMk cId="762201092" sldId="287"/>
            <ac:spMk id="126" creationId="{A48BB312-B9C0-45B7-BFFE-EC809148F396}"/>
          </ac:spMkLst>
        </pc:spChg>
        <pc:spChg chg="add mod">
          <ac:chgData name="渡辺　大登" userId="2262cdae-5a63-4950-94ad-07cd088a81e8" providerId="ADAL" clId="{7D27696E-D16C-44B9-B53E-58A104EFBB5D}" dt="2021-02-06T16:02:39.602" v="3467" actId="1035"/>
          <ac:spMkLst>
            <pc:docMk/>
            <pc:sldMk cId="762201092" sldId="287"/>
            <ac:spMk id="128" creationId="{CBFE015E-8267-4889-8AA2-BB1228B6C570}"/>
          </ac:spMkLst>
        </pc:spChg>
        <pc:spChg chg="add mod">
          <ac:chgData name="渡辺　大登" userId="2262cdae-5a63-4950-94ad-07cd088a81e8" providerId="ADAL" clId="{7D27696E-D16C-44B9-B53E-58A104EFBB5D}" dt="2021-02-06T16:02:31.553" v="3448" actId="1035"/>
          <ac:spMkLst>
            <pc:docMk/>
            <pc:sldMk cId="762201092" sldId="287"/>
            <ac:spMk id="129" creationId="{5CCD13EF-92E0-4AF9-B11F-A5B32801730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30" creationId="{578604A6-25C6-422F-B264-AFB6ADA36DC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31" creationId="{84F82182-13FF-4643-B2D9-13165E7A9E02}"/>
          </ac:spMkLst>
        </pc:spChg>
        <pc:spChg chg="add mod">
          <ac:chgData name="渡辺　大登" userId="2262cdae-5a63-4950-94ad-07cd088a81e8" providerId="ADAL" clId="{7D27696E-D16C-44B9-B53E-58A104EFBB5D}" dt="2021-02-06T16:02:47.434" v="3487" actId="1035"/>
          <ac:spMkLst>
            <pc:docMk/>
            <pc:sldMk cId="762201092" sldId="287"/>
            <ac:spMk id="132" creationId="{05B0CF07-B090-497D-96A3-D0045D10C339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33" creationId="{8941A261-7BDF-4859-9A2B-A466E8BA95F0}"/>
          </ac:spMkLst>
        </pc:spChg>
        <pc:spChg chg="add mod ord">
          <ac:chgData name="渡辺　大登" userId="2262cdae-5a63-4950-94ad-07cd088a81e8" providerId="ADAL" clId="{7D27696E-D16C-44B9-B53E-58A104EFBB5D}" dt="2021-02-06T15:24:11.762" v="2774" actId="1037"/>
          <ac:spMkLst>
            <pc:docMk/>
            <pc:sldMk cId="762201092" sldId="287"/>
            <ac:spMk id="135" creationId="{AF154CD8-39DB-4D37-867B-3794C377B785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36" creationId="{BF92B026-5CA1-4A43-B013-C0A37FA456A7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37" creationId="{4BAC5FD5-4CB4-437B-BB2F-0220AFEFE8D3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38" creationId="{962D0F03-577A-44D6-BC22-B394AA0E2E1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43" creationId="{E3582F11-AE08-415B-BA8F-7FF9A498F4AE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45" creationId="{58A0B733-95FA-429B-8322-1AA5830687C4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46" creationId="{DD581567-BFFB-438B-9083-B88B96564BBB}"/>
          </ac:spMkLst>
        </pc:spChg>
        <pc:spChg chg="add mod">
          <ac:chgData name="渡辺　大登" userId="2262cdae-5a63-4950-94ad-07cd088a81e8" providerId="ADAL" clId="{7D27696E-D16C-44B9-B53E-58A104EFBB5D}" dt="2021-02-06T16:00:08.048" v="3277" actId="571"/>
          <ac:spMkLst>
            <pc:docMk/>
            <pc:sldMk cId="762201092" sldId="287"/>
            <ac:spMk id="148" creationId="{22269B01-82E4-4D70-835A-12AD5B96DA7B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49" creationId="{AEB99403-1BA5-4CBB-AE71-A9C2BFD5931A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50" creationId="{92427285-87EA-47C8-90DE-3AE5497C3AAF}"/>
          </ac:spMkLst>
        </pc:spChg>
        <pc:spChg chg="add mod">
          <ac:chgData name="渡辺　大登" userId="2262cdae-5a63-4950-94ad-07cd088a81e8" providerId="ADAL" clId="{7D27696E-D16C-44B9-B53E-58A104EFBB5D}" dt="2021-02-06T16:00:08.048" v="3277" actId="571"/>
          <ac:spMkLst>
            <pc:docMk/>
            <pc:sldMk cId="762201092" sldId="287"/>
            <ac:spMk id="151" creationId="{D577315B-716A-427D-8F90-A2B66E9F816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52" creationId="{9711C949-354A-4513-9206-2129418D32F9}"/>
          </ac:spMkLst>
        </pc:spChg>
        <pc:spChg chg="add mod">
          <ac:chgData name="渡辺　大登" userId="2262cdae-5a63-4950-94ad-07cd088a81e8" providerId="ADAL" clId="{7D27696E-D16C-44B9-B53E-58A104EFBB5D}" dt="2021-02-06T16:00:08.048" v="3277" actId="571"/>
          <ac:spMkLst>
            <pc:docMk/>
            <pc:sldMk cId="762201092" sldId="287"/>
            <ac:spMk id="154" creationId="{A1E18A8D-7EEA-4C55-B91F-B34E27D30496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60" creationId="{C1DDA5E2-65D0-45E1-8064-5A94E22733BF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63" creationId="{24AC5B33-41C7-489B-BBCB-A316D162BFB7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66" creationId="{4CFF4503-C75B-4572-9100-FCA7C103B9C0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67" creationId="{119CC02B-B6A7-4075-9266-2F5696D68D38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71" creationId="{04AE9140-FB09-48FA-9C07-CDD037FADF10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74" creationId="{C1275D7D-764A-4468-8144-9D9797CDE9E2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76" creationId="{E083A532-8216-4283-820C-20F357FF9592}"/>
          </ac:spMkLst>
        </pc:spChg>
        <pc:spChg chg="mod">
          <ac:chgData name="渡辺　大登" userId="2262cdae-5a63-4950-94ad-07cd088a81e8" providerId="ADAL" clId="{7D27696E-D16C-44B9-B53E-58A104EFBB5D}" dt="2021-02-06T15:28:04.825" v="2921" actId="13244"/>
          <ac:spMkLst>
            <pc:docMk/>
            <pc:sldMk cId="762201092" sldId="287"/>
            <ac:spMk id="180" creationId="{B47C8E86-C7CC-4C0F-B126-EFF67CC85EDC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86" creationId="{E9498164-B3EA-410F-9442-30D8747915A8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87" creationId="{AD8E30B3-9F86-4135-9E27-5F6EAD52D4D7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89" creationId="{43596011-F670-4DF5-9836-DFA58CE77185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92" creationId="{8BB50184-779B-4D09-B4B5-6C27A3B96426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93" creationId="{3502FACC-8B5A-4F91-B337-2C3CF250299D}"/>
          </ac:spMkLst>
        </pc:spChg>
        <pc:spChg chg="mod">
          <ac:chgData name="渡辺　大登" userId="2262cdae-5a63-4950-94ad-07cd088a81e8" providerId="ADAL" clId="{7D27696E-D16C-44B9-B53E-58A104EFBB5D}" dt="2021-02-06T14:54:39.481" v="2275" actId="164"/>
          <ac:spMkLst>
            <pc:docMk/>
            <pc:sldMk cId="762201092" sldId="287"/>
            <ac:spMk id="196" creationId="{6B02BE49-F3CC-49F7-A906-7EDDEEE5C8F9}"/>
          </ac:spMkLst>
        </pc:spChg>
        <pc:spChg chg="mod topLvl">
          <ac:chgData name="渡辺　大登" userId="2262cdae-5a63-4950-94ad-07cd088a81e8" providerId="ADAL" clId="{7D27696E-D16C-44B9-B53E-58A104EFBB5D}" dt="2021-02-06T15:31:53.850" v="2949" actId="165"/>
          <ac:spMkLst>
            <pc:docMk/>
            <pc:sldMk cId="762201092" sldId="287"/>
            <ac:spMk id="216" creationId="{01CBF696-AC7B-4061-BF10-274741277341}"/>
          </ac:spMkLst>
        </pc:spChg>
        <pc:spChg chg="add mod">
          <ac:chgData name="渡辺　大登" userId="2262cdae-5a63-4950-94ad-07cd088a81e8" providerId="ADAL" clId="{7D27696E-D16C-44B9-B53E-58A104EFBB5D}" dt="2021-02-06T15:36:09.836" v="3202" actId="1037"/>
          <ac:spMkLst>
            <pc:docMk/>
            <pc:sldMk cId="762201092" sldId="287"/>
            <ac:spMk id="219" creationId="{7B39DDC6-39C9-4219-A510-B14627EFFBAD}"/>
          </ac:spMkLst>
        </pc:spChg>
        <pc:grpChg chg="add mod">
          <ac:chgData name="渡辺　大登" userId="2262cdae-5a63-4950-94ad-07cd088a81e8" providerId="ADAL" clId="{7D27696E-D16C-44B9-B53E-58A104EFBB5D}" dt="2021-02-06T15:16:34.953" v="2568" actId="1076"/>
          <ac:grpSpMkLst>
            <pc:docMk/>
            <pc:sldMk cId="762201092" sldId="287"/>
            <ac:grpSpMk id="2" creationId="{25FBD362-2988-4A1B-81E8-46EF133CDE16}"/>
          </ac:grpSpMkLst>
        </pc:grpChg>
        <pc:grpChg chg="add del mod">
          <ac:chgData name="渡辺　大登" userId="2262cdae-5a63-4950-94ad-07cd088a81e8" providerId="ADAL" clId="{7D27696E-D16C-44B9-B53E-58A104EFBB5D}" dt="2021-02-06T15:28:46.689" v="2922" actId="478"/>
          <ac:grpSpMkLst>
            <pc:docMk/>
            <pc:sldMk cId="762201092" sldId="287"/>
            <ac:grpSpMk id="16" creationId="{97F316F0-B5B2-442E-93A5-F41B049585A1}"/>
          </ac:grpSpMkLst>
        </pc:grpChg>
        <pc:grpChg chg="add mod">
          <ac:chgData name="渡辺　大登" userId="2262cdae-5a63-4950-94ad-07cd088a81e8" providerId="ADAL" clId="{7D27696E-D16C-44B9-B53E-58A104EFBB5D}" dt="2021-02-06T15:31:53.345" v="2948" actId="164"/>
          <ac:grpSpMkLst>
            <pc:docMk/>
            <pc:sldMk cId="762201092" sldId="287"/>
            <ac:grpSpMk id="17" creationId="{7C6BF6D3-5A8B-4E19-91E5-A956864140FF}"/>
          </ac:grpSpMkLst>
        </pc:grpChg>
        <pc:grpChg chg="add mod">
          <ac:chgData name="渡辺　大登" userId="2262cdae-5a63-4950-94ad-07cd088a81e8" providerId="ADAL" clId="{7D27696E-D16C-44B9-B53E-58A104EFBB5D}" dt="2021-02-06T15:35:50.109" v="3193" actId="164"/>
          <ac:grpSpMkLst>
            <pc:docMk/>
            <pc:sldMk cId="762201092" sldId="287"/>
            <ac:grpSpMk id="18" creationId="{81F97047-6565-46BC-A0BD-B6EAABDCBFB5}"/>
          </ac:grpSpMkLst>
        </pc:grpChg>
        <pc:grpChg chg="add del mod">
          <ac:chgData name="渡辺　大登" userId="2262cdae-5a63-4950-94ad-07cd088a81e8" providerId="ADAL" clId="{7D27696E-D16C-44B9-B53E-58A104EFBB5D}" dt="2021-02-06T15:23:06.185" v="2740" actId="165"/>
          <ac:grpSpMkLst>
            <pc:docMk/>
            <pc:sldMk cId="762201092" sldId="287"/>
            <ac:grpSpMk id="117" creationId="{21786ACB-9119-461F-978C-E52F255BDB7B}"/>
          </ac:grpSpMkLst>
        </pc:grpChg>
        <pc:grpChg chg="add del mod">
          <ac:chgData name="渡辺　大登" userId="2262cdae-5a63-4950-94ad-07cd088a81e8" providerId="ADAL" clId="{7D27696E-D16C-44B9-B53E-58A104EFBB5D}" dt="2021-02-06T15:07:02.258" v="2435" actId="478"/>
          <ac:grpSpMkLst>
            <pc:docMk/>
            <pc:sldMk cId="762201092" sldId="287"/>
            <ac:grpSpMk id="139" creationId="{42668EF5-8835-4709-880F-AF7AC4A3D30A}"/>
          </ac:grpSpMkLst>
        </pc:grpChg>
        <pc:grpChg chg="add del mod ord">
          <ac:chgData name="渡辺　大登" userId="2262cdae-5a63-4950-94ad-07cd088a81e8" providerId="ADAL" clId="{7D27696E-D16C-44B9-B53E-58A104EFBB5D}" dt="2021-02-06T15:07:05.641" v="2436" actId="478"/>
          <ac:grpSpMkLst>
            <pc:docMk/>
            <pc:sldMk cId="762201092" sldId="287"/>
            <ac:grpSpMk id="142" creationId="{2011DF41-2380-4B38-9E4D-C5D696448CD6}"/>
          </ac:grpSpMkLst>
        </pc:grpChg>
        <pc:grpChg chg="add del mod">
          <ac:chgData name="渡辺　大登" userId="2262cdae-5a63-4950-94ad-07cd088a81e8" providerId="ADAL" clId="{7D27696E-D16C-44B9-B53E-58A104EFBB5D}" dt="2021-02-06T15:34:21.561" v="3123" actId="478"/>
          <ac:grpSpMkLst>
            <pc:docMk/>
            <pc:sldMk cId="762201092" sldId="287"/>
            <ac:grpSpMk id="151" creationId="{75273EAC-02D9-4421-9E7E-DA231819617E}"/>
          </ac:grpSpMkLst>
        </pc:grpChg>
        <pc:grpChg chg="add del mod">
          <ac:chgData name="渡辺　大登" userId="2262cdae-5a63-4950-94ad-07cd088a81e8" providerId="ADAL" clId="{7D27696E-D16C-44B9-B53E-58A104EFBB5D}" dt="2021-02-06T15:04:48.386" v="2418" actId="478"/>
          <ac:grpSpMkLst>
            <pc:docMk/>
            <pc:sldMk cId="762201092" sldId="287"/>
            <ac:grpSpMk id="159" creationId="{29D1042B-93D5-4EC5-9B8B-0CABB1852B71}"/>
          </ac:grpSpMkLst>
        </pc:grpChg>
        <pc:grpChg chg="add del mod">
          <ac:chgData name="渡辺　大登" userId="2262cdae-5a63-4950-94ad-07cd088a81e8" providerId="ADAL" clId="{7D27696E-D16C-44B9-B53E-58A104EFBB5D}" dt="2021-02-06T15:29:25.393" v="2927" actId="478"/>
          <ac:grpSpMkLst>
            <pc:docMk/>
            <pc:sldMk cId="762201092" sldId="287"/>
            <ac:grpSpMk id="165" creationId="{95E00C2C-0ED1-43ED-90AB-546EC1A2D8A7}"/>
          </ac:grpSpMkLst>
        </pc:grpChg>
        <pc:grpChg chg="add del mod">
          <ac:chgData name="渡辺　大登" userId="2262cdae-5a63-4950-94ad-07cd088a81e8" providerId="ADAL" clId="{7D27696E-D16C-44B9-B53E-58A104EFBB5D}" dt="2021-02-06T15:35:28.903" v="3192" actId="165"/>
          <ac:grpSpMkLst>
            <pc:docMk/>
            <pc:sldMk cId="762201092" sldId="287"/>
            <ac:grpSpMk id="172" creationId="{D40E42C8-4149-4B92-A45B-EAFA771E4D4E}"/>
          </ac:grpSpMkLst>
        </pc:grpChg>
        <pc:grpChg chg="add mod">
          <ac:chgData name="渡辺　大登" userId="2262cdae-5a63-4950-94ad-07cd088a81e8" providerId="ADAL" clId="{7D27696E-D16C-44B9-B53E-58A104EFBB5D}" dt="2021-02-06T15:29:02.232" v="2924" actId="1076"/>
          <ac:grpSpMkLst>
            <pc:docMk/>
            <pc:sldMk cId="762201092" sldId="287"/>
            <ac:grpSpMk id="178" creationId="{B534819B-0541-4ECC-B1BD-DD84AB31EBD0}"/>
          </ac:grpSpMkLst>
        </pc:grpChg>
        <pc:grpChg chg="add mod">
          <ac:chgData name="渡辺　大登" userId="2262cdae-5a63-4950-94ad-07cd088a81e8" providerId="ADAL" clId="{7D27696E-D16C-44B9-B53E-58A104EFBB5D}" dt="2021-02-06T15:27:19.905" v="2909" actId="571"/>
          <ac:grpSpMkLst>
            <pc:docMk/>
            <pc:sldMk cId="762201092" sldId="287"/>
            <ac:grpSpMk id="182" creationId="{4C473C02-4BD0-4F2E-87B8-B333AB49A6A1}"/>
          </ac:grpSpMkLst>
        </pc:grpChg>
        <pc:grpChg chg="add mod">
          <ac:chgData name="渡辺　大登" userId="2262cdae-5a63-4950-94ad-07cd088a81e8" providerId="ADAL" clId="{7D27696E-D16C-44B9-B53E-58A104EFBB5D}" dt="2021-02-06T15:29:37.520" v="2929" actId="1076"/>
          <ac:grpSpMkLst>
            <pc:docMk/>
            <pc:sldMk cId="762201092" sldId="287"/>
            <ac:grpSpMk id="188" creationId="{C113A493-3231-4AC1-B9BC-B2A30B653144}"/>
          </ac:grpSpMkLst>
        </pc:grpChg>
        <pc:grpChg chg="add del mod">
          <ac:chgData name="渡辺　大登" userId="2262cdae-5a63-4950-94ad-07cd088a81e8" providerId="ADAL" clId="{7D27696E-D16C-44B9-B53E-58A104EFBB5D}" dt="2021-02-06T15:35:06.371" v="3189" actId="1038"/>
          <ac:grpSpMkLst>
            <pc:docMk/>
            <pc:sldMk cId="762201092" sldId="287"/>
            <ac:grpSpMk id="208" creationId="{2FC89B2E-4AE0-4E00-8FF3-682606EC2BB4}"/>
          </ac:grpSpMkLst>
        </pc:grp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59" creationId="{B56A2543-1352-466B-B644-F65ED4CB0C30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65" creationId="{C616A484-18AE-4460-92F6-66055C967E73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71" creationId="{501FB64D-9115-4559-881E-D8994494A0A7}"/>
          </ac:picMkLst>
        </pc:picChg>
        <pc:picChg chg="mod">
          <ac:chgData name="渡辺　大登" userId="2262cdae-5a63-4950-94ad-07cd088a81e8" providerId="ADAL" clId="{7D27696E-D16C-44B9-B53E-58A104EFBB5D}" dt="2021-02-06T15:43:36.318" v="3249" actId="207"/>
          <ac:picMkLst>
            <pc:docMk/>
            <pc:sldMk cId="762201092" sldId="287"/>
            <ac:picMk id="78" creationId="{9E4A3944-D0AA-4021-8831-5DD661E15DA6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85" creationId="{926D0244-5E9A-4DA6-BA43-1E6E852F34BA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96" creationId="{928569A0-436D-4D9B-AC71-CB14C3097260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103" creationId="{428B40C1-FA9C-4D8F-BF51-11064236DA29}"/>
          </ac:picMkLst>
        </pc:picChg>
        <pc:picChg chg="mod ord">
          <ac:chgData name="渡辺　大登" userId="2262cdae-5a63-4950-94ad-07cd088a81e8" providerId="ADAL" clId="{7D27696E-D16C-44B9-B53E-58A104EFBB5D}" dt="2021-02-06T15:45:57.225" v="3265" actId="166"/>
          <ac:picMkLst>
            <pc:docMk/>
            <pc:sldMk cId="762201092" sldId="287"/>
            <ac:picMk id="110" creationId="{BC95B457-07E6-499F-B74D-6A800BD45008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120" creationId="{C798DC66-80CB-4FC5-A125-C2B230232F8D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127" creationId="{E4A574D3-4C1D-41CF-A212-C312568F08C7}"/>
          </ac:picMkLst>
        </pc:picChg>
        <pc:picChg chg="mod">
          <ac:chgData name="渡辺　大登" userId="2262cdae-5a63-4950-94ad-07cd088a81e8" providerId="ADAL" clId="{7D27696E-D16C-44B9-B53E-58A104EFBB5D}" dt="2021-02-06T14:54:39.481" v="2275" actId="164"/>
          <ac:picMkLst>
            <pc:docMk/>
            <pc:sldMk cId="762201092" sldId="287"/>
            <ac:picMk id="134" creationId="{082FE38B-5C33-46EF-B4B8-977D8A43037F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147" creationId="{76AD12A4-CE07-4C0F-9EF5-E2DA20251126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153" creationId="{FFBD60D8-57B6-49BE-9849-6C913C8B989D}"/>
          </ac:picMkLst>
        </pc:picChg>
        <pc:picChg chg="mod">
          <ac:chgData name="渡辺　大登" userId="2262cdae-5a63-4950-94ad-07cd088a81e8" providerId="ADAL" clId="{7D27696E-D16C-44B9-B53E-58A104EFBB5D}" dt="2021-02-06T14:58:32.883" v="2301" actId="1076"/>
          <ac:picMkLst>
            <pc:docMk/>
            <pc:sldMk cId="762201092" sldId="287"/>
            <ac:picMk id="169" creationId="{D0764F28-86D5-47EE-B5E1-FBAA92602797}"/>
          </ac:picMkLst>
        </pc:picChg>
        <pc:picChg chg="mod">
          <ac:chgData name="渡辺　大登" userId="2262cdae-5a63-4950-94ad-07cd088a81e8" providerId="ADAL" clId="{7D27696E-D16C-44B9-B53E-58A104EFBB5D}" dt="2021-02-06T15:43:51.041" v="3251" actId="207"/>
          <ac:picMkLst>
            <pc:docMk/>
            <pc:sldMk cId="762201092" sldId="287"/>
            <ac:picMk id="177" creationId="{1A1F1AA3-C989-4236-B29D-613F9BD61E02}"/>
          </ac:picMkLst>
        </pc:picChg>
        <pc:picChg chg="mod">
          <ac:chgData name="渡辺　大登" userId="2262cdae-5a63-4950-94ad-07cd088a81e8" providerId="ADAL" clId="{7D27696E-D16C-44B9-B53E-58A104EFBB5D}" dt="2021-02-06T14:54:39.481" v="2275" actId="164"/>
          <ac:picMkLst>
            <pc:docMk/>
            <pc:sldMk cId="762201092" sldId="287"/>
            <ac:picMk id="195" creationId="{1E624F89-2644-4869-9083-A4F0BA10F1E2}"/>
          </ac:picMkLst>
        </pc:picChg>
        <pc:cxnChg chg="add mod ord">
          <ac:chgData name="渡辺　大登" userId="2262cdae-5a63-4950-94ad-07cd088a81e8" providerId="ADAL" clId="{7D27696E-D16C-44B9-B53E-58A104EFBB5D}" dt="2021-02-06T15:40:49.551" v="3213" actId="14100"/>
          <ac:cxnSpMkLst>
            <pc:docMk/>
            <pc:sldMk cId="762201092" sldId="287"/>
            <ac:cxnSpMk id="6" creationId="{CF195ADB-A175-4A4D-BC52-0A304AFF0215}"/>
          </ac:cxnSpMkLst>
        </pc:cxnChg>
        <pc:cxnChg chg="mod">
          <ac:chgData name="渡辺　大登" userId="2262cdae-5a63-4950-94ad-07cd088a81e8" providerId="ADAL" clId="{7D27696E-D16C-44B9-B53E-58A104EFBB5D}" dt="2021-02-06T15:45:55.408" v="3264" actId="1076"/>
          <ac:cxnSpMkLst>
            <pc:docMk/>
            <pc:sldMk cId="762201092" sldId="287"/>
            <ac:cxnSpMk id="12" creationId="{F795F4B4-A2E7-41C2-8336-D5DFA89C083B}"/>
          </ac:cxnSpMkLst>
        </pc:cxnChg>
        <pc:cxnChg chg="mod topLvl">
          <ac:chgData name="渡辺　大登" userId="2262cdae-5a63-4950-94ad-07cd088a81e8" providerId="ADAL" clId="{7D27696E-D16C-44B9-B53E-58A104EFBB5D}" dt="2021-02-06T15:23:50.862" v="2751" actId="164"/>
          <ac:cxnSpMkLst>
            <pc:docMk/>
            <pc:sldMk cId="762201092" sldId="287"/>
            <ac:cxnSpMk id="121" creationId="{E1217BB4-77B2-4BDF-BCF6-3050B440A7E6}"/>
          </ac:cxnSpMkLst>
        </pc:cxnChg>
        <pc:cxnChg chg="mod ord topLvl">
          <ac:chgData name="渡辺　大登" userId="2262cdae-5a63-4950-94ad-07cd088a81e8" providerId="ADAL" clId="{7D27696E-D16C-44B9-B53E-58A104EFBB5D}" dt="2021-02-06T15:23:50.862" v="2751" actId="164"/>
          <ac:cxnSpMkLst>
            <pc:docMk/>
            <pc:sldMk cId="762201092" sldId="287"/>
            <ac:cxnSpMk id="122" creationId="{B8D476E4-AEC9-4C52-B390-2185EA4773CA}"/>
          </ac:cxnSpMkLst>
        </pc:cxnChg>
        <pc:cxnChg chg="mod">
          <ac:chgData name="渡辺　大登" userId="2262cdae-5a63-4950-94ad-07cd088a81e8" providerId="ADAL" clId="{7D27696E-D16C-44B9-B53E-58A104EFBB5D}" dt="2021-02-06T15:06:43.130" v="2433" actId="692"/>
          <ac:cxnSpMkLst>
            <pc:docMk/>
            <pc:sldMk cId="762201092" sldId="287"/>
            <ac:cxnSpMk id="140" creationId="{950209E3-7157-493E-8D2F-0890BCFDB734}"/>
          </ac:cxnSpMkLst>
        </pc:cxnChg>
        <pc:cxnChg chg="mod">
          <ac:chgData name="渡辺　大登" userId="2262cdae-5a63-4950-94ad-07cd088a81e8" providerId="ADAL" clId="{7D27696E-D16C-44B9-B53E-58A104EFBB5D}" dt="2021-02-06T15:06:55.202" v="2434" actId="1076"/>
          <ac:cxnSpMkLst>
            <pc:docMk/>
            <pc:sldMk cId="762201092" sldId="287"/>
            <ac:cxnSpMk id="141" creationId="{294B85F4-0D5F-4346-84D3-20E240B385A5}"/>
          </ac:cxnSpMkLst>
        </pc:cxnChg>
        <pc:cxnChg chg="mod">
          <ac:chgData name="渡辺　大登" userId="2262cdae-5a63-4950-94ad-07cd088a81e8" providerId="ADAL" clId="{7D27696E-D16C-44B9-B53E-58A104EFBB5D}" dt="2021-02-06T15:05:32.929" v="2424" actId="692"/>
          <ac:cxnSpMkLst>
            <pc:docMk/>
            <pc:sldMk cId="762201092" sldId="287"/>
            <ac:cxnSpMk id="144" creationId="{EAD48C42-D1DB-43E1-B165-FEA9DD838FA8}"/>
          </ac:cxnSpMkLst>
        </pc:cxnChg>
        <pc:cxnChg chg="mod">
          <ac:chgData name="渡辺　大登" userId="2262cdae-5a63-4950-94ad-07cd088a81e8" providerId="ADAL" clId="{7D27696E-D16C-44B9-B53E-58A104EFBB5D}" dt="2021-02-06T15:05:32.929" v="2424" actId="692"/>
          <ac:cxnSpMkLst>
            <pc:docMk/>
            <pc:sldMk cId="762201092" sldId="287"/>
            <ac:cxnSpMk id="148" creationId="{8E9556E2-E54A-472F-B369-F66972D9946A}"/>
          </ac:cxnSpMkLst>
        </pc:cxnChg>
        <pc:cxnChg chg="mod">
          <ac:chgData name="渡辺　大登" userId="2262cdae-5a63-4950-94ad-07cd088a81e8" providerId="ADAL" clId="{7D27696E-D16C-44B9-B53E-58A104EFBB5D}" dt="2021-02-06T15:05:37.378" v="2425" actId="692"/>
          <ac:cxnSpMkLst>
            <pc:docMk/>
            <pc:sldMk cId="762201092" sldId="287"/>
            <ac:cxnSpMk id="155" creationId="{FC2B3DAD-AAC5-40D3-B19E-B958B4EF2750}"/>
          </ac:cxnSpMkLst>
        </pc:cxnChg>
        <pc:cxnChg chg="add del mod ord">
          <ac:chgData name="渡辺　大登" userId="2262cdae-5a63-4950-94ad-07cd088a81e8" providerId="ADAL" clId="{7D27696E-D16C-44B9-B53E-58A104EFBB5D}" dt="2021-02-06T15:39:04.377" v="3212" actId="478"/>
          <ac:cxnSpMkLst>
            <pc:docMk/>
            <pc:sldMk cId="762201092" sldId="287"/>
            <ac:cxnSpMk id="156" creationId="{5EE329FD-17C3-486D-BD0F-17A6929CF0BC}"/>
          </ac:cxnSpMkLst>
        </pc:cxnChg>
        <pc:cxnChg chg="add mod ord">
          <ac:chgData name="渡辺　大登" userId="2262cdae-5a63-4950-94ad-07cd088a81e8" providerId="ADAL" clId="{7D27696E-D16C-44B9-B53E-58A104EFBB5D}" dt="2021-02-06T15:37:45.313" v="3206" actId="14100"/>
          <ac:cxnSpMkLst>
            <pc:docMk/>
            <pc:sldMk cId="762201092" sldId="287"/>
            <ac:cxnSpMk id="157" creationId="{652FB569-442E-4662-B466-D45D103DCC0F}"/>
          </ac:cxnSpMkLst>
        </pc:cxnChg>
        <pc:cxnChg chg="add mod ord">
          <ac:chgData name="渡辺　大登" userId="2262cdae-5a63-4950-94ad-07cd088a81e8" providerId="ADAL" clId="{7D27696E-D16C-44B9-B53E-58A104EFBB5D}" dt="2021-02-06T15:59:08.970" v="3272" actId="1038"/>
          <ac:cxnSpMkLst>
            <pc:docMk/>
            <pc:sldMk cId="762201092" sldId="287"/>
            <ac:cxnSpMk id="158" creationId="{689C6F82-E57C-4ABC-9472-0E524BB5721D}"/>
          </ac:cxnSpMkLst>
        </pc:cxnChg>
        <pc:cxnChg chg="mod">
          <ac:chgData name="渡辺　大登" userId="2262cdae-5a63-4950-94ad-07cd088a81e8" providerId="ADAL" clId="{7D27696E-D16C-44B9-B53E-58A104EFBB5D}" dt="2021-02-06T15:03:10.329" v="2401" actId="1076"/>
          <ac:cxnSpMkLst>
            <pc:docMk/>
            <pc:sldMk cId="762201092" sldId="287"/>
            <ac:cxnSpMk id="162" creationId="{06E7AFED-9E25-49CA-ACC9-4193FA99D540}"/>
          </ac:cxnSpMkLst>
        </pc:cxnChg>
        <pc:cxnChg chg="add mod">
          <ac:chgData name="渡辺　大登" userId="2262cdae-5a63-4950-94ad-07cd088a81e8" providerId="ADAL" clId="{7D27696E-D16C-44B9-B53E-58A104EFBB5D}" dt="2021-02-06T15:11:41.619" v="2522" actId="1035"/>
          <ac:cxnSpMkLst>
            <pc:docMk/>
            <pc:sldMk cId="762201092" sldId="287"/>
            <ac:cxnSpMk id="164" creationId="{D3EC6FBE-E44D-4526-B88A-28226B772186}"/>
          </ac:cxnSpMkLst>
        </pc:cxnChg>
        <pc:cxnChg chg="mod topLvl">
          <ac:chgData name="渡辺　大登" userId="2262cdae-5a63-4950-94ad-07cd088a81e8" providerId="ADAL" clId="{7D27696E-D16C-44B9-B53E-58A104EFBB5D}" dt="2021-02-06T15:35:50.109" v="3193" actId="164"/>
          <ac:cxnSpMkLst>
            <pc:docMk/>
            <pc:sldMk cId="762201092" sldId="287"/>
            <ac:cxnSpMk id="173" creationId="{FC57F8F1-8C7E-4281-B58B-B8509C0D5042}"/>
          </ac:cxnSpMkLst>
        </pc:cxnChg>
        <pc:cxnChg chg="mod ord topLvl">
          <ac:chgData name="渡辺　大登" userId="2262cdae-5a63-4950-94ad-07cd088a81e8" providerId="ADAL" clId="{7D27696E-D16C-44B9-B53E-58A104EFBB5D}" dt="2021-02-06T15:35:58.017" v="3194" actId="166"/>
          <ac:cxnSpMkLst>
            <pc:docMk/>
            <pc:sldMk cId="762201092" sldId="287"/>
            <ac:cxnSpMk id="175" creationId="{1BCBDA93-8A5F-42D6-BBBD-71401E065562}"/>
          </ac:cxnSpMkLst>
        </pc:cxnChg>
        <pc:cxnChg chg="mod">
          <ac:chgData name="渡辺　大登" userId="2262cdae-5a63-4950-94ad-07cd088a81e8" providerId="ADAL" clId="{7D27696E-D16C-44B9-B53E-58A104EFBB5D}" dt="2021-02-06T15:27:44.540" v="2911" actId="13244"/>
          <ac:cxnSpMkLst>
            <pc:docMk/>
            <pc:sldMk cId="762201092" sldId="287"/>
            <ac:cxnSpMk id="179" creationId="{E5C7175C-5403-4A84-938A-A0FCC2855DDF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197" creationId="{6C13C4AE-F107-4F26-BC42-CFC0C24C6422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198" creationId="{B624EBC9-5E60-4073-B51D-15F63CCC601C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199" creationId="{0457FA8F-9C36-4B9E-8182-21C70516C0D8}"/>
          </ac:cxnSpMkLst>
        </pc:cxnChg>
        <pc:cxnChg chg="mod">
          <ac:chgData name="渡辺　大登" userId="2262cdae-5a63-4950-94ad-07cd088a81e8" providerId="ADAL" clId="{7D27696E-D16C-44B9-B53E-58A104EFBB5D}" dt="2021-02-06T15:45:26.033" v="3261" actId="692"/>
          <ac:cxnSpMkLst>
            <pc:docMk/>
            <pc:sldMk cId="762201092" sldId="287"/>
            <ac:cxnSpMk id="200" creationId="{6342D487-C860-4C90-AD83-E16C27D53C54}"/>
          </ac:cxnSpMkLst>
        </pc:cxnChg>
        <pc:cxnChg chg="mod">
          <ac:chgData name="渡辺　大登" userId="2262cdae-5a63-4950-94ad-07cd088a81e8" providerId="ADAL" clId="{7D27696E-D16C-44B9-B53E-58A104EFBB5D}" dt="2021-02-06T15:45:26.033" v="3261" actId="692"/>
          <ac:cxnSpMkLst>
            <pc:docMk/>
            <pc:sldMk cId="762201092" sldId="287"/>
            <ac:cxnSpMk id="201" creationId="{06EC10AA-24B5-4FA3-BF67-5CA84C2BB3B0}"/>
          </ac:cxnSpMkLst>
        </pc:cxnChg>
        <pc:cxnChg chg="mod">
          <ac:chgData name="渡辺　大登" userId="2262cdae-5a63-4950-94ad-07cd088a81e8" providerId="ADAL" clId="{7D27696E-D16C-44B9-B53E-58A104EFBB5D}" dt="2021-02-06T15:45:26.033" v="3261" actId="692"/>
          <ac:cxnSpMkLst>
            <pc:docMk/>
            <pc:sldMk cId="762201092" sldId="287"/>
            <ac:cxnSpMk id="202" creationId="{277BAC65-3996-4E13-9FAF-470254A023DD}"/>
          </ac:cxnSpMkLst>
        </pc:cxnChg>
        <pc:cxnChg chg="mod">
          <ac:chgData name="渡辺　大登" userId="2262cdae-5a63-4950-94ad-07cd088a81e8" providerId="ADAL" clId="{7D27696E-D16C-44B9-B53E-58A104EFBB5D}" dt="2021-02-06T15:45:26.033" v="3261" actId="692"/>
          <ac:cxnSpMkLst>
            <pc:docMk/>
            <pc:sldMk cId="762201092" sldId="287"/>
            <ac:cxnSpMk id="203" creationId="{521B902D-98C1-4332-8106-50B3C0C9ED14}"/>
          </ac:cxnSpMkLst>
        </pc:cxnChg>
        <pc:cxnChg chg="mod ord">
          <ac:chgData name="渡辺　大登" userId="2262cdae-5a63-4950-94ad-07cd088a81e8" providerId="ADAL" clId="{7D27696E-D16C-44B9-B53E-58A104EFBB5D}" dt="2021-02-06T15:46:04.147" v="3266" actId="14861"/>
          <ac:cxnSpMkLst>
            <pc:docMk/>
            <pc:sldMk cId="762201092" sldId="287"/>
            <ac:cxnSpMk id="204" creationId="{5D8EAE3C-22F3-4F6C-B5F5-C5928CFED998}"/>
          </ac:cxnSpMkLst>
        </pc:cxnChg>
        <pc:cxnChg chg="mod ord">
          <ac:chgData name="渡辺　大登" userId="2262cdae-5a63-4950-94ad-07cd088a81e8" providerId="ADAL" clId="{7D27696E-D16C-44B9-B53E-58A104EFBB5D}" dt="2021-02-06T15:46:10.127" v="3267" actId="14861"/>
          <ac:cxnSpMkLst>
            <pc:docMk/>
            <pc:sldMk cId="762201092" sldId="287"/>
            <ac:cxnSpMk id="205" creationId="{9D4BA782-71F6-41FC-97AB-0891750F71DD}"/>
          </ac:cxnSpMkLst>
        </pc:cxnChg>
        <pc:cxnChg chg="mod">
          <ac:chgData name="渡辺　大登" userId="2262cdae-5a63-4950-94ad-07cd088a81e8" providerId="ADAL" clId="{7D27696E-D16C-44B9-B53E-58A104EFBB5D}" dt="2021-02-06T15:45:55.408" v="3264" actId="1076"/>
          <ac:cxnSpMkLst>
            <pc:docMk/>
            <pc:sldMk cId="762201092" sldId="287"/>
            <ac:cxnSpMk id="206" creationId="{2582C2F0-A61A-408E-AA34-CF0675D3D878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207" creationId="{310BA021-1B6F-4AC9-B942-C22C2DBE81A8}"/>
          </ac:cxnSpMkLst>
        </pc:cxnChg>
        <pc:cxnChg chg="mod">
          <ac:chgData name="渡辺　大登" userId="2262cdae-5a63-4950-94ad-07cd088a81e8" providerId="ADAL" clId="{7D27696E-D16C-44B9-B53E-58A104EFBB5D}" dt="2021-02-06T15:44:50.288" v="3255" actId="692"/>
          <ac:cxnSpMkLst>
            <pc:docMk/>
            <pc:sldMk cId="762201092" sldId="287"/>
            <ac:cxnSpMk id="209" creationId="{BDD24B6A-ABD7-4C73-AB3B-E68F9485FBC5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210" creationId="{8BBCAC1F-8162-4807-A642-F5D3CA164D7C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211" creationId="{344DB32B-3150-4B07-8DF8-13EC48A46307}"/>
          </ac:cxnSpMkLst>
        </pc:cxnChg>
        <pc:cxnChg chg="mod">
          <ac:chgData name="渡辺　大登" userId="2262cdae-5a63-4950-94ad-07cd088a81e8" providerId="ADAL" clId="{7D27696E-D16C-44B9-B53E-58A104EFBB5D}" dt="2021-02-06T15:44:50.288" v="3255" actId="692"/>
          <ac:cxnSpMkLst>
            <pc:docMk/>
            <pc:sldMk cId="762201092" sldId="287"/>
            <ac:cxnSpMk id="212" creationId="{F7E4346C-36BE-4638-86AB-4D9129DB74B8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213" creationId="{504C9CFD-CE9D-43E2-8F8B-40ABCDA85238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214" creationId="{AFFDC2B7-7B4A-446C-A30A-D8B2C2C7C2B3}"/>
          </ac:cxnSpMkLst>
        </pc:cxnChg>
        <pc:cxnChg chg="mod topLvl">
          <ac:chgData name="渡辺　大登" userId="2262cdae-5a63-4950-94ad-07cd088a81e8" providerId="ADAL" clId="{7D27696E-D16C-44B9-B53E-58A104EFBB5D}" dt="2021-02-06T15:31:53.850" v="2949" actId="165"/>
          <ac:cxnSpMkLst>
            <pc:docMk/>
            <pc:sldMk cId="762201092" sldId="287"/>
            <ac:cxnSpMk id="215" creationId="{ADFC12ED-DDED-41BF-8FB4-A3D922BE358E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217" creationId="{85929B3A-2AAE-4860-832A-559EDA7FA86E}"/>
          </ac:cxnSpMkLst>
        </pc:cxnChg>
        <pc:cxnChg chg="mod topLvl">
          <ac:chgData name="渡辺　大登" userId="2262cdae-5a63-4950-94ad-07cd088a81e8" providerId="ADAL" clId="{7D27696E-D16C-44B9-B53E-58A104EFBB5D}" dt="2021-02-06T15:31:53.850" v="2949" actId="165"/>
          <ac:cxnSpMkLst>
            <pc:docMk/>
            <pc:sldMk cId="762201092" sldId="287"/>
            <ac:cxnSpMk id="218" creationId="{BDCAE0AB-E224-4542-B531-ED7C79AACD2E}"/>
          </ac:cxnSpMkLst>
        </pc:cxnChg>
        <pc:cxnChg chg="mod">
          <ac:chgData name="渡辺　大登" userId="2262cdae-5a63-4950-94ad-07cd088a81e8" providerId="ADAL" clId="{7D27696E-D16C-44B9-B53E-58A104EFBB5D}" dt="2021-02-06T15:44:38.497" v="3253" actId="692"/>
          <ac:cxnSpMkLst>
            <pc:docMk/>
            <pc:sldMk cId="762201092" sldId="287"/>
            <ac:cxnSpMk id="220" creationId="{929BAADD-9CC9-4710-BE34-D89D17BCDC2A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23" creationId="{425D9F97-8A27-4B4C-B680-C7FFFCF98D89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26" creationId="{553E2075-FB39-4D7F-90A7-BB4453081463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29" creationId="{E698D934-5292-4318-8980-4B83BC8812EE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32" creationId="{6027DAF0-A602-47A1-B5B7-E3988C60C594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35" creationId="{C6E45602-6653-4186-9F85-A2495CDF8F6F}"/>
          </ac:cxnSpMkLst>
        </pc:cxnChg>
        <pc:cxnChg chg="mod">
          <ac:chgData name="渡辺　大登" userId="2262cdae-5a63-4950-94ad-07cd088a81e8" providerId="ADAL" clId="{7D27696E-D16C-44B9-B53E-58A104EFBB5D}" dt="2021-02-06T15:45:17.169" v="3259" actId="692"/>
          <ac:cxnSpMkLst>
            <pc:docMk/>
            <pc:sldMk cId="762201092" sldId="287"/>
            <ac:cxnSpMk id="238" creationId="{CBDA2F89-2B09-4F10-83AB-33115C662A10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41" creationId="{B8367CFE-4406-48EC-AB89-0EE1DA6CEFA2}"/>
          </ac:cxnSpMkLst>
        </pc:cxnChg>
        <pc:cxnChg chg="mod">
          <ac:chgData name="渡辺　大登" userId="2262cdae-5a63-4950-94ad-07cd088a81e8" providerId="ADAL" clId="{7D27696E-D16C-44B9-B53E-58A104EFBB5D}" dt="2021-02-06T15:45:17.169" v="3259" actId="692"/>
          <ac:cxnSpMkLst>
            <pc:docMk/>
            <pc:sldMk cId="762201092" sldId="287"/>
            <ac:cxnSpMk id="244" creationId="{FE0EA1C6-C75C-401C-B830-B6ED4E4B2B45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47" creationId="{1D5D22B4-3B01-4EF6-9367-63312C5698BD}"/>
          </ac:cxnSpMkLst>
        </pc:cxnChg>
        <pc:cxnChg chg="mod">
          <ac:chgData name="渡辺　大登" userId="2262cdae-5a63-4950-94ad-07cd088a81e8" providerId="ADAL" clId="{7D27696E-D16C-44B9-B53E-58A104EFBB5D}" dt="2021-02-06T15:45:17.169" v="3259" actId="692"/>
          <ac:cxnSpMkLst>
            <pc:docMk/>
            <pc:sldMk cId="762201092" sldId="287"/>
            <ac:cxnSpMk id="250" creationId="{8F65C98B-167C-4B81-8517-5A9FE8B1DF0A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53" creationId="{0BF5F333-52BD-434A-8618-543B7D624ABA}"/>
          </ac:cxnSpMkLst>
        </pc:cxnChg>
        <pc:cxnChg chg="mod">
          <ac:chgData name="渡辺　大登" userId="2262cdae-5a63-4950-94ad-07cd088a81e8" providerId="ADAL" clId="{7D27696E-D16C-44B9-B53E-58A104EFBB5D}" dt="2021-02-06T15:45:08.129" v="3257" actId="692"/>
          <ac:cxnSpMkLst>
            <pc:docMk/>
            <pc:sldMk cId="762201092" sldId="287"/>
            <ac:cxnSpMk id="256" creationId="{C22CCA42-0F82-410B-B4A1-D039302C4420}"/>
          </ac:cxnSpMkLst>
        </pc:cxnChg>
      </pc:sldChg>
      <pc:sldChg chg="addSp modSp add">
        <pc:chgData name="渡辺　大登" userId="2262cdae-5a63-4950-94ad-07cd088a81e8" providerId="ADAL" clId="{7D27696E-D16C-44B9-B53E-58A104EFBB5D}" dt="2021-02-06T17:37:24.783" v="3574" actId="1036"/>
        <pc:sldMkLst>
          <pc:docMk/>
          <pc:sldMk cId="2611845126" sldId="288"/>
        </pc:sldMkLst>
        <pc:spChg chg="mod">
          <ac:chgData name="渡辺　大登" userId="2262cdae-5a63-4950-94ad-07cd088a81e8" providerId="ADAL" clId="{7D27696E-D16C-44B9-B53E-58A104EFBB5D}" dt="2021-02-06T17:35:46.057" v="3557" actId="164"/>
          <ac:spMkLst>
            <pc:docMk/>
            <pc:sldMk cId="2611845126" sldId="288"/>
            <ac:spMk id="126" creationId="{A48BB312-B9C0-45B7-BFFE-EC809148F396}"/>
          </ac:spMkLst>
        </pc:spChg>
        <pc:spChg chg="mod">
          <ac:chgData name="渡辺　大登" userId="2262cdae-5a63-4950-94ad-07cd088a81e8" providerId="ADAL" clId="{7D27696E-D16C-44B9-B53E-58A104EFBB5D}" dt="2021-02-06T17:35:20.424" v="3553" actId="164"/>
          <ac:spMkLst>
            <pc:docMk/>
            <pc:sldMk cId="2611845126" sldId="288"/>
            <ac:spMk id="128" creationId="{CBFE015E-8267-4889-8AA2-BB1228B6C570}"/>
          </ac:spMkLst>
        </pc:spChg>
        <pc:spChg chg="mod">
          <ac:chgData name="渡辺　大登" userId="2262cdae-5a63-4950-94ad-07cd088a81e8" providerId="ADAL" clId="{7D27696E-D16C-44B9-B53E-58A104EFBB5D}" dt="2021-02-06T17:35:36.647" v="3555" actId="164"/>
          <ac:spMkLst>
            <pc:docMk/>
            <pc:sldMk cId="2611845126" sldId="288"/>
            <ac:spMk id="129" creationId="{5CCD13EF-92E0-4AF9-B11F-A5B328017302}"/>
          </ac:spMkLst>
        </pc:spChg>
        <pc:spChg chg="mod">
          <ac:chgData name="渡辺　大登" userId="2262cdae-5a63-4950-94ad-07cd088a81e8" providerId="ADAL" clId="{7D27696E-D16C-44B9-B53E-58A104EFBB5D}" dt="2021-02-06T17:35:59.100" v="3559" actId="164"/>
          <ac:spMkLst>
            <pc:docMk/>
            <pc:sldMk cId="2611845126" sldId="288"/>
            <ac:spMk id="132" creationId="{05B0CF07-B090-497D-96A3-D0045D10C339}"/>
          </ac:spMkLst>
        </pc:spChg>
        <pc:grpChg chg="add mod">
          <ac:chgData name="渡辺　大登" userId="2262cdae-5a63-4950-94ad-07cd088a81e8" providerId="ADAL" clId="{7D27696E-D16C-44B9-B53E-58A104EFBB5D}" dt="2021-02-06T17:34:42.477" v="3549" actId="164"/>
          <ac:grpSpMkLst>
            <pc:docMk/>
            <pc:sldMk cId="2611845126" sldId="288"/>
            <ac:grpSpMk id="3" creationId="{E73E021D-0FC1-49DC-B3AA-9B1AB8D2B07A}"/>
          </ac:grpSpMkLst>
        </pc:grpChg>
        <pc:grpChg chg="add mod">
          <ac:chgData name="渡辺　大登" userId="2262cdae-5a63-4950-94ad-07cd088a81e8" providerId="ADAL" clId="{7D27696E-D16C-44B9-B53E-58A104EFBB5D}" dt="2021-02-06T17:35:03.181" v="3551" actId="164"/>
          <ac:grpSpMkLst>
            <pc:docMk/>
            <pc:sldMk cId="2611845126" sldId="288"/>
            <ac:grpSpMk id="4" creationId="{C1CFF6F7-91EC-4457-9FCB-C9BE038D0934}"/>
          </ac:grpSpMkLst>
        </pc:grpChg>
        <pc:grpChg chg="add mod">
          <ac:chgData name="渡辺　大登" userId="2262cdae-5a63-4950-94ad-07cd088a81e8" providerId="ADAL" clId="{7D27696E-D16C-44B9-B53E-58A104EFBB5D}" dt="2021-02-06T17:35:20.424" v="3553" actId="164"/>
          <ac:grpSpMkLst>
            <pc:docMk/>
            <pc:sldMk cId="2611845126" sldId="288"/>
            <ac:grpSpMk id="5" creationId="{EE620DCD-98C8-46DB-A911-2A16B2A0089A}"/>
          </ac:grpSpMkLst>
        </pc:grpChg>
        <pc:grpChg chg="add mod">
          <ac:chgData name="渡辺　大登" userId="2262cdae-5a63-4950-94ad-07cd088a81e8" providerId="ADAL" clId="{7D27696E-D16C-44B9-B53E-58A104EFBB5D}" dt="2021-02-06T17:36:41.544" v="3563" actId="1076"/>
          <ac:grpSpMkLst>
            <pc:docMk/>
            <pc:sldMk cId="2611845126" sldId="288"/>
            <ac:grpSpMk id="7" creationId="{7DAC366A-F20C-465C-981A-A28542B55148}"/>
          </ac:grpSpMkLst>
        </pc:grpChg>
        <pc:grpChg chg="add mod">
          <ac:chgData name="渡辺　大登" userId="2262cdae-5a63-4950-94ad-07cd088a81e8" providerId="ADAL" clId="{7D27696E-D16C-44B9-B53E-58A104EFBB5D}" dt="2021-02-06T17:35:36.647" v="3555" actId="164"/>
          <ac:grpSpMkLst>
            <pc:docMk/>
            <pc:sldMk cId="2611845126" sldId="288"/>
            <ac:grpSpMk id="8" creationId="{8834E3A8-D674-48D5-BF1B-683DC90C4D25}"/>
          </ac:grpSpMkLst>
        </pc:grpChg>
        <pc:grpChg chg="add mod">
          <ac:chgData name="渡辺　大登" userId="2262cdae-5a63-4950-94ad-07cd088a81e8" providerId="ADAL" clId="{7D27696E-D16C-44B9-B53E-58A104EFBB5D}" dt="2021-02-06T17:35:36.647" v="3555" actId="164"/>
          <ac:grpSpMkLst>
            <pc:docMk/>
            <pc:sldMk cId="2611845126" sldId="288"/>
            <ac:grpSpMk id="9" creationId="{42393971-D31C-45DB-B458-1BBAC14E9D58}"/>
          </ac:grpSpMkLst>
        </pc:grpChg>
        <pc:grpChg chg="add mod">
          <ac:chgData name="渡辺　大登" userId="2262cdae-5a63-4950-94ad-07cd088a81e8" providerId="ADAL" clId="{7D27696E-D16C-44B9-B53E-58A104EFBB5D}" dt="2021-02-06T17:35:46.057" v="3557" actId="164"/>
          <ac:grpSpMkLst>
            <pc:docMk/>
            <pc:sldMk cId="2611845126" sldId="288"/>
            <ac:grpSpMk id="10" creationId="{A66A729D-A8F3-450E-8CB9-960111B8E3F5}"/>
          </ac:grpSpMkLst>
        </pc:grpChg>
        <pc:grpChg chg="add mod">
          <ac:chgData name="渡辺　大登" userId="2262cdae-5a63-4950-94ad-07cd088a81e8" providerId="ADAL" clId="{7D27696E-D16C-44B9-B53E-58A104EFBB5D}" dt="2021-02-06T17:35:46.057" v="3557" actId="164"/>
          <ac:grpSpMkLst>
            <pc:docMk/>
            <pc:sldMk cId="2611845126" sldId="288"/>
            <ac:grpSpMk id="11" creationId="{F55469E3-F8E1-4259-BB98-7C5A201EFF4F}"/>
          </ac:grpSpMkLst>
        </pc:grpChg>
        <pc:grpChg chg="add mod">
          <ac:chgData name="渡辺　大登" userId="2262cdae-5a63-4950-94ad-07cd088a81e8" providerId="ADAL" clId="{7D27696E-D16C-44B9-B53E-58A104EFBB5D}" dt="2021-02-06T17:35:59.100" v="3559" actId="164"/>
          <ac:grpSpMkLst>
            <pc:docMk/>
            <pc:sldMk cId="2611845126" sldId="288"/>
            <ac:grpSpMk id="13" creationId="{108945E5-116C-45C4-8703-B769F3C846D7}"/>
          </ac:grpSpMkLst>
        </pc:grpChg>
        <pc:grpChg chg="add mod">
          <ac:chgData name="渡辺　大登" userId="2262cdae-5a63-4950-94ad-07cd088a81e8" providerId="ADAL" clId="{7D27696E-D16C-44B9-B53E-58A104EFBB5D}" dt="2021-02-06T17:37:24.783" v="3574" actId="1036"/>
          <ac:grpSpMkLst>
            <pc:docMk/>
            <pc:sldMk cId="2611845126" sldId="288"/>
            <ac:grpSpMk id="14" creationId="{B244EE9E-1E41-4A6C-A0E4-F4985E25D013}"/>
          </ac:grpSpMkLst>
        </pc:grpChg>
        <pc:grpChg chg="mod">
          <ac:chgData name="渡辺　大登" userId="2262cdae-5a63-4950-94ad-07cd088a81e8" providerId="ADAL" clId="{7D27696E-D16C-44B9-B53E-58A104EFBB5D}" dt="2021-02-06T17:35:11.687" v="3552" actId="164"/>
          <ac:grpSpMkLst>
            <pc:docMk/>
            <pc:sldMk cId="2611845126" sldId="288"/>
            <ac:grpSpMk id="18" creationId="{81F97047-6565-46BC-A0BD-B6EAABDCBFB5}"/>
          </ac:grpSpMkLst>
        </pc:grpChg>
        <pc:grpChg chg="mod">
          <ac:chgData name="渡辺　大登" userId="2262cdae-5a63-4950-94ad-07cd088a81e8" providerId="ADAL" clId="{7D27696E-D16C-44B9-B53E-58A104EFBB5D}" dt="2021-02-06T17:35:42.549" v="3556" actId="164"/>
          <ac:grpSpMkLst>
            <pc:docMk/>
            <pc:sldMk cId="2611845126" sldId="288"/>
            <ac:grpSpMk id="178" creationId="{B534819B-0541-4ECC-B1BD-DD84AB31EBD0}"/>
          </ac:grpSpMkLst>
        </pc:grpChg>
        <pc:grpChg chg="mod">
          <ac:chgData name="渡辺　大登" userId="2262cdae-5a63-4950-94ad-07cd088a81e8" providerId="ADAL" clId="{7D27696E-D16C-44B9-B53E-58A104EFBB5D}" dt="2021-02-06T17:35:27.052" v="3554" actId="164"/>
          <ac:grpSpMkLst>
            <pc:docMk/>
            <pc:sldMk cId="2611845126" sldId="288"/>
            <ac:grpSpMk id="188" creationId="{C113A493-3231-4AC1-B9BC-B2A30B653144}"/>
          </ac:grpSpMkLst>
        </pc:grpChg>
        <pc:grpChg chg="mod">
          <ac:chgData name="渡辺　大登" userId="2262cdae-5a63-4950-94ad-07cd088a81e8" providerId="ADAL" clId="{7D27696E-D16C-44B9-B53E-58A104EFBB5D}" dt="2021-02-06T17:35:51.742" v="3558" actId="164"/>
          <ac:grpSpMkLst>
            <pc:docMk/>
            <pc:sldMk cId="2611845126" sldId="288"/>
            <ac:grpSpMk id="208" creationId="{2FC89B2E-4AE0-4E00-8FF3-682606EC2BB4}"/>
          </ac:grpSpMkLst>
        </pc:grpChg>
        <pc:cxnChg chg="mod">
          <ac:chgData name="渡辺　大登" userId="2262cdae-5a63-4950-94ad-07cd088a81e8" providerId="ADAL" clId="{7D27696E-D16C-44B9-B53E-58A104EFBB5D}" dt="2021-02-06T17:35:42.549" v="3556" actId="164"/>
          <ac:cxnSpMkLst>
            <pc:docMk/>
            <pc:sldMk cId="2611845126" sldId="288"/>
            <ac:cxnSpMk id="6" creationId="{CF195ADB-A175-4A4D-BC52-0A304AFF0215}"/>
          </ac:cxnSpMkLst>
        </pc:cxnChg>
        <pc:cxnChg chg="mod">
          <ac:chgData name="渡辺　大登" userId="2262cdae-5a63-4950-94ad-07cd088a81e8" providerId="ADAL" clId="{7D27696E-D16C-44B9-B53E-58A104EFBB5D}" dt="2021-02-06T17:35:27.052" v="3554" actId="164"/>
          <ac:cxnSpMkLst>
            <pc:docMk/>
            <pc:sldMk cId="2611845126" sldId="288"/>
            <ac:cxnSpMk id="156" creationId="{5EE329FD-17C3-486D-BD0F-17A6929CF0BC}"/>
          </ac:cxnSpMkLst>
        </pc:cxnChg>
        <pc:cxnChg chg="mod">
          <ac:chgData name="渡辺　大登" userId="2262cdae-5a63-4950-94ad-07cd088a81e8" providerId="ADAL" clId="{7D27696E-D16C-44B9-B53E-58A104EFBB5D}" dt="2021-02-06T17:35:11.687" v="3552" actId="164"/>
          <ac:cxnSpMkLst>
            <pc:docMk/>
            <pc:sldMk cId="2611845126" sldId="288"/>
            <ac:cxnSpMk id="157" creationId="{652FB569-442E-4662-B466-D45D103DCC0F}"/>
          </ac:cxnSpMkLst>
        </pc:cxnChg>
        <pc:cxnChg chg="mod">
          <ac:chgData name="渡辺　大登" userId="2262cdae-5a63-4950-94ad-07cd088a81e8" providerId="ADAL" clId="{7D27696E-D16C-44B9-B53E-58A104EFBB5D}" dt="2021-02-06T17:35:51.742" v="3558" actId="164"/>
          <ac:cxnSpMkLst>
            <pc:docMk/>
            <pc:sldMk cId="2611845126" sldId="288"/>
            <ac:cxnSpMk id="158" creationId="{689C6F82-E57C-4ABC-9472-0E524BB5721D}"/>
          </ac:cxnSpMkLst>
        </pc:cxnChg>
        <pc:cxnChg chg="mod">
          <ac:chgData name="渡辺　大登" userId="2262cdae-5a63-4950-94ad-07cd088a81e8" providerId="ADAL" clId="{7D27696E-D16C-44B9-B53E-58A104EFBB5D}" dt="2021-02-06T17:35:11.687" v="3552" actId="164"/>
          <ac:cxnSpMkLst>
            <pc:docMk/>
            <pc:sldMk cId="2611845126" sldId="288"/>
            <ac:cxnSpMk id="164" creationId="{D3EC6FBE-E44D-4526-B88A-28226B772186}"/>
          </ac:cxnSpMkLst>
        </pc:cxnChg>
      </pc:sldChg>
      <pc:sldChg chg="delSp modSp add">
        <pc:chgData name="渡辺　大登" userId="2262cdae-5a63-4950-94ad-07cd088a81e8" providerId="ADAL" clId="{7D27696E-D16C-44B9-B53E-58A104EFBB5D}" dt="2021-02-07T05:10:39.665" v="3677" actId="20577"/>
        <pc:sldMkLst>
          <pc:docMk/>
          <pc:sldMk cId="1683924030" sldId="289"/>
        </pc:sldMkLst>
        <pc:spChg chg="mod">
          <ac:chgData name="渡辺　大登" userId="2262cdae-5a63-4950-94ad-07cd088a81e8" providerId="ADAL" clId="{7D27696E-D16C-44B9-B53E-58A104EFBB5D}" dt="2021-02-07T05:10:37.978" v="3676" actId="20577"/>
          <ac:spMkLst>
            <pc:docMk/>
            <pc:sldMk cId="1683924030" sldId="289"/>
            <ac:spMk id="4" creationId="{442F17BC-4E8C-4DC7-A91E-8E7E856A606C}"/>
          </ac:spMkLst>
        </pc:spChg>
        <pc:spChg chg="mod">
          <ac:chgData name="渡辺　大登" userId="2262cdae-5a63-4950-94ad-07cd088a81e8" providerId="ADAL" clId="{7D27696E-D16C-44B9-B53E-58A104EFBB5D}" dt="2021-02-07T05:10:34.022" v="3674" actId="20577"/>
          <ac:spMkLst>
            <pc:docMk/>
            <pc:sldMk cId="1683924030" sldId="289"/>
            <ac:spMk id="5" creationId="{4F17743F-F80D-4E32-8F70-E32C2E7AC25F}"/>
          </ac:spMkLst>
        </pc:spChg>
        <pc:spChg chg="mod">
          <ac:chgData name="渡辺　大登" userId="2262cdae-5a63-4950-94ad-07cd088a81e8" providerId="ADAL" clId="{7D27696E-D16C-44B9-B53E-58A104EFBB5D}" dt="2021-02-07T05:10:36.570" v="3675" actId="20577"/>
          <ac:spMkLst>
            <pc:docMk/>
            <pc:sldMk cId="1683924030" sldId="289"/>
            <ac:spMk id="6" creationId="{D8DAC9E8-977B-4D89-9C15-AD2BC7D6FC9B}"/>
          </ac:spMkLst>
        </pc:spChg>
        <pc:spChg chg="mod">
          <ac:chgData name="渡辺　大登" userId="2262cdae-5a63-4950-94ad-07cd088a81e8" providerId="ADAL" clId="{7D27696E-D16C-44B9-B53E-58A104EFBB5D}" dt="2021-02-07T05:10:39.665" v="3677" actId="20577"/>
          <ac:spMkLst>
            <pc:docMk/>
            <pc:sldMk cId="1683924030" sldId="289"/>
            <ac:spMk id="7" creationId="{DE05938D-CAA8-4EE6-806E-42CB7269807F}"/>
          </ac:spMkLst>
        </pc:spChg>
        <pc:spChg chg="del">
          <ac:chgData name="渡辺　大登" userId="2262cdae-5a63-4950-94ad-07cd088a81e8" providerId="ADAL" clId="{7D27696E-D16C-44B9-B53E-58A104EFBB5D}" dt="2021-02-07T05:06:47.401" v="3658" actId="478"/>
          <ac:spMkLst>
            <pc:docMk/>
            <pc:sldMk cId="1683924030" sldId="289"/>
            <ac:spMk id="9" creationId="{6462CB0A-8777-4B96-AB98-2A349B90E836}"/>
          </ac:spMkLst>
        </pc:spChg>
        <pc:spChg chg="del">
          <ac:chgData name="渡辺　大登" userId="2262cdae-5a63-4950-94ad-07cd088a81e8" providerId="ADAL" clId="{7D27696E-D16C-44B9-B53E-58A104EFBB5D}" dt="2021-02-07T05:06:50.458" v="3659" actId="478"/>
          <ac:spMkLst>
            <pc:docMk/>
            <pc:sldMk cId="1683924030" sldId="289"/>
            <ac:spMk id="10" creationId="{26FF636B-01BD-43BD-8C01-27FF221F2C05}"/>
          </ac:spMkLst>
        </pc:spChg>
        <pc:spChg chg="mod">
          <ac:chgData name="渡辺　大登" userId="2262cdae-5a63-4950-94ad-07cd088a81e8" providerId="ADAL" clId="{7D27696E-D16C-44B9-B53E-58A104EFBB5D}" dt="2021-02-07T05:09:22.268" v="3669" actId="1076"/>
          <ac:spMkLst>
            <pc:docMk/>
            <pc:sldMk cId="1683924030" sldId="289"/>
            <ac:spMk id="16" creationId="{B6A8B714-75A9-4760-809B-EA6D71E0762B}"/>
          </ac:spMkLst>
        </pc:spChg>
        <pc:cxnChg chg="mod">
          <ac:chgData name="渡辺　大登" userId="2262cdae-5a63-4950-94ad-07cd088a81e8" providerId="ADAL" clId="{7D27696E-D16C-44B9-B53E-58A104EFBB5D}" dt="2021-02-07T05:07:14.953" v="3660" actId="1076"/>
          <ac:cxnSpMkLst>
            <pc:docMk/>
            <pc:sldMk cId="1683924030" sldId="289"/>
            <ac:cxnSpMk id="12" creationId="{758F1565-C463-402D-A849-5F1762DE4772}"/>
          </ac:cxnSpMkLst>
        </pc:cxnChg>
        <pc:cxnChg chg="mod">
          <ac:chgData name="渡辺　大登" userId="2262cdae-5a63-4950-94ad-07cd088a81e8" providerId="ADAL" clId="{7D27696E-D16C-44B9-B53E-58A104EFBB5D}" dt="2021-02-07T05:07:24.019" v="3661" actId="1076"/>
          <ac:cxnSpMkLst>
            <pc:docMk/>
            <pc:sldMk cId="1683924030" sldId="289"/>
            <ac:cxnSpMk id="15" creationId="{EFCF4ED0-DFE1-45A8-B3CB-A68463E41951}"/>
          </ac:cxnSpMkLst>
        </pc:cxnChg>
      </pc:sldChg>
      <pc:sldChg chg="addSp delSp modSp">
        <pc:chgData name="渡辺　大登" userId="2262cdae-5a63-4950-94ad-07cd088a81e8" providerId="ADAL" clId="{7D27696E-D16C-44B9-B53E-58A104EFBB5D}" dt="2021-02-08T18:29:37.747" v="4115" actId="1036"/>
        <pc:sldMkLst>
          <pc:docMk/>
          <pc:sldMk cId="990815018" sldId="290"/>
        </pc:sldMkLst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3" creationId="{520A73B1-7DE1-495E-A186-B5062C98FDC8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8" creationId="{31C0D35F-6B1E-4401-90C3-EEB0B2DC9686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9" creationId="{D1420A55-F4DF-475A-938D-0247C11125C3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0" creationId="{AA228DC9-9E08-4F4B-A051-E3BBC7C5A7F0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1" creationId="{DB009DB1-5F7A-4D61-9384-C08C4B67D80C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2" creationId="{C0A278E5-B732-4753-80C4-65D71C0DE6B9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3" creationId="{44DB0A28-522A-4DD1-BAF8-BF37685758BD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4" creationId="{630C9B44-22BA-4C27-B45B-729EC85B4B23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5" creationId="{8536C1C0-C857-4E98-945D-45710A0DB678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6" creationId="{9528DF11-BBCF-49CD-ABFD-2EF75D80FBCF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7" creationId="{D894045B-2DB8-4941-A441-952E9C168D93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8" creationId="{F9D8F0E9-0046-42E3-A021-20606AB0A1C7}"/>
          </ac:spMkLst>
        </pc:spChg>
        <pc:spChg chg="del">
          <ac:chgData name="渡辺　大登" userId="2262cdae-5a63-4950-94ad-07cd088a81e8" providerId="ADAL" clId="{7D27696E-D16C-44B9-B53E-58A104EFBB5D}" dt="2021-02-08T17:43:44.763" v="3712" actId="478"/>
          <ac:spMkLst>
            <pc:docMk/>
            <pc:sldMk cId="990815018" sldId="290"/>
            <ac:spMk id="19" creationId="{C01B11E8-7A3E-4DEA-BF72-6D519D1E6D10}"/>
          </ac:spMkLst>
        </pc:spChg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23" creationId="{4BF94099-AFFD-40A8-A6AE-62EF0650B298}"/>
          </ac:spMkLst>
        </pc:spChg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24" creationId="{527C297A-A841-46D4-A147-CD4E47A09358}"/>
          </ac:spMkLst>
        </pc:spChg>
        <pc:spChg chg="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25" creationId="{C053ED4F-E861-4525-811A-5ED7E3CAB619}"/>
          </ac:spMkLst>
        </pc:spChg>
        <pc:spChg chg="mod">
          <ac:chgData name="渡辺　大登" userId="2262cdae-5a63-4950-94ad-07cd088a81e8" providerId="ADAL" clId="{7D27696E-D16C-44B9-B53E-58A104EFBB5D}" dt="2021-02-08T18:29:37.747" v="4115" actId="1036"/>
          <ac:spMkLst>
            <pc:docMk/>
            <pc:sldMk cId="990815018" sldId="290"/>
            <ac:spMk id="26" creationId="{EBBEAD35-C4CD-41D5-B6A6-03CCA60B3707}"/>
          </ac:spMkLst>
        </pc:spChg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29" creationId="{353DD1A2-D145-4157-9C08-D6561D92972E}"/>
          </ac:spMkLst>
        </pc:spChg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30" creationId="{1A29D35C-21DB-4A39-A944-C28C0E978412}"/>
          </ac:spMkLst>
        </pc:spChg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31" creationId="{9EC0E5E2-E790-48F5-9740-5DBF0A08BD51}"/>
          </ac:spMkLst>
        </pc:spChg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32" creationId="{A97D19DB-0EE1-4ECF-9E66-8F9F5B004A56}"/>
          </ac:spMkLst>
        </pc:spChg>
        <pc:spChg chg="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37" creationId="{5FE0F34E-4917-4B5E-9599-AFEB5A6AE59B}"/>
          </ac:spMkLst>
        </pc:spChg>
        <pc:spChg chg="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38" creationId="{8FFEEF53-2F98-44CB-B923-05943C7DCFFF}"/>
          </ac:spMkLst>
        </pc:spChg>
        <pc:spChg chg="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39" creationId="{DA5030D7-A927-49DC-AB2C-E1A2169E735C}"/>
          </ac:spMkLst>
        </pc:spChg>
        <pc:spChg chg="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40" creationId="{7609E8E3-AE47-4E13-B3C8-FE6BEA875239}"/>
          </ac:spMkLst>
        </pc:spChg>
        <pc:spChg chg="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41" creationId="{8C65673E-D4A3-4AA5-A17B-4F0DFFC99772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42" creationId="{5719C16E-BA8F-4B0D-A3C8-DE281AFB1594}"/>
          </ac:spMkLst>
        </pc:spChg>
        <pc:spChg chg="mod topLvl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43" creationId="{20B18792-1C72-434D-88D0-97B451090DDC}"/>
          </ac:spMkLst>
        </pc:spChg>
        <pc:spChg chg="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44" creationId="{FF104BEF-8343-4DF5-9499-CDC3E015FA07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46" creationId="{5ED94E61-E2C8-4290-8508-E4F7060235AF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47" creationId="{66BDB6F1-0B77-46B2-BE0B-4C413913E637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48" creationId="{8958C5BC-A3C7-44D9-B1C0-59947D89C852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49" creationId="{231F4005-9913-4514-9FF2-543FE72BE663}"/>
          </ac:spMkLst>
        </pc:spChg>
        <pc:spChg chg="mod topLvl">
          <ac:chgData name="渡辺　大登" userId="2262cdae-5a63-4950-94ad-07cd088a81e8" providerId="ADAL" clId="{7D27696E-D16C-44B9-B53E-58A104EFBB5D}" dt="2021-02-08T18:22:42.708" v="4066" actId="164"/>
          <ac:spMkLst>
            <pc:docMk/>
            <pc:sldMk cId="990815018" sldId="290"/>
            <ac:spMk id="58" creationId="{710AECF6-436C-4FA1-A695-A7DB2BFFECDB}"/>
          </ac:spMkLst>
        </pc:spChg>
        <pc:spChg chg="mod topLvl">
          <ac:chgData name="渡辺　大登" userId="2262cdae-5a63-4950-94ad-07cd088a81e8" providerId="ADAL" clId="{7D27696E-D16C-44B9-B53E-58A104EFBB5D}" dt="2021-02-08T18:22:42.708" v="4066" actId="164"/>
          <ac:spMkLst>
            <pc:docMk/>
            <pc:sldMk cId="990815018" sldId="290"/>
            <ac:spMk id="59" creationId="{0AF9EC39-17B8-4AC9-8CB3-2F3C0236B5D2}"/>
          </ac:spMkLst>
        </pc:spChg>
        <pc:spChg chg="mod topLvl">
          <ac:chgData name="渡辺　大登" userId="2262cdae-5a63-4950-94ad-07cd088a81e8" providerId="ADAL" clId="{7D27696E-D16C-44B9-B53E-58A104EFBB5D}" dt="2021-02-08T18:22:42.708" v="4066" actId="164"/>
          <ac:spMkLst>
            <pc:docMk/>
            <pc:sldMk cId="990815018" sldId="290"/>
            <ac:spMk id="60" creationId="{92BAABC8-CDF9-4010-8B43-6EBA0012F1E9}"/>
          </ac:spMkLst>
        </pc:spChg>
        <pc:spChg chg="mod topLvl">
          <ac:chgData name="渡辺　大登" userId="2262cdae-5a63-4950-94ad-07cd088a81e8" providerId="ADAL" clId="{7D27696E-D16C-44B9-B53E-58A104EFBB5D}" dt="2021-02-08T18:22:42.708" v="4066" actId="164"/>
          <ac:spMkLst>
            <pc:docMk/>
            <pc:sldMk cId="990815018" sldId="290"/>
            <ac:spMk id="61" creationId="{042D1866-8EC2-4C64-84BD-2B5CCA95D511}"/>
          </ac:spMkLst>
        </pc:spChg>
        <pc:spChg chg="add del mod">
          <ac:chgData name="渡辺　大登" userId="2262cdae-5a63-4950-94ad-07cd088a81e8" providerId="ADAL" clId="{7D27696E-D16C-44B9-B53E-58A104EFBB5D}" dt="2021-02-08T17:45:11.042" v="3725" actId="478"/>
          <ac:spMkLst>
            <pc:docMk/>
            <pc:sldMk cId="990815018" sldId="290"/>
            <ac:spMk id="69" creationId="{23DDD2E0-AA71-4B0E-9B29-34FCB6977BD9}"/>
          </ac:spMkLst>
        </pc:spChg>
        <pc:spChg chg="add del mod">
          <ac:chgData name="渡辺　大登" userId="2262cdae-5a63-4950-94ad-07cd088a81e8" providerId="ADAL" clId="{7D27696E-D16C-44B9-B53E-58A104EFBB5D}" dt="2021-02-08T17:58:27.831" v="3830" actId="478"/>
          <ac:spMkLst>
            <pc:docMk/>
            <pc:sldMk cId="990815018" sldId="290"/>
            <ac:spMk id="78" creationId="{41FB3B3F-D0FC-4131-8624-45686D2CF75D}"/>
          </ac:spMkLst>
        </pc:spChg>
        <pc:spChg chg="add del mod">
          <ac:chgData name="渡辺　大登" userId="2262cdae-5a63-4950-94ad-07cd088a81e8" providerId="ADAL" clId="{7D27696E-D16C-44B9-B53E-58A104EFBB5D}" dt="2021-02-08T17:58:27.831" v="3830" actId="478"/>
          <ac:spMkLst>
            <pc:docMk/>
            <pc:sldMk cId="990815018" sldId="290"/>
            <ac:spMk id="87" creationId="{1463E794-EBA4-474D-8502-A46EA1DFDBF4}"/>
          </ac:spMkLst>
        </pc:spChg>
        <pc:spChg chg="add del mod">
          <ac:chgData name="渡辺　大登" userId="2262cdae-5a63-4950-94ad-07cd088a81e8" providerId="ADAL" clId="{7D27696E-D16C-44B9-B53E-58A104EFBB5D}" dt="2021-02-08T17:58:22.384" v="3828" actId="478"/>
          <ac:spMkLst>
            <pc:docMk/>
            <pc:sldMk cId="990815018" sldId="290"/>
            <ac:spMk id="96" creationId="{7B6754A8-B601-4B95-9C1D-97AA635071BC}"/>
          </ac:spMkLst>
        </pc:spChg>
        <pc:spChg chg="add del mod">
          <ac:chgData name="渡辺　大登" userId="2262cdae-5a63-4950-94ad-07cd088a81e8" providerId="ADAL" clId="{7D27696E-D16C-44B9-B53E-58A104EFBB5D}" dt="2021-02-08T17:49:22.283" v="3765" actId="478"/>
          <ac:spMkLst>
            <pc:docMk/>
            <pc:sldMk cId="990815018" sldId="290"/>
            <ac:spMk id="105" creationId="{112A950B-B605-4421-8829-1D3523FDA6E3}"/>
          </ac:spMkLst>
        </pc:spChg>
        <pc:spChg chg="add 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114" creationId="{B7D3A6E2-31C4-477C-8159-D86B6AE0CF4A}"/>
          </ac:spMkLst>
        </pc:spChg>
        <pc:spChg chg="add mod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15" creationId="{0B5F66C0-A39D-48F2-A268-945A027B0AA0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17" creationId="{E726E076-FA47-4F1F-9DBC-E885683D9C14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18" creationId="{F824831A-1D2C-46F2-AEF9-592A0A176ECC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19" creationId="{3A7BEDA4-10A8-4718-9164-2CCEDB614DFA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20" creationId="{E48CD890-95D3-4A58-B3A2-6A8D164E3D38}"/>
          </ac:spMkLst>
        </pc:spChg>
        <pc:spChg chg="add 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122" creationId="{706C2879-20A8-4C76-AC66-3A59ECD99D30}"/>
          </ac:spMkLst>
        </pc:spChg>
        <pc:spChg chg="add 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123" creationId="{CDA1DE5F-B9F6-47E5-89A5-1992E7EB5FAD}"/>
          </ac:spMkLst>
        </pc:spChg>
        <pc:spChg chg="mod topLvl">
          <ac:chgData name="渡辺　大登" userId="2262cdae-5a63-4950-94ad-07cd088a81e8" providerId="ADAL" clId="{7D27696E-D16C-44B9-B53E-58A104EFBB5D}" dt="2021-02-08T18:22:56.844" v="4068" actId="164"/>
          <ac:spMkLst>
            <pc:docMk/>
            <pc:sldMk cId="990815018" sldId="290"/>
            <ac:spMk id="125" creationId="{4B554AB0-C154-431E-B37C-B68954588CB4}"/>
          </ac:spMkLst>
        </pc:spChg>
        <pc:spChg chg="mod topLvl">
          <ac:chgData name="渡辺　大登" userId="2262cdae-5a63-4950-94ad-07cd088a81e8" providerId="ADAL" clId="{7D27696E-D16C-44B9-B53E-58A104EFBB5D}" dt="2021-02-08T18:22:56.844" v="4068" actId="164"/>
          <ac:spMkLst>
            <pc:docMk/>
            <pc:sldMk cId="990815018" sldId="290"/>
            <ac:spMk id="126" creationId="{7EED10E5-0BFA-4184-B121-DBB86C09C05C}"/>
          </ac:spMkLst>
        </pc:spChg>
        <pc:spChg chg="mod topLvl">
          <ac:chgData name="渡辺　大登" userId="2262cdae-5a63-4950-94ad-07cd088a81e8" providerId="ADAL" clId="{7D27696E-D16C-44B9-B53E-58A104EFBB5D}" dt="2021-02-08T18:22:56.844" v="4068" actId="164"/>
          <ac:spMkLst>
            <pc:docMk/>
            <pc:sldMk cId="990815018" sldId="290"/>
            <ac:spMk id="127" creationId="{036C6C9A-8E3E-47A8-85DB-E44F5023E893}"/>
          </ac:spMkLst>
        </pc:spChg>
        <pc:spChg chg="mod topLvl">
          <ac:chgData name="渡辺　大登" userId="2262cdae-5a63-4950-94ad-07cd088a81e8" providerId="ADAL" clId="{7D27696E-D16C-44B9-B53E-58A104EFBB5D}" dt="2021-02-08T18:22:56.844" v="4068" actId="164"/>
          <ac:spMkLst>
            <pc:docMk/>
            <pc:sldMk cId="990815018" sldId="290"/>
            <ac:spMk id="128" creationId="{8EB3FA0D-599A-4C22-B6C8-D29CB7D9EF34}"/>
          </ac:spMkLst>
        </pc:spChg>
        <pc:spChg chg="add 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130" creationId="{7981FFCF-BFE0-4185-89B1-B0597A4808D3}"/>
          </ac:spMkLst>
        </pc:spChg>
        <pc:spChg chg="add mod">
          <ac:chgData name="渡辺　大登" userId="2262cdae-5a63-4950-94ad-07cd088a81e8" providerId="ADAL" clId="{7D27696E-D16C-44B9-B53E-58A104EFBB5D}" dt="2021-02-08T18:27:41.747" v="4093" actId="1035"/>
          <ac:spMkLst>
            <pc:docMk/>
            <pc:sldMk cId="990815018" sldId="290"/>
            <ac:spMk id="131" creationId="{BFDAE286-5153-4562-8853-8E1334497D61}"/>
          </ac:spMkLst>
        </pc:spChg>
        <pc:spChg chg="mod topLvl">
          <ac:chgData name="渡辺　大登" userId="2262cdae-5a63-4950-94ad-07cd088a81e8" providerId="ADAL" clId="{7D27696E-D16C-44B9-B53E-58A104EFBB5D}" dt="2021-02-08T18:22:51.690" v="4067" actId="164"/>
          <ac:spMkLst>
            <pc:docMk/>
            <pc:sldMk cId="990815018" sldId="290"/>
            <ac:spMk id="133" creationId="{BA773620-E67D-4359-AB14-388F2DF6F41B}"/>
          </ac:spMkLst>
        </pc:spChg>
        <pc:spChg chg="mod topLvl">
          <ac:chgData name="渡辺　大登" userId="2262cdae-5a63-4950-94ad-07cd088a81e8" providerId="ADAL" clId="{7D27696E-D16C-44B9-B53E-58A104EFBB5D}" dt="2021-02-08T18:22:51.690" v="4067" actId="164"/>
          <ac:spMkLst>
            <pc:docMk/>
            <pc:sldMk cId="990815018" sldId="290"/>
            <ac:spMk id="134" creationId="{DBE5B154-2E82-46D3-AB3D-3E41A3DCB85B}"/>
          </ac:spMkLst>
        </pc:spChg>
        <pc:spChg chg="mod topLvl">
          <ac:chgData name="渡辺　大登" userId="2262cdae-5a63-4950-94ad-07cd088a81e8" providerId="ADAL" clId="{7D27696E-D16C-44B9-B53E-58A104EFBB5D}" dt="2021-02-08T18:22:51.690" v="4067" actId="164"/>
          <ac:spMkLst>
            <pc:docMk/>
            <pc:sldMk cId="990815018" sldId="290"/>
            <ac:spMk id="135" creationId="{5260060B-F189-4E51-9CEF-52E9C22E818A}"/>
          </ac:spMkLst>
        </pc:spChg>
        <pc:spChg chg="mod topLvl">
          <ac:chgData name="渡辺　大登" userId="2262cdae-5a63-4950-94ad-07cd088a81e8" providerId="ADAL" clId="{7D27696E-D16C-44B9-B53E-58A104EFBB5D}" dt="2021-02-08T18:22:51.690" v="4067" actId="164"/>
          <ac:spMkLst>
            <pc:docMk/>
            <pc:sldMk cId="990815018" sldId="290"/>
            <ac:spMk id="136" creationId="{DBDB4589-47C8-464D-8CE4-B0EC8031DFC0}"/>
          </ac:spMkLst>
        </pc:spChg>
        <pc:spChg chg="add mod">
          <ac:chgData name="渡辺　大登" userId="2262cdae-5a63-4950-94ad-07cd088a81e8" providerId="ADAL" clId="{7D27696E-D16C-44B9-B53E-58A104EFBB5D}" dt="2021-02-08T18:18:41.643" v="4057" actId="1076"/>
          <ac:spMkLst>
            <pc:docMk/>
            <pc:sldMk cId="990815018" sldId="290"/>
            <ac:spMk id="138" creationId="{18B50EB8-EE1F-44CF-866E-20CB9E020CFB}"/>
          </ac:spMkLst>
        </pc:spChg>
        <pc:spChg chg="add mod">
          <ac:chgData name="渡辺　大登" userId="2262cdae-5a63-4950-94ad-07cd088a81e8" providerId="ADAL" clId="{7D27696E-D16C-44B9-B53E-58A104EFBB5D}" dt="2021-02-08T18:26:16.837" v="4080" actId="1076"/>
          <ac:spMkLst>
            <pc:docMk/>
            <pc:sldMk cId="990815018" sldId="290"/>
            <ac:spMk id="139" creationId="{9B9CC132-0F6A-4008-93FE-5A9C49B61109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41" creationId="{AB3DBF34-3748-45A6-AF02-67FA9F49E15B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42" creationId="{DA409601-79E0-4DDF-B2B9-F40961697DFE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43" creationId="{B093D3EC-0361-4DF9-ACBE-7964926D47AF}"/>
          </ac:spMkLst>
        </pc:spChg>
        <pc:spChg chg="mod topLvl">
          <ac:chgData name="渡辺　大登" userId="2262cdae-5a63-4950-94ad-07cd088a81e8" providerId="ADAL" clId="{7D27696E-D16C-44B9-B53E-58A104EFBB5D}" dt="2021-02-08T18:21:59.325" v="4061" actId="1036"/>
          <ac:spMkLst>
            <pc:docMk/>
            <pc:sldMk cId="990815018" sldId="290"/>
            <ac:spMk id="144" creationId="{6CDCDB95-7082-4AAE-BFA6-F98B10A83AA2}"/>
          </ac:spMkLst>
        </pc:spChg>
        <pc:grpChg chg="add del mod">
          <ac:chgData name="渡辺　大登" userId="2262cdae-5a63-4950-94ad-07cd088a81e8" providerId="ADAL" clId="{7D27696E-D16C-44B9-B53E-58A104EFBB5D}" dt="2021-02-08T17:55:28.998" v="3810" actId="165"/>
          <ac:grpSpMkLst>
            <pc:docMk/>
            <pc:sldMk cId="990815018" sldId="290"/>
            <ac:grpSpMk id="2" creationId="{A3EE0B3F-17CA-40E5-8076-96EE05BF2BB6}"/>
          </ac:grpSpMkLst>
        </pc:grpChg>
        <pc:grpChg chg="add del mod">
          <ac:chgData name="渡辺　大登" userId="2262cdae-5a63-4950-94ad-07cd088a81e8" providerId="ADAL" clId="{7D27696E-D16C-44B9-B53E-58A104EFBB5D}" dt="2021-02-08T17:55:32.107" v="3811" actId="165"/>
          <ac:grpSpMkLst>
            <pc:docMk/>
            <pc:sldMk cId="990815018" sldId="290"/>
            <ac:grpSpMk id="22" creationId="{31974C82-58A9-4BDD-90B2-7647F5D9B78A}"/>
          </ac:grpSpMkLst>
        </pc:grpChg>
        <pc:grpChg chg="add mod">
          <ac:chgData name="渡辺　大登" userId="2262cdae-5a63-4950-94ad-07cd088a81e8" providerId="ADAL" clId="{7D27696E-D16C-44B9-B53E-58A104EFBB5D}" dt="2021-02-08T18:27:41.747" v="4093" actId="1035"/>
          <ac:grpSpMkLst>
            <pc:docMk/>
            <pc:sldMk cId="990815018" sldId="290"/>
            <ac:grpSpMk id="36" creationId="{D3415FE4-AAA3-4C48-BDC6-6F5A56D76A87}"/>
          </ac:grpSpMkLst>
        </pc:grpChg>
        <pc:grpChg chg="add del mod topLvl">
          <ac:chgData name="渡辺　大登" userId="2262cdae-5a63-4950-94ad-07cd088a81e8" providerId="ADAL" clId="{7D27696E-D16C-44B9-B53E-58A104EFBB5D}" dt="2021-02-08T18:10:28.033" v="3993" actId="165"/>
          <ac:grpSpMkLst>
            <pc:docMk/>
            <pc:sldMk cId="990815018" sldId="290"/>
            <ac:grpSpMk id="45" creationId="{C55686E7-A291-4EEB-A315-14B5416FD29B}"/>
          </ac:grpSpMkLst>
        </pc:grpChg>
        <pc:grpChg chg="add del mod">
          <ac:chgData name="渡辺　大登" userId="2262cdae-5a63-4950-94ad-07cd088a81e8" providerId="ADAL" clId="{7D27696E-D16C-44B9-B53E-58A104EFBB5D}" dt="2021-02-08T17:41:32.683" v="3690" actId="478"/>
          <ac:grpSpMkLst>
            <pc:docMk/>
            <pc:sldMk cId="990815018" sldId="290"/>
            <ac:grpSpMk id="51" creationId="{80AD6AD0-05F6-418B-80A1-6F1C43AC3650}"/>
          </ac:grpSpMkLst>
        </pc:grpChg>
        <pc:grpChg chg="add del mod topLvl">
          <ac:chgData name="渡辺　大登" userId="2262cdae-5a63-4950-94ad-07cd088a81e8" providerId="ADAL" clId="{7D27696E-D16C-44B9-B53E-58A104EFBB5D}" dt="2021-02-08T18:09:01.193" v="3982" actId="165"/>
          <ac:grpSpMkLst>
            <pc:docMk/>
            <pc:sldMk cId="990815018" sldId="290"/>
            <ac:grpSpMk id="57" creationId="{216CF2E8-AA87-4D8B-8FE2-6E641ADA6137}"/>
          </ac:grpSpMkLst>
        </pc:grpChg>
        <pc:grpChg chg="add del">
          <ac:chgData name="渡辺　大登" userId="2262cdae-5a63-4950-94ad-07cd088a81e8" providerId="ADAL" clId="{7D27696E-D16C-44B9-B53E-58A104EFBB5D}" dt="2021-02-08T17:44:57.120" v="3722"/>
          <ac:grpSpMkLst>
            <pc:docMk/>
            <pc:sldMk cId="990815018" sldId="290"/>
            <ac:grpSpMk id="63" creationId="{CA652640-C095-4602-905C-1BFD5579F882}"/>
          </ac:grpSpMkLst>
        </pc:grpChg>
        <pc:grpChg chg="add del mod">
          <ac:chgData name="渡辺　大登" userId="2262cdae-5a63-4950-94ad-07cd088a81e8" providerId="ADAL" clId="{7D27696E-D16C-44B9-B53E-58A104EFBB5D}" dt="2021-02-08T17:45:11.042" v="3725" actId="478"/>
          <ac:grpSpMkLst>
            <pc:docMk/>
            <pc:sldMk cId="990815018" sldId="290"/>
            <ac:grpSpMk id="70" creationId="{DED778A4-6CFD-491A-94A5-06618CA9B36F}"/>
          </ac:grpSpMkLst>
        </pc:grpChg>
        <pc:grpChg chg="mod">
          <ac:chgData name="渡辺　大登" userId="2262cdae-5a63-4950-94ad-07cd088a81e8" providerId="ADAL" clId="{7D27696E-D16C-44B9-B53E-58A104EFBB5D}" dt="2021-02-08T17:44:58.606" v="3723"/>
          <ac:grpSpMkLst>
            <pc:docMk/>
            <pc:sldMk cId="990815018" sldId="290"/>
            <ac:grpSpMk id="72" creationId="{17ACA014-5551-4923-8931-4DE7DEE187B0}"/>
          </ac:grpSpMkLst>
        </pc:grpChg>
        <pc:grpChg chg="add del mod">
          <ac:chgData name="渡辺　大登" userId="2262cdae-5a63-4950-94ad-07cd088a81e8" providerId="ADAL" clId="{7D27696E-D16C-44B9-B53E-58A104EFBB5D}" dt="2021-02-08T17:58:27.831" v="3830" actId="478"/>
          <ac:grpSpMkLst>
            <pc:docMk/>
            <pc:sldMk cId="990815018" sldId="290"/>
            <ac:grpSpMk id="79" creationId="{76216EE2-C89A-42F7-92CE-3BAC74B1C605}"/>
          </ac:grpSpMkLst>
        </pc:grpChg>
        <pc:grpChg chg="mod">
          <ac:chgData name="渡辺　大登" userId="2262cdae-5a63-4950-94ad-07cd088a81e8" providerId="ADAL" clId="{7D27696E-D16C-44B9-B53E-58A104EFBB5D}" dt="2021-02-08T17:46:15.007" v="3734"/>
          <ac:grpSpMkLst>
            <pc:docMk/>
            <pc:sldMk cId="990815018" sldId="290"/>
            <ac:grpSpMk id="81" creationId="{647CD7A6-0004-4DFE-B28A-4402EF076A6A}"/>
          </ac:grpSpMkLst>
        </pc:grpChg>
        <pc:grpChg chg="add del mod">
          <ac:chgData name="渡辺　大登" userId="2262cdae-5a63-4950-94ad-07cd088a81e8" providerId="ADAL" clId="{7D27696E-D16C-44B9-B53E-58A104EFBB5D}" dt="2021-02-08T17:58:27.831" v="3830" actId="478"/>
          <ac:grpSpMkLst>
            <pc:docMk/>
            <pc:sldMk cId="990815018" sldId="290"/>
            <ac:grpSpMk id="88" creationId="{D6FD8239-B985-487E-BDEE-2150C6C7E133}"/>
          </ac:grpSpMkLst>
        </pc:grpChg>
        <pc:grpChg chg="mod">
          <ac:chgData name="渡辺　大登" userId="2262cdae-5a63-4950-94ad-07cd088a81e8" providerId="ADAL" clId="{7D27696E-D16C-44B9-B53E-58A104EFBB5D}" dt="2021-02-08T17:46:31.710" v="3738"/>
          <ac:grpSpMkLst>
            <pc:docMk/>
            <pc:sldMk cId="990815018" sldId="290"/>
            <ac:grpSpMk id="90" creationId="{21E66A0E-0F45-4173-BE6C-D0AB79123388}"/>
          </ac:grpSpMkLst>
        </pc:grpChg>
        <pc:grpChg chg="add del mod">
          <ac:chgData name="渡辺　大登" userId="2262cdae-5a63-4950-94ad-07cd088a81e8" providerId="ADAL" clId="{7D27696E-D16C-44B9-B53E-58A104EFBB5D}" dt="2021-02-08T17:58:22.384" v="3828" actId="478"/>
          <ac:grpSpMkLst>
            <pc:docMk/>
            <pc:sldMk cId="990815018" sldId="290"/>
            <ac:grpSpMk id="97" creationId="{4A567F0C-60B1-431E-B9D6-620D6468930B}"/>
          </ac:grpSpMkLst>
        </pc:grpChg>
        <pc:grpChg chg="mod">
          <ac:chgData name="渡辺　大登" userId="2262cdae-5a63-4950-94ad-07cd088a81e8" providerId="ADAL" clId="{7D27696E-D16C-44B9-B53E-58A104EFBB5D}" dt="2021-02-08T17:47:14.302" v="3743"/>
          <ac:grpSpMkLst>
            <pc:docMk/>
            <pc:sldMk cId="990815018" sldId="290"/>
            <ac:grpSpMk id="99" creationId="{6104F975-175F-48AA-A52F-DEBA5FE611AF}"/>
          </ac:grpSpMkLst>
        </pc:grpChg>
        <pc:grpChg chg="add del mod">
          <ac:chgData name="渡辺　大登" userId="2262cdae-5a63-4950-94ad-07cd088a81e8" providerId="ADAL" clId="{7D27696E-D16C-44B9-B53E-58A104EFBB5D}" dt="2021-02-08T17:58:24.240" v="3829" actId="478"/>
          <ac:grpSpMkLst>
            <pc:docMk/>
            <pc:sldMk cId="990815018" sldId="290"/>
            <ac:grpSpMk id="106" creationId="{D396690A-C82D-4910-A4DE-4B81FEDB7BB2}"/>
          </ac:grpSpMkLst>
        </pc:grpChg>
        <pc:grpChg chg="mod">
          <ac:chgData name="渡辺　大登" userId="2262cdae-5a63-4950-94ad-07cd088a81e8" providerId="ADAL" clId="{7D27696E-D16C-44B9-B53E-58A104EFBB5D}" dt="2021-02-08T17:48:02.974" v="3751"/>
          <ac:grpSpMkLst>
            <pc:docMk/>
            <pc:sldMk cId="990815018" sldId="290"/>
            <ac:grpSpMk id="108" creationId="{62B7D712-0008-458A-AC0C-A5E6E3B45C53}"/>
          </ac:grpSpMkLst>
        </pc:grpChg>
        <pc:grpChg chg="add del mod">
          <ac:chgData name="渡辺　大登" userId="2262cdae-5a63-4950-94ad-07cd088a81e8" providerId="ADAL" clId="{7D27696E-D16C-44B9-B53E-58A104EFBB5D}" dt="2021-02-08T18:15:00.117" v="4029" actId="165"/>
          <ac:grpSpMkLst>
            <pc:docMk/>
            <pc:sldMk cId="990815018" sldId="290"/>
            <ac:grpSpMk id="116" creationId="{C54DA9EA-ED8E-40B9-8C77-0713C5A3BAA6}"/>
          </ac:grpSpMkLst>
        </pc:grpChg>
        <pc:grpChg chg="add del mod">
          <ac:chgData name="渡辺　大登" userId="2262cdae-5a63-4950-94ad-07cd088a81e8" providerId="ADAL" clId="{7D27696E-D16C-44B9-B53E-58A104EFBB5D}" dt="2021-02-08T18:11:13.388" v="4000" actId="165"/>
          <ac:grpSpMkLst>
            <pc:docMk/>
            <pc:sldMk cId="990815018" sldId="290"/>
            <ac:grpSpMk id="124" creationId="{F87BA5B0-E874-4C06-86C8-9144A98B36C8}"/>
          </ac:grpSpMkLst>
        </pc:grpChg>
        <pc:grpChg chg="add del mod">
          <ac:chgData name="渡辺　大登" userId="2262cdae-5a63-4950-94ad-07cd088a81e8" providerId="ADAL" clId="{7D27696E-D16C-44B9-B53E-58A104EFBB5D}" dt="2021-02-08T18:11:48.632" v="4007" actId="165"/>
          <ac:grpSpMkLst>
            <pc:docMk/>
            <pc:sldMk cId="990815018" sldId="290"/>
            <ac:grpSpMk id="132" creationId="{2D0E4664-67B9-4623-9A09-939730548CBF}"/>
          </ac:grpSpMkLst>
        </pc:grpChg>
        <pc:grpChg chg="add del mod">
          <ac:chgData name="渡辺　大登" userId="2262cdae-5a63-4950-94ad-07cd088a81e8" providerId="ADAL" clId="{7D27696E-D16C-44B9-B53E-58A104EFBB5D}" dt="2021-02-08T18:15:03.219" v="4030" actId="165"/>
          <ac:grpSpMkLst>
            <pc:docMk/>
            <pc:sldMk cId="990815018" sldId="290"/>
            <ac:grpSpMk id="140" creationId="{D4ABE813-69F1-4D19-B6F4-56A02F6E9C3A}"/>
          </ac:grpSpMkLst>
        </pc:grpChg>
        <pc:grpChg chg="add mod">
          <ac:chgData name="渡辺　大登" userId="2262cdae-5a63-4950-94ad-07cd088a81e8" providerId="ADAL" clId="{7D27696E-D16C-44B9-B53E-58A104EFBB5D}" dt="2021-02-08T18:27:41.747" v="4093" actId="1035"/>
          <ac:grpSpMkLst>
            <pc:docMk/>
            <pc:sldMk cId="990815018" sldId="290"/>
            <ac:grpSpMk id="146" creationId="{878A6728-B5B8-4238-B67D-F2E476245E60}"/>
          </ac:grpSpMkLst>
        </pc:grpChg>
        <pc:grpChg chg="add mod">
          <ac:chgData name="渡辺　大登" userId="2262cdae-5a63-4950-94ad-07cd088a81e8" providerId="ADAL" clId="{7D27696E-D16C-44B9-B53E-58A104EFBB5D}" dt="2021-02-08T18:27:41.747" v="4093" actId="1035"/>
          <ac:grpSpMkLst>
            <pc:docMk/>
            <pc:sldMk cId="990815018" sldId="290"/>
            <ac:grpSpMk id="147" creationId="{2DB9015E-B91D-4DD5-963A-E8739EBC0F27}"/>
          </ac:grpSpMkLst>
        </pc:grpChg>
        <pc:graphicFrameChg chg="del">
          <ac:chgData name="渡辺　大登" userId="2262cdae-5a63-4950-94ad-07cd088a81e8" providerId="ADAL" clId="{7D27696E-D16C-44B9-B53E-58A104EFBB5D}" dt="2021-02-08T17:43:44.763" v="3712" actId="478"/>
          <ac:graphicFrameMkLst>
            <pc:docMk/>
            <pc:sldMk cId="990815018" sldId="290"/>
            <ac:graphicFrameMk id="4" creationId="{26D992A5-5EE3-4245-B7AC-CA5755399C35}"/>
          </ac:graphicFrameMkLst>
        </pc:graphicFrameChg>
        <pc:graphicFrameChg chg="del">
          <ac:chgData name="渡辺　大登" userId="2262cdae-5a63-4950-94ad-07cd088a81e8" providerId="ADAL" clId="{7D27696E-D16C-44B9-B53E-58A104EFBB5D}" dt="2021-02-08T17:43:44.763" v="3712" actId="478"/>
          <ac:graphicFrameMkLst>
            <pc:docMk/>
            <pc:sldMk cId="990815018" sldId="290"/>
            <ac:graphicFrameMk id="5" creationId="{08A35CDE-B845-40F8-B15A-AAF849C94741}"/>
          </ac:graphicFrameMkLst>
        </pc:graphicFrameChg>
        <pc:graphicFrameChg chg="del">
          <ac:chgData name="渡辺　大登" userId="2262cdae-5a63-4950-94ad-07cd088a81e8" providerId="ADAL" clId="{7D27696E-D16C-44B9-B53E-58A104EFBB5D}" dt="2021-02-08T17:43:44.763" v="3712" actId="478"/>
          <ac:graphicFrameMkLst>
            <pc:docMk/>
            <pc:sldMk cId="990815018" sldId="290"/>
            <ac:graphicFrameMk id="6" creationId="{8EEC70BE-C152-4D88-B6A3-37681BA91155}"/>
          </ac:graphicFrameMkLst>
        </pc:graphicFrameChg>
        <pc:graphicFrameChg chg="del">
          <ac:chgData name="渡辺　大登" userId="2262cdae-5a63-4950-94ad-07cd088a81e8" providerId="ADAL" clId="{7D27696E-D16C-44B9-B53E-58A104EFBB5D}" dt="2021-02-08T17:43:44.763" v="3712" actId="478"/>
          <ac:graphicFrameMkLst>
            <pc:docMk/>
            <pc:sldMk cId="990815018" sldId="290"/>
            <ac:graphicFrameMk id="7" creationId="{3BEEC75A-3680-4FD7-8968-0FAC7A93091B}"/>
          </ac:graphicFrameMkLst>
        </pc:graphicFrameChg>
        <pc:picChg chg="del">
          <ac:chgData name="渡辺　大登" userId="2262cdae-5a63-4950-94ad-07cd088a81e8" providerId="ADAL" clId="{7D27696E-D16C-44B9-B53E-58A104EFBB5D}" dt="2021-02-08T17:43:44.763" v="3712" actId="478"/>
          <ac:picMkLst>
            <pc:docMk/>
            <pc:sldMk cId="990815018" sldId="290"/>
            <ac:picMk id="21" creationId="{2853B0A1-211A-4E45-8B24-173779C45B38}"/>
          </ac:picMkLst>
        </pc:picChg>
        <pc:picChg chg="mod">
          <ac:chgData name="渡辺　大登" userId="2262cdae-5a63-4950-94ad-07cd088a81e8" providerId="ADAL" clId="{7D27696E-D16C-44B9-B53E-58A104EFBB5D}" dt="2021-02-08T18:29:28.460" v="4113" actId="1035"/>
          <ac:picMkLst>
            <pc:docMk/>
            <pc:sldMk cId="990815018" sldId="290"/>
            <ac:picMk id="27" creationId="{B0497823-DD0B-463B-A7CA-3054741A8D39}"/>
          </ac:picMkLst>
        </pc:picChg>
        <pc:picChg chg="mod topLvl">
          <ac:chgData name="渡辺　大登" userId="2262cdae-5a63-4950-94ad-07cd088a81e8" providerId="ADAL" clId="{7D27696E-D16C-44B9-B53E-58A104EFBB5D}" dt="2021-02-08T18:21:59.325" v="4061" actId="1036"/>
          <ac:picMkLst>
            <pc:docMk/>
            <pc:sldMk cId="990815018" sldId="290"/>
            <ac:picMk id="50" creationId="{5FF8C05A-EFE8-4323-8680-C55FDDFA5361}"/>
          </ac:picMkLst>
        </pc:picChg>
        <pc:picChg chg="mod topLvl">
          <ac:chgData name="渡辺　大登" userId="2262cdae-5a63-4950-94ad-07cd088a81e8" providerId="ADAL" clId="{7D27696E-D16C-44B9-B53E-58A104EFBB5D}" dt="2021-02-08T18:22:42.708" v="4066" actId="164"/>
          <ac:picMkLst>
            <pc:docMk/>
            <pc:sldMk cId="990815018" sldId="290"/>
            <ac:picMk id="62" creationId="{FF2140F1-2260-481F-9827-87490442C7B1}"/>
          </ac:picMkLst>
        </pc:picChg>
        <pc:picChg chg="mod topLvl">
          <ac:chgData name="渡辺　大登" userId="2262cdae-5a63-4950-94ad-07cd088a81e8" providerId="ADAL" clId="{7D27696E-D16C-44B9-B53E-58A104EFBB5D}" dt="2021-02-08T18:21:59.325" v="4061" actId="1036"/>
          <ac:picMkLst>
            <pc:docMk/>
            <pc:sldMk cId="990815018" sldId="290"/>
            <ac:picMk id="121" creationId="{702F940F-B291-4D7F-848B-E5787DBFE2B5}"/>
          </ac:picMkLst>
        </pc:picChg>
        <pc:picChg chg="mod topLvl">
          <ac:chgData name="渡辺　大登" userId="2262cdae-5a63-4950-94ad-07cd088a81e8" providerId="ADAL" clId="{7D27696E-D16C-44B9-B53E-58A104EFBB5D}" dt="2021-02-08T18:22:56.844" v="4068" actId="164"/>
          <ac:picMkLst>
            <pc:docMk/>
            <pc:sldMk cId="990815018" sldId="290"/>
            <ac:picMk id="129" creationId="{8D4E2633-BBF3-4590-93B5-25361A860242}"/>
          </ac:picMkLst>
        </pc:picChg>
        <pc:picChg chg="mod topLvl">
          <ac:chgData name="渡辺　大登" userId="2262cdae-5a63-4950-94ad-07cd088a81e8" providerId="ADAL" clId="{7D27696E-D16C-44B9-B53E-58A104EFBB5D}" dt="2021-02-08T18:22:51.690" v="4067" actId="164"/>
          <ac:picMkLst>
            <pc:docMk/>
            <pc:sldMk cId="990815018" sldId="290"/>
            <ac:picMk id="137" creationId="{A00EACA1-E635-4C04-BD60-353A0AADA585}"/>
          </ac:picMkLst>
        </pc:picChg>
        <pc:picChg chg="mod topLvl">
          <ac:chgData name="渡辺　大登" userId="2262cdae-5a63-4950-94ad-07cd088a81e8" providerId="ADAL" clId="{7D27696E-D16C-44B9-B53E-58A104EFBB5D}" dt="2021-02-08T18:21:59.325" v="4061" actId="1036"/>
          <ac:picMkLst>
            <pc:docMk/>
            <pc:sldMk cId="990815018" sldId="290"/>
            <ac:picMk id="145" creationId="{07219AC5-C193-4B10-BA15-16311BD88426}"/>
          </ac:picMkLst>
        </pc:picChg>
        <pc:cxnChg chg="del">
          <ac:chgData name="渡辺　大登" userId="2262cdae-5a63-4950-94ad-07cd088a81e8" providerId="ADAL" clId="{7D27696E-D16C-44B9-B53E-58A104EFBB5D}" dt="2021-02-08T17:43:44.763" v="3712" actId="478"/>
          <ac:cxnSpMkLst>
            <pc:docMk/>
            <pc:sldMk cId="990815018" sldId="290"/>
            <ac:cxnSpMk id="20" creationId="{A46E28CD-6705-4BFC-A0C9-96C96AB088C2}"/>
          </ac:cxnSpMkLst>
        </pc:cxnChg>
        <pc:cxnChg chg="mod">
          <ac:chgData name="渡辺　大登" userId="2262cdae-5a63-4950-94ad-07cd088a81e8" providerId="ADAL" clId="{7D27696E-D16C-44B9-B53E-58A104EFBB5D}" dt="2021-02-08T18:28:07.436" v="4105" actId="1038"/>
          <ac:cxnSpMkLst>
            <pc:docMk/>
            <pc:sldMk cId="990815018" sldId="290"/>
            <ac:cxnSpMk id="28" creationId="{0A9BAACD-8D6D-44CA-9DD0-3FDFC742918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csosaka-my.sharepoint.com/personal/u177737a_ecs_osaka-u_ac_jp/Documents/moExp/20210126atcoder80/su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81336930459405"/>
          <c:y val="4.6590369871069987E-2"/>
          <c:w val="0.83702436176283501"/>
          <c:h val="0.716716366867721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従来手法</c:v>
                </c:pt>
              </c:strCache>
            </c:strRef>
          </c:tx>
          <c:spPr>
            <a:solidFill>
              <a:srgbClr val="D8D8D8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Sheet2!$A$2:$A$12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Sheet2!$B$2:$B$12</c:f>
              <c:numCache>
                <c:formatCode>General</c:formatCode>
                <c:ptCount val="11"/>
                <c:pt idx="0">
                  <c:v>21</c:v>
                </c:pt>
                <c:pt idx="1">
                  <c:v>12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5</c:v>
                </c:pt>
                <c:pt idx="1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2-44AF-BE42-E7D07C15C976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提案手法</c:v>
                </c:pt>
              </c:strCache>
            </c:strRef>
          </c:tx>
          <c:spPr>
            <a:solidFill>
              <a:srgbClr val="DEE7FA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Sheet2!$A$2:$A$12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Sheet2!$C$2:$C$12</c:f>
              <c:numCache>
                <c:formatCode>General</c:formatCode>
                <c:ptCount val="11"/>
                <c:pt idx="0">
                  <c:v>19</c:v>
                </c:pt>
                <c:pt idx="1">
                  <c:v>7</c:v>
                </c:pt>
                <c:pt idx="2">
                  <c:v>8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7</c:v>
                </c:pt>
                <c:pt idx="1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2-44AF-BE42-E7D07C15C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132448"/>
        <c:axId val="1856553120"/>
      </c:barChart>
      <c:catAx>
        <c:axId val="183213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sz="2000" baseline="0" dirty="0">
                    <a:solidFill>
                      <a:schemeClr val="tx1"/>
                    </a:solidFill>
                  </a:rPr>
                  <a:t>生成成功の試行数</a:t>
                </a:r>
              </a:p>
            </c:rich>
          </c:tx>
          <c:layout>
            <c:manualLayout>
              <c:xMode val="edge"/>
              <c:yMode val="edge"/>
              <c:x val="0.40169288487539773"/>
              <c:y val="0.86084885318902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56553120"/>
        <c:crosses val="autoZero"/>
        <c:auto val="1"/>
        <c:lblAlgn val="ctr"/>
        <c:lblOffset val="0"/>
        <c:tickLblSkip val="1"/>
        <c:noMultiLvlLbl val="0"/>
      </c:catAx>
      <c:valAx>
        <c:axId val="1856553120"/>
        <c:scaling>
          <c:orientation val="minMax"/>
          <c:max val="2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sz="2000" baseline="0" dirty="0">
                    <a:solidFill>
                      <a:schemeClr val="tx1"/>
                    </a:solidFill>
                  </a:rPr>
                  <a:t>題材数</a:t>
                </a:r>
              </a:p>
            </c:rich>
          </c:tx>
          <c:layout>
            <c:manualLayout>
              <c:xMode val="edge"/>
              <c:yMode val="edge"/>
              <c:x val="0"/>
              <c:y val="0.278701077256741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3213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1571573098815477"/>
          <c:y val="6.2418504041478313E-2"/>
          <c:w val="0.28085279017944514"/>
          <c:h val="0.20073485748409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300" baseline="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AE910-6E77-4E5B-A5B2-7D966AE4771E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6218-7345-47C1-A0FF-40B2A42719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0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47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26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93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3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5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8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9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B49B-AE4F-4AFF-89AD-367BDBC8F197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180F-0387-47AA-A685-CF65CF436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D02D8B05-8009-4235-AFC6-B8E03C62E7E5}"/>
              </a:ext>
            </a:extLst>
          </p:cNvPr>
          <p:cNvSpPr/>
          <p:nvPr/>
        </p:nvSpPr>
        <p:spPr>
          <a:xfrm>
            <a:off x="2000636" y="1683578"/>
            <a:ext cx="1428365" cy="337108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13" dirty="0">
                <a:solidFill>
                  <a:schemeClr val="tx1"/>
                </a:solidFill>
              </a:rPr>
              <a:t>入力</a:t>
            </a:r>
            <a:r>
              <a:rPr lang="en-US" altLang="ja-JP" sz="1013" dirty="0">
                <a:solidFill>
                  <a:schemeClr val="tx1"/>
                </a:solidFill>
              </a:rPr>
              <a:t>: </a:t>
            </a:r>
            <a:r>
              <a:rPr lang="ja-JP" altLang="en-US" sz="1013" dirty="0">
                <a:solidFill>
                  <a:schemeClr val="tx1"/>
                </a:solidFill>
              </a:rPr>
              <a:t>テストケース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99ED67-F0A0-4EFD-B573-BB6B281570C3}"/>
              </a:ext>
            </a:extLst>
          </p:cNvPr>
          <p:cNvSpPr/>
          <p:nvPr/>
        </p:nvSpPr>
        <p:spPr>
          <a:xfrm>
            <a:off x="2000635" y="2773095"/>
            <a:ext cx="1428365" cy="3371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13" dirty="0">
                <a:solidFill>
                  <a:schemeClr val="tx1"/>
                </a:solidFill>
              </a:rPr>
              <a:t>個体の評価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0D6CC9-2298-4F20-877F-23CE754A48FC}"/>
              </a:ext>
            </a:extLst>
          </p:cNvPr>
          <p:cNvSpPr/>
          <p:nvPr/>
        </p:nvSpPr>
        <p:spPr>
          <a:xfrm>
            <a:off x="2000635" y="3317854"/>
            <a:ext cx="1428364" cy="3371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13" dirty="0">
                <a:solidFill>
                  <a:schemeClr val="tx1"/>
                </a:solidFill>
              </a:rPr>
              <a:t>個体の選択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E56C00-0D1B-4006-B26C-210CEDC8EA3F}"/>
              </a:ext>
            </a:extLst>
          </p:cNvPr>
          <p:cNvSpPr/>
          <p:nvPr/>
        </p:nvSpPr>
        <p:spPr>
          <a:xfrm>
            <a:off x="2000635" y="2228337"/>
            <a:ext cx="1428365" cy="3371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13" dirty="0">
                <a:solidFill>
                  <a:schemeClr val="tx1"/>
                </a:solidFill>
              </a:rPr>
              <a:t>個体の生成</a:t>
            </a:r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DC466CEE-2B48-4D56-93F7-13DCDE0A3AD6}"/>
              </a:ext>
            </a:extLst>
          </p:cNvPr>
          <p:cNvSpPr/>
          <p:nvPr/>
        </p:nvSpPr>
        <p:spPr>
          <a:xfrm>
            <a:off x="2000635" y="3862613"/>
            <a:ext cx="1428364" cy="545628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13" dirty="0">
                <a:solidFill>
                  <a:schemeClr val="tx1"/>
                </a:solidFill>
              </a:rPr>
              <a:t>全テスト通過</a:t>
            </a:r>
            <a:r>
              <a:rPr lang="en-US" altLang="ja-JP" sz="1013" dirty="0">
                <a:solidFill>
                  <a:schemeClr val="tx1"/>
                </a:solidFill>
              </a:rPr>
              <a:t>?</a:t>
            </a:r>
            <a:endParaRPr lang="ja-JP" altLang="en-US" sz="1013" dirty="0">
              <a:solidFill>
                <a:schemeClr val="tx1"/>
              </a:solidFill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CBA4F85E-4ACB-41A7-9E78-4EF1AC28AC3E}"/>
              </a:ext>
            </a:extLst>
          </p:cNvPr>
          <p:cNvSpPr/>
          <p:nvPr/>
        </p:nvSpPr>
        <p:spPr>
          <a:xfrm>
            <a:off x="2000635" y="4615892"/>
            <a:ext cx="1428364" cy="337108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13" dirty="0">
                <a:solidFill>
                  <a:schemeClr val="tx1"/>
                </a:solidFill>
              </a:rPr>
              <a:t>出力</a:t>
            </a:r>
            <a:r>
              <a:rPr lang="en-US" altLang="ja-JP" sz="1013" dirty="0">
                <a:solidFill>
                  <a:schemeClr val="tx1"/>
                </a:solidFill>
              </a:rPr>
              <a:t>: </a:t>
            </a:r>
            <a:r>
              <a:rPr lang="ja-JP" altLang="en-US" sz="1013" dirty="0">
                <a:solidFill>
                  <a:schemeClr val="tx1"/>
                </a:solidFill>
              </a:rPr>
              <a:t>プログラム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44C8F67-9161-4FE1-8744-34F92AD41C0A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2714818" y="2020686"/>
            <a:ext cx="1" cy="207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C55A23D-79A4-4EB6-B042-6FE2A1518EF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714818" y="2565445"/>
            <a:ext cx="0" cy="207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9D5EDD7-342E-4821-BCE0-7956F39F214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714817" y="3110203"/>
            <a:ext cx="1" cy="207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FE1F75-019B-44A9-98BD-D41EB766D90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14817" y="3654962"/>
            <a:ext cx="0" cy="207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1FA4E66-B2E3-48B1-B97C-E0F699B0725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714817" y="4408241"/>
            <a:ext cx="0" cy="207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3B77CD3-33E3-4B61-A0C1-A61940D8863E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 flipV="1">
            <a:off x="3428999" y="2396892"/>
            <a:ext cx="1" cy="1738536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209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F6ADDC-4AE0-4AB4-AE64-9B8B450F5CE8}"/>
              </a:ext>
            </a:extLst>
          </p:cNvPr>
          <p:cNvSpPr txBox="1"/>
          <p:nvPr/>
        </p:nvSpPr>
        <p:spPr>
          <a:xfrm>
            <a:off x="1552533" y="3146149"/>
            <a:ext cx="1729633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900" dirty="0"/>
              <a:t>テストケース</a:t>
            </a:r>
            <a:endParaRPr kumimoji="1" lang="en-US" altLang="ja-JP" sz="19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4D6F3E-F942-4928-BD5A-E9EEB8AC3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655" y="4139433"/>
            <a:ext cx="540000" cy="54000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CBFBAC-2754-4EDD-AB5A-34FB771A81B8}"/>
              </a:ext>
            </a:extLst>
          </p:cNvPr>
          <p:cNvCxnSpPr>
            <a:cxnSpLocks/>
          </p:cNvCxnSpPr>
          <p:nvPr/>
        </p:nvCxnSpPr>
        <p:spPr>
          <a:xfrm>
            <a:off x="1608689" y="3743301"/>
            <a:ext cx="0" cy="11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2D327BA-7916-40DC-AABF-7AB0360D4019}"/>
              </a:ext>
            </a:extLst>
          </p:cNvPr>
          <p:cNvSpPr/>
          <p:nvPr/>
        </p:nvSpPr>
        <p:spPr>
          <a:xfrm rot="16200000">
            <a:off x="2672369" y="3992986"/>
            <a:ext cx="742032" cy="646331"/>
          </a:xfrm>
          <a:prstGeom prst="triangle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0FA51-0A76-40ED-904A-8A814E3FA2EC}"/>
              </a:ext>
            </a:extLst>
          </p:cNvPr>
          <p:cNvSpPr>
            <a:spLocks noChangeAspect="1"/>
          </p:cNvSpPr>
          <p:nvPr/>
        </p:nvSpPr>
        <p:spPr>
          <a:xfrm>
            <a:off x="3282369" y="1539240"/>
            <a:ext cx="3430851" cy="5552440"/>
          </a:xfrm>
          <a:prstGeom prst="rect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F4A59-1D03-45DC-AF77-32AC12BD2BD8}"/>
              </a:ext>
            </a:extLst>
          </p:cNvPr>
          <p:cNvSpPr txBox="1"/>
          <p:nvPr/>
        </p:nvSpPr>
        <p:spPr>
          <a:xfrm>
            <a:off x="368769" y="5896118"/>
            <a:ext cx="25040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900" dirty="0"/>
              <a:t>全テストを通過する</a:t>
            </a:r>
            <a:br>
              <a:rPr kumimoji="1" lang="en-US" altLang="ja-JP" sz="1900" dirty="0"/>
            </a:br>
            <a:r>
              <a:rPr kumimoji="1" lang="ja-JP" altLang="en-US" sz="1900" dirty="0"/>
              <a:t>プログラム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0CEEA5-516E-4D03-99C0-823A2D2BF1FC}"/>
              </a:ext>
            </a:extLst>
          </p:cNvPr>
          <p:cNvGrpSpPr>
            <a:grpSpLocks noChangeAspect="1"/>
          </p:cNvGrpSpPr>
          <p:nvPr/>
        </p:nvGrpSpPr>
        <p:grpSpPr>
          <a:xfrm>
            <a:off x="1253513" y="5176118"/>
            <a:ext cx="734601" cy="720000"/>
            <a:chOff x="680800" y="5014514"/>
            <a:chExt cx="1655792" cy="16228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8B4349-55FF-4242-B67B-35D82E5FA70A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46" name="グラフィックス 24">
                <a:extLst>
                  <a:ext uri="{FF2B5EF4-FFF2-40B4-BE49-F238E27FC236}">
                    <a16:creationId xmlns:a16="http://schemas.microsoft.com/office/drawing/2014/main" id="{BE14464C-39F5-43A6-B88F-4DADEE07926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グラフィックス 24">
                <a:extLst>
                  <a:ext uri="{FF2B5EF4-FFF2-40B4-BE49-F238E27FC236}">
                    <a16:creationId xmlns:a16="http://schemas.microsoft.com/office/drawing/2014/main" id="{20A20FC9-7322-4184-938A-22255F51EF06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グラフィックス 24">
                <a:extLst>
                  <a:ext uri="{FF2B5EF4-FFF2-40B4-BE49-F238E27FC236}">
                    <a16:creationId xmlns:a16="http://schemas.microsoft.com/office/drawing/2014/main" id="{18735EE2-796E-4752-A1CE-99349C0E838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5BF639B8-1304-483A-9488-01FC2B4C1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45" name="グラフィックス 24">
              <a:extLst>
                <a:ext uri="{FF2B5EF4-FFF2-40B4-BE49-F238E27FC236}">
                  <a16:creationId xmlns:a16="http://schemas.microsoft.com/office/drawing/2014/main" id="{607E6133-ED7E-416A-9C3F-784D73C0374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BD90A6E9-E922-4971-924D-5881EA21A75B}"/>
              </a:ext>
            </a:extLst>
          </p:cNvPr>
          <p:cNvSpPr>
            <a:spLocks noChangeAspect="1"/>
          </p:cNvSpPr>
          <p:nvPr/>
        </p:nvSpPr>
        <p:spPr>
          <a:xfrm>
            <a:off x="595877" y="2445448"/>
            <a:ext cx="568125" cy="720000"/>
          </a:xfrm>
          <a:custGeom>
            <a:avLst/>
            <a:gdLst>
              <a:gd name="connsiteX0" fmla="*/ 2014844 w 2272500"/>
              <a:gd name="connsiteY0" fmla="*/ 4233 h 2880000"/>
              <a:gd name="connsiteX1" fmla="*/ 953539 w 2272500"/>
              <a:gd name="connsiteY1" fmla="*/ 4233 h 2880000"/>
              <a:gd name="connsiteX2" fmla="*/ 750390 w 2272500"/>
              <a:gd name="connsiteY2" fmla="*/ 88725 h 2880000"/>
              <a:gd name="connsiteX3" fmla="*/ 88369 w 2272500"/>
              <a:gd name="connsiteY3" fmla="*/ 753747 h 2880000"/>
              <a:gd name="connsiteX4" fmla="*/ 4214 w 2272500"/>
              <a:gd name="connsiteY4" fmla="*/ 957827 h 2880000"/>
              <a:gd name="connsiteX5" fmla="*/ 4214 w 2272500"/>
              <a:gd name="connsiteY5" fmla="*/ 2631403 h 2880000"/>
              <a:gd name="connsiteX6" fmla="*/ 265849 w 2272500"/>
              <a:gd name="connsiteY6" fmla="*/ 2894185 h 2880000"/>
              <a:gd name="connsiteX7" fmla="*/ 2014839 w 2272500"/>
              <a:gd name="connsiteY7" fmla="*/ 2894185 h 2880000"/>
              <a:gd name="connsiteX8" fmla="*/ 2276451 w 2272500"/>
              <a:gd name="connsiteY8" fmla="*/ 2631403 h 2880000"/>
              <a:gd name="connsiteX9" fmla="*/ 2276451 w 2272500"/>
              <a:gd name="connsiteY9" fmla="*/ 266937 h 2880000"/>
              <a:gd name="connsiteX10" fmla="*/ 2014844 w 2272500"/>
              <a:gd name="connsiteY10" fmla="*/ 4233 h 2880000"/>
              <a:gd name="connsiteX11" fmla="*/ 860787 w 2272500"/>
              <a:gd name="connsiteY11" fmla="*/ 186825 h 2880000"/>
              <a:gd name="connsiteX12" fmla="*/ 860787 w 2272500"/>
              <a:gd name="connsiteY12" fmla="*/ 777527 h 2880000"/>
              <a:gd name="connsiteX13" fmla="*/ 772462 w 2272500"/>
              <a:gd name="connsiteY13" fmla="*/ 866269 h 2880000"/>
              <a:gd name="connsiteX14" fmla="*/ 184364 w 2272500"/>
              <a:gd name="connsiteY14" fmla="*/ 866269 h 2880000"/>
              <a:gd name="connsiteX15" fmla="*/ 2129343 w 2272500"/>
              <a:gd name="connsiteY15" fmla="*/ 2631403 h 2880000"/>
              <a:gd name="connsiteX16" fmla="*/ 2014844 w 2272500"/>
              <a:gd name="connsiteY16" fmla="*/ 2746391 h 2880000"/>
              <a:gd name="connsiteX17" fmla="*/ 265849 w 2272500"/>
              <a:gd name="connsiteY17" fmla="*/ 2746391 h 2880000"/>
              <a:gd name="connsiteX18" fmla="*/ 151328 w 2272500"/>
              <a:gd name="connsiteY18" fmla="*/ 2631403 h 2880000"/>
              <a:gd name="connsiteX19" fmla="*/ 151328 w 2272500"/>
              <a:gd name="connsiteY19" fmla="*/ 997643 h 2880000"/>
              <a:gd name="connsiteX20" fmla="*/ 851234 w 2272500"/>
              <a:gd name="connsiteY20" fmla="*/ 997643 h 2880000"/>
              <a:gd name="connsiteX21" fmla="*/ 991593 w 2272500"/>
              <a:gd name="connsiteY21" fmla="*/ 856617 h 2880000"/>
              <a:gd name="connsiteX22" fmla="*/ 991593 w 2272500"/>
              <a:gd name="connsiteY22" fmla="*/ 152027 h 2880000"/>
              <a:gd name="connsiteX23" fmla="*/ 2014844 w 2272500"/>
              <a:gd name="connsiteY23" fmla="*/ 152027 h 2880000"/>
              <a:gd name="connsiteX24" fmla="*/ 2129343 w 2272500"/>
              <a:gd name="connsiteY24" fmla="*/ 266937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72500" h="2880000">
                <a:moveTo>
                  <a:pt x="2014844" y="4233"/>
                </a:moveTo>
                <a:lnTo>
                  <a:pt x="953539" y="4233"/>
                </a:lnTo>
                <a:cubicBezTo>
                  <a:pt x="877347" y="4233"/>
                  <a:pt x="804268" y="34657"/>
                  <a:pt x="750390" y="88725"/>
                </a:cubicBezTo>
                <a:lnTo>
                  <a:pt x="88369" y="753747"/>
                </a:lnTo>
                <a:cubicBezTo>
                  <a:pt x="34480" y="807860"/>
                  <a:pt x="4214" y="881289"/>
                  <a:pt x="4214" y="957827"/>
                </a:cubicBezTo>
                <a:lnTo>
                  <a:pt x="4214" y="2631403"/>
                </a:lnTo>
                <a:cubicBezTo>
                  <a:pt x="4214" y="2776296"/>
                  <a:pt x="121596" y="2894185"/>
                  <a:pt x="265849" y="2894185"/>
                </a:cubicBezTo>
                <a:lnTo>
                  <a:pt x="2014839" y="2894185"/>
                </a:lnTo>
                <a:cubicBezTo>
                  <a:pt x="2159069" y="2894185"/>
                  <a:pt x="2276451" y="2776296"/>
                  <a:pt x="2276451" y="2631403"/>
                </a:cubicBezTo>
                <a:lnTo>
                  <a:pt x="2276451" y="266937"/>
                </a:lnTo>
                <a:cubicBezTo>
                  <a:pt x="2276456" y="122078"/>
                  <a:pt x="2159069" y="4233"/>
                  <a:pt x="2014844" y="4233"/>
                </a:cubicBezTo>
                <a:close/>
                <a:moveTo>
                  <a:pt x="860787" y="186825"/>
                </a:moveTo>
                <a:lnTo>
                  <a:pt x="860787" y="777527"/>
                </a:lnTo>
                <a:cubicBezTo>
                  <a:pt x="860787" y="841382"/>
                  <a:pt x="836034" y="866269"/>
                  <a:pt x="772462" y="866269"/>
                </a:cubicBezTo>
                <a:lnTo>
                  <a:pt x="184364" y="866269"/>
                </a:lnTo>
                <a:close/>
                <a:moveTo>
                  <a:pt x="2129343" y="2631403"/>
                </a:moveTo>
                <a:cubicBezTo>
                  <a:pt x="2129343" y="2694829"/>
                  <a:pt x="2077949" y="2746391"/>
                  <a:pt x="2014844" y="2746391"/>
                </a:cubicBezTo>
                <a:lnTo>
                  <a:pt x="265849" y="2746391"/>
                </a:lnTo>
                <a:cubicBezTo>
                  <a:pt x="202705" y="2746391"/>
                  <a:pt x="151328" y="2694829"/>
                  <a:pt x="151328" y="2631403"/>
                </a:cubicBezTo>
                <a:lnTo>
                  <a:pt x="151328" y="997643"/>
                </a:lnTo>
                <a:lnTo>
                  <a:pt x="851234" y="997643"/>
                </a:lnTo>
                <a:cubicBezTo>
                  <a:pt x="928612" y="997643"/>
                  <a:pt x="991593" y="934386"/>
                  <a:pt x="991593" y="856617"/>
                </a:cubicBezTo>
                <a:lnTo>
                  <a:pt x="991593" y="152027"/>
                </a:lnTo>
                <a:lnTo>
                  <a:pt x="2014844" y="152027"/>
                </a:lnTo>
                <a:cubicBezTo>
                  <a:pt x="2077949" y="152027"/>
                  <a:pt x="2129343" y="203544"/>
                  <a:pt x="2129343" y="266937"/>
                </a:cubicBezTo>
                <a:close/>
              </a:path>
            </a:pathLst>
          </a:custGeom>
          <a:solidFill>
            <a:srgbClr val="4B4B4B"/>
          </a:solidFill>
          <a:ln w="252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69A4683-59F1-46BC-9117-3682D8E70B9E}"/>
              </a:ext>
            </a:extLst>
          </p:cNvPr>
          <p:cNvGrpSpPr/>
          <p:nvPr/>
        </p:nvGrpSpPr>
        <p:grpSpPr>
          <a:xfrm>
            <a:off x="3502941" y="1690829"/>
            <a:ext cx="3016003" cy="5273328"/>
            <a:chOff x="3492946" y="1561289"/>
            <a:chExt cx="3016003" cy="5273328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87024C7-27E1-4322-9B14-33F769ADFED8}"/>
                </a:ext>
              </a:extLst>
            </p:cNvPr>
            <p:cNvGrpSpPr/>
            <p:nvPr/>
          </p:nvGrpSpPr>
          <p:grpSpPr>
            <a:xfrm>
              <a:off x="3497458" y="3075643"/>
              <a:ext cx="2363732" cy="724085"/>
              <a:chOff x="6315519" y="2236466"/>
              <a:chExt cx="2363732" cy="724085"/>
            </a:xfrm>
          </p:grpSpPr>
          <p:pic>
            <p:nvPicPr>
              <p:cNvPr id="33" name="グラフィックス 32">
                <a:extLst>
                  <a:ext uri="{FF2B5EF4-FFF2-40B4-BE49-F238E27FC236}">
                    <a16:creationId xmlns:a16="http://schemas.microsoft.com/office/drawing/2014/main" id="{E306BFB3-7D1D-4B52-92C5-CCAA079E2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15519" y="2236466"/>
                <a:ext cx="568125" cy="720000"/>
              </a:xfrm>
              <a:prstGeom prst="rect">
                <a:avLst/>
              </a:prstGeom>
            </p:spPr>
          </p:pic>
          <p:pic>
            <p:nvPicPr>
              <p:cNvPr id="34" name="グラフィックス 33">
                <a:extLst>
                  <a:ext uri="{FF2B5EF4-FFF2-40B4-BE49-F238E27FC236}">
                    <a16:creationId xmlns:a16="http://schemas.microsoft.com/office/drawing/2014/main" id="{D666EBCA-9DCA-4ACE-AD08-4EBE7EB4E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11126" y="2236466"/>
                <a:ext cx="568125" cy="720000"/>
              </a:xfrm>
              <a:prstGeom prst="rect">
                <a:avLst/>
              </a:prstGeom>
            </p:spPr>
          </p:pic>
          <p:pic>
            <p:nvPicPr>
              <p:cNvPr id="35" name="グラフィックス 34">
                <a:extLst>
                  <a:ext uri="{FF2B5EF4-FFF2-40B4-BE49-F238E27FC236}">
                    <a16:creationId xmlns:a16="http://schemas.microsoft.com/office/drawing/2014/main" id="{CBF8FC0B-A8BF-4474-82E9-EDB4C7D7F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06917" y="2240551"/>
                <a:ext cx="568125" cy="720000"/>
              </a:xfrm>
              <a:prstGeom prst="rect">
                <a:avLst/>
              </a:prstGeom>
            </p:spPr>
          </p:pic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7121D70C-A337-41ED-A52C-05DD21B08593}"/>
                </a:ext>
              </a:extLst>
            </p:cNvPr>
            <p:cNvGrpSpPr/>
            <p:nvPr/>
          </p:nvGrpSpPr>
          <p:grpSpPr>
            <a:xfrm>
              <a:off x="3492946" y="4594082"/>
              <a:ext cx="2536028" cy="726182"/>
              <a:chOff x="6311007" y="3750007"/>
              <a:chExt cx="2536028" cy="726182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05BA9FF2-4B46-4C06-B2BF-2C7950AE3F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11007" y="3756189"/>
                <a:ext cx="735908" cy="720000"/>
                <a:chOff x="862384" y="583780"/>
                <a:chExt cx="2943630" cy="2880000"/>
              </a:xfrm>
            </p:grpSpPr>
            <p:sp>
              <p:nvSpPr>
                <p:cNvPr id="51" name="グラフィックス 20">
                  <a:extLst>
                    <a:ext uri="{FF2B5EF4-FFF2-40B4-BE49-F238E27FC236}">
                      <a16:creationId xmlns:a16="http://schemas.microsoft.com/office/drawing/2014/main" id="{4A2020CE-CC43-4302-922D-7D8ACA98CA41}"/>
                    </a:ext>
                  </a:extLst>
                </p:cNvPr>
                <p:cNvSpPr/>
                <p:nvPr/>
              </p:nvSpPr>
              <p:spPr>
                <a:xfrm>
                  <a:off x="3185868" y="583780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52" name="グラフィックス 24">
                  <a:extLst>
                    <a:ext uri="{FF2B5EF4-FFF2-40B4-BE49-F238E27FC236}">
                      <a16:creationId xmlns:a16="http://schemas.microsoft.com/office/drawing/2014/main" id="{7BF21E2C-322D-4FD7-8C6A-B524B66E7FAE}"/>
                    </a:ext>
                  </a:extLst>
                </p:cNvPr>
                <p:cNvSpPr/>
                <p:nvPr/>
              </p:nvSpPr>
              <p:spPr>
                <a:xfrm>
                  <a:off x="3185912" y="2090438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3" name="グラフィックス 24">
                  <a:extLst>
                    <a:ext uri="{FF2B5EF4-FFF2-40B4-BE49-F238E27FC236}">
                      <a16:creationId xmlns:a16="http://schemas.microsoft.com/office/drawing/2014/main" id="{9090A57B-6595-4143-94EE-BC4E7B486694}"/>
                    </a:ext>
                  </a:extLst>
                </p:cNvPr>
                <p:cNvSpPr/>
                <p:nvPr/>
              </p:nvSpPr>
              <p:spPr>
                <a:xfrm>
                  <a:off x="3186000" y="1337109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4" name="グラフィックス 24">
                  <a:extLst>
                    <a:ext uri="{FF2B5EF4-FFF2-40B4-BE49-F238E27FC236}">
                      <a16:creationId xmlns:a16="http://schemas.microsoft.com/office/drawing/2014/main" id="{6A891FDD-48A1-4F06-A210-462B2C612457}"/>
                    </a:ext>
                  </a:extLst>
                </p:cNvPr>
                <p:cNvSpPr/>
                <p:nvPr/>
              </p:nvSpPr>
              <p:spPr>
                <a:xfrm>
                  <a:off x="3185868" y="2843766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55" name="グラフィックス 54">
                  <a:extLst>
                    <a:ext uri="{FF2B5EF4-FFF2-40B4-BE49-F238E27FC236}">
                      <a16:creationId xmlns:a16="http://schemas.microsoft.com/office/drawing/2014/main" id="{692FBC2A-CD9E-4328-9F16-09440E1EE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384" y="583780"/>
                  <a:ext cx="2272500" cy="28800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B7172D28-8A60-4225-80F5-A411553285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635" y="3756189"/>
                <a:ext cx="735940" cy="720000"/>
                <a:chOff x="5367107" y="497505"/>
                <a:chExt cx="2943762" cy="2880000"/>
              </a:xfrm>
            </p:grpSpPr>
            <p:sp>
              <p:nvSpPr>
                <p:cNvPr id="57" name="グラフィックス 20">
                  <a:extLst>
                    <a:ext uri="{FF2B5EF4-FFF2-40B4-BE49-F238E27FC236}">
                      <a16:creationId xmlns:a16="http://schemas.microsoft.com/office/drawing/2014/main" id="{9ABFABA5-1E1F-4C1A-B11F-D6E2D016BA21}"/>
                    </a:ext>
                  </a:extLst>
                </p:cNvPr>
                <p:cNvSpPr/>
                <p:nvPr/>
              </p:nvSpPr>
              <p:spPr>
                <a:xfrm>
                  <a:off x="7690723" y="27574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58" name="グラフィックス 20">
                  <a:extLst>
                    <a:ext uri="{FF2B5EF4-FFF2-40B4-BE49-F238E27FC236}">
                      <a16:creationId xmlns:a16="http://schemas.microsoft.com/office/drawing/2014/main" id="{62270EA5-B5EB-42EC-B186-E2680B054CDB}"/>
                    </a:ext>
                  </a:extLst>
                </p:cNvPr>
                <p:cNvSpPr/>
                <p:nvPr/>
              </p:nvSpPr>
              <p:spPr>
                <a:xfrm>
                  <a:off x="7690723" y="497505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59" name="グラフィックス 24">
                  <a:extLst>
                    <a:ext uri="{FF2B5EF4-FFF2-40B4-BE49-F238E27FC236}">
                      <a16:creationId xmlns:a16="http://schemas.microsoft.com/office/drawing/2014/main" id="{0FE4E0F3-DD57-4382-B467-7928344B4794}"/>
                    </a:ext>
                  </a:extLst>
                </p:cNvPr>
                <p:cNvSpPr/>
                <p:nvPr/>
              </p:nvSpPr>
              <p:spPr>
                <a:xfrm>
                  <a:off x="7690767" y="2004163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グラフィックス 24">
                  <a:extLst>
                    <a:ext uri="{FF2B5EF4-FFF2-40B4-BE49-F238E27FC236}">
                      <a16:creationId xmlns:a16="http://schemas.microsoft.com/office/drawing/2014/main" id="{2F939CCE-2C51-4E85-8F0F-3EC4B72D7AFF}"/>
                    </a:ext>
                  </a:extLst>
                </p:cNvPr>
                <p:cNvSpPr/>
                <p:nvPr/>
              </p:nvSpPr>
              <p:spPr>
                <a:xfrm>
                  <a:off x="7690855" y="1250834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61" name="グラフィックス 60">
                  <a:extLst>
                    <a:ext uri="{FF2B5EF4-FFF2-40B4-BE49-F238E27FC236}">
                      <a16:creationId xmlns:a16="http://schemas.microsoft.com/office/drawing/2014/main" id="{97A8BA66-AC1A-42A4-A5DF-2ECD17B3E2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107" y="497505"/>
                  <a:ext cx="2272500" cy="2880000"/>
                </a:xfrm>
                <a:prstGeom prst="rect">
                  <a:avLst/>
                </a:prstGeom>
              </p:spPr>
            </p:pic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8DDE5280-A7DF-4CB1-A4B6-88B70EEACF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11127" y="3750007"/>
                <a:ext cx="735908" cy="720000"/>
                <a:chOff x="3693514" y="5014514"/>
                <a:chExt cx="1655792" cy="1620000"/>
              </a:xfrm>
            </p:grpSpPr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79DF9984-2B30-4E2F-BEA3-DF46496C3AB8}"/>
                    </a:ext>
                  </a:extLst>
                </p:cNvPr>
                <p:cNvGrpSpPr/>
                <p:nvPr/>
              </p:nvGrpSpPr>
              <p:grpSpPr>
                <a:xfrm>
                  <a:off x="3693514" y="5014514"/>
                  <a:ext cx="1655792" cy="1620000"/>
                  <a:chOff x="8799409" y="454033"/>
                  <a:chExt cx="2943630" cy="2880000"/>
                </a:xfrm>
              </p:grpSpPr>
              <p:sp>
                <p:nvSpPr>
                  <p:cNvPr id="65" name="グラフィックス 20">
                    <a:extLst>
                      <a:ext uri="{FF2B5EF4-FFF2-40B4-BE49-F238E27FC236}">
                        <a16:creationId xmlns:a16="http://schemas.microsoft.com/office/drawing/2014/main" id="{C9270D2A-2BAE-460A-B0B2-8041C01B9D89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207362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sp>
                <p:nvSpPr>
                  <p:cNvPr id="66" name="グラフィックス 20">
                    <a:extLst>
                      <a:ext uri="{FF2B5EF4-FFF2-40B4-BE49-F238E27FC236}">
                        <a16:creationId xmlns:a16="http://schemas.microsoft.com/office/drawing/2014/main" id="{6795CD35-A54E-4BFA-A6DA-1270F8E70843}"/>
                      </a:ext>
                    </a:extLst>
                  </p:cNvPr>
                  <p:cNvSpPr/>
                  <p:nvPr/>
                </p:nvSpPr>
                <p:spPr>
                  <a:xfrm>
                    <a:off x="11123025" y="2714019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/>
                  </a:p>
                </p:txBody>
              </p:sp>
              <p:sp>
                <p:nvSpPr>
                  <p:cNvPr id="67" name="グラフィックス 20">
                    <a:extLst>
                      <a:ext uri="{FF2B5EF4-FFF2-40B4-BE49-F238E27FC236}">
                        <a16:creationId xmlns:a16="http://schemas.microsoft.com/office/drawing/2014/main" id="{B3E29DED-D302-4E5E-B027-EDC0D464E00E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960691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pic>
                <p:nvPicPr>
                  <p:cNvPr id="68" name="グラフィックス 67">
                    <a:extLst>
                      <a:ext uri="{FF2B5EF4-FFF2-40B4-BE49-F238E27FC236}">
                        <a16:creationId xmlns:a16="http://schemas.microsoft.com/office/drawing/2014/main" id="{969B01CB-9C39-4000-A722-1C801982E3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9409" y="454033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4" name="グラフィックス 20">
                  <a:extLst>
                    <a:ext uri="{FF2B5EF4-FFF2-40B4-BE49-F238E27FC236}">
                      <a16:creationId xmlns:a16="http://schemas.microsoft.com/office/drawing/2014/main" id="{9BC51842-175F-40F5-A219-3F30DB87F756}"/>
                    </a:ext>
                  </a:extLst>
                </p:cNvPr>
                <p:cNvSpPr/>
                <p:nvPr/>
              </p:nvSpPr>
              <p:spPr>
                <a:xfrm>
                  <a:off x="5000548" y="5014514"/>
                  <a:ext cx="348758" cy="348758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65860BF-115B-4B34-B19B-C7CE66B3898C}"/>
                </a:ext>
              </a:extLst>
            </p:cNvPr>
            <p:cNvGrpSpPr/>
            <p:nvPr/>
          </p:nvGrpSpPr>
          <p:grpSpPr>
            <a:xfrm>
              <a:off x="3497984" y="6114617"/>
              <a:ext cx="1632514" cy="720000"/>
              <a:chOff x="6316045" y="5274808"/>
              <a:chExt cx="1632514" cy="72000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B6C3A3FB-E156-4A18-9B7A-345A10752C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651" y="5274808"/>
                <a:ext cx="735908" cy="720000"/>
                <a:chOff x="862384" y="583780"/>
                <a:chExt cx="2943630" cy="2880000"/>
              </a:xfrm>
            </p:grpSpPr>
            <p:sp>
              <p:nvSpPr>
                <p:cNvPr id="70" name="グラフィックス 20">
                  <a:extLst>
                    <a:ext uri="{FF2B5EF4-FFF2-40B4-BE49-F238E27FC236}">
                      <a16:creationId xmlns:a16="http://schemas.microsoft.com/office/drawing/2014/main" id="{965A053C-5F17-4FF8-95C8-5F274CD3FFB4}"/>
                    </a:ext>
                  </a:extLst>
                </p:cNvPr>
                <p:cNvSpPr/>
                <p:nvPr/>
              </p:nvSpPr>
              <p:spPr>
                <a:xfrm>
                  <a:off x="3185868" y="583780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71" name="グラフィックス 24">
                  <a:extLst>
                    <a:ext uri="{FF2B5EF4-FFF2-40B4-BE49-F238E27FC236}">
                      <a16:creationId xmlns:a16="http://schemas.microsoft.com/office/drawing/2014/main" id="{A3719ABB-F9B6-45DB-A5A0-020D59BEA5FB}"/>
                    </a:ext>
                  </a:extLst>
                </p:cNvPr>
                <p:cNvSpPr/>
                <p:nvPr/>
              </p:nvSpPr>
              <p:spPr>
                <a:xfrm>
                  <a:off x="3185912" y="2090438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72" name="グラフィックス 24">
                  <a:extLst>
                    <a:ext uri="{FF2B5EF4-FFF2-40B4-BE49-F238E27FC236}">
                      <a16:creationId xmlns:a16="http://schemas.microsoft.com/office/drawing/2014/main" id="{40678DEB-1D69-4AF1-8A14-BE6A1E552EFF}"/>
                    </a:ext>
                  </a:extLst>
                </p:cNvPr>
                <p:cNvSpPr/>
                <p:nvPr/>
              </p:nvSpPr>
              <p:spPr>
                <a:xfrm>
                  <a:off x="3186000" y="1337109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73" name="グラフィックス 24">
                  <a:extLst>
                    <a:ext uri="{FF2B5EF4-FFF2-40B4-BE49-F238E27FC236}">
                      <a16:creationId xmlns:a16="http://schemas.microsoft.com/office/drawing/2014/main" id="{A31A7B06-4260-49E9-B2EA-F831DA905FD2}"/>
                    </a:ext>
                  </a:extLst>
                </p:cNvPr>
                <p:cNvSpPr/>
                <p:nvPr/>
              </p:nvSpPr>
              <p:spPr>
                <a:xfrm>
                  <a:off x="3185868" y="2843766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74" name="グラフィックス 73">
                  <a:extLst>
                    <a:ext uri="{FF2B5EF4-FFF2-40B4-BE49-F238E27FC236}">
                      <a16:creationId xmlns:a16="http://schemas.microsoft.com/office/drawing/2014/main" id="{BBE08DB4-7ACD-4F40-A6B6-75E1FEA6F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384" y="583780"/>
                  <a:ext cx="2272500" cy="288000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B33E03C0-BB4D-4A38-9A9E-C47EAD480F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16045" y="5274808"/>
                <a:ext cx="735940" cy="720000"/>
                <a:chOff x="5367107" y="497505"/>
                <a:chExt cx="2943762" cy="2880000"/>
              </a:xfrm>
            </p:grpSpPr>
            <p:sp>
              <p:nvSpPr>
                <p:cNvPr id="99" name="グラフィックス 20">
                  <a:extLst>
                    <a:ext uri="{FF2B5EF4-FFF2-40B4-BE49-F238E27FC236}">
                      <a16:creationId xmlns:a16="http://schemas.microsoft.com/office/drawing/2014/main" id="{106D338B-BCD2-41AB-8238-F964B447DDCF}"/>
                    </a:ext>
                  </a:extLst>
                </p:cNvPr>
                <p:cNvSpPr/>
                <p:nvPr/>
              </p:nvSpPr>
              <p:spPr>
                <a:xfrm>
                  <a:off x="7690723" y="27574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100" name="グラフィックス 20">
                  <a:extLst>
                    <a:ext uri="{FF2B5EF4-FFF2-40B4-BE49-F238E27FC236}">
                      <a16:creationId xmlns:a16="http://schemas.microsoft.com/office/drawing/2014/main" id="{58322436-FA65-4A2F-8FD0-6B6A3518D86E}"/>
                    </a:ext>
                  </a:extLst>
                </p:cNvPr>
                <p:cNvSpPr/>
                <p:nvPr/>
              </p:nvSpPr>
              <p:spPr>
                <a:xfrm>
                  <a:off x="7690723" y="497505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101" name="グラフィックス 24">
                  <a:extLst>
                    <a:ext uri="{FF2B5EF4-FFF2-40B4-BE49-F238E27FC236}">
                      <a16:creationId xmlns:a16="http://schemas.microsoft.com/office/drawing/2014/main" id="{5C5C80C6-6A98-4063-B3EE-5258F96FE2B0}"/>
                    </a:ext>
                  </a:extLst>
                </p:cNvPr>
                <p:cNvSpPr/>
                <p:nvPr/>
              </p:nvSpPr>
              <p:spPr>
                <a:xfrm>
                  <a:off x="7690767" y="2004163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2" name="グラフィックス 24">
                  <a:extLst>
                    <a:ext uri="{FF2B5EF4-FFF2-40B4-BE49-F238E27FC236}">
                      <a16:creationId xmlns:a16="http://schemas.microsoft.com/office/drawing/2014/main" id="{55176711-DEFE-4923-B541-5DBD1DB720EC}"/>
                    </a:ext>
                  </a:extLst>
                </p:cNvPr>
                <p:cNvSpPr/>
                <p:nvPr/>
              </p:nvSpPr>
              <p:spPr>
                <a:xfrm>
                  <a:off x="7690855" y="1250834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103" name="グラフィックス 102">
                  <a:extLst>
                    <a:ext uri="{FF2B5EF4-FFF2-40B4-BE49-F238E27FC236}">
                      <a16:creationId xmlns:a16="http://schemas.microsoft.com/office/drawing/2014/main" id="{6F1F9C6A-FFA9-4694-A039-59D62F43F2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107" y="497505"/>
                  <a:ext cx="2272500" cy="288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E862E06-F1AA-492C-A014-BE47011246A8}"/>
                </a:ext>
              </a:extLst>
            </p:cNvPr>
            <p:cNvSpPr txBox="1"/>
            <p:nvPr/>
          </p:nvSpPr>
          <p:spPr>
            <a:xfrm>
              <a:off x="4687402" y="2480005"/>
              <a:ext cx="7658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900" dirty="0"/>
                <a:t>生成</a:t>
              </a: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9DB3DF6A-D85C-46BF-BDFF-0CE17B973C01}"/>
                </a:ext>
              </a:extLst>
            </p:cNvPr>
            <p:cNvSpPr txBox="1"/>
            <p:nvPr/>
          </p:nvSpPr>
          <p:spPr>
            <a:xfrm>
              <a:off x="4672918" y="5517385"/>
              <a:ext cx="7803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900" dirty="0"/>
                <a:t>選択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3089CAF6-02CF-42F7-BD86-09950B4B1B17}"/>
                </a:ext>
              </a:extLst>
            </p:cNvPr>
            <p:cNvSpPr txBox="1"/>
            <p:nvPr/>
          </p:nvSpPr>
          <p:spPr>
            <a:xfrm>
              <a:off x="4672919" y="4001438"/>
              <a:ext cx="78033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900" dirty="0"/>
                <a:t>評価</a:t>
              </a:r>
            </a:p>
          </p:txBody>
        </p: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D0275AC-0F79-4145-84D2-129CB91C7939}"/>
                </a:ext>
              </a:extLst>
            </p:cNvPr>
            <p:cNvCxnSpPr>
              <a:cxnSpLocks/>
            </p:cNvCxnSpPr>
            <p:nvPr/>
          </p:nvCxnSpPr>
          <p:spPr>
            <a:xfrm>
              <a:off x="4672918" y="3926905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A2AAEF4D-4837-4489-A063-156B88F3C05F}"/>
                </a:ext>
              </a:extLst>
            </p:cNvPr>
            <p:cNvCxnSpPr>
              <a:cxnSpLocks/>
            </p:cNvCxnSpPr>
            <p:nvPr/>
          </p:nvCxnSpPr>
          <p:spPr>
            <a:xfrm>
              <a:off x="4672918" y="544744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58F034E3-95A9-409C-89D5-EE4F5BCEC21D}"/>
                </a:ext>
              </a:extLst>
            </p:cNvPr>
            <p:cNvSpPr/>
            <p:nvPr/>
          </p:nvSpPr>
          <p:spPr>
            <a:xfrm flipH="1">
              <a:off x="5273609" y="2086516"/>
              <a:ext cx="1235340" cy="4320963"/>
            </a:xfrm>
            <a:custGeom>
              <a:avLst/>
              <a:gdLst>
                <a:gd name="connsiteX0" fmla="*/ 0 w 115525"/>
                <a:gd name="connsiteY0" fmla="*/ 4278702 h 4278702"/>
                <a:gd name="connsiteX1" fmla="*/ 69011 w 115525"/>
                <a:gd name="connsiteY1" fmla="*/ 0 h 4278702"/>
                <a:gd name="connsiteX0" fmla="*/ 50845 w 99332"/>
                <a:gd name="connsiteY0" fmla="*/ 4382219 h 4382219"/>
                <a:gd name="connsiteX1" fmla="*/ 0 w 99332"/>
                <a:gd name="connsiteY1" fmla="*/ 0 h 4382219"/>
                <a:gd name="connsiteX0" fmla="*/ 61403 w 61403"/>
                <a:gd name="connsiteY0" fmla="*/ 4382219 h 4382219"/>
                <a:gd name="connsiteX1" fmla="*/ 10558 w 61403"/>
                <a:gd name="connsiteY1" fmla="*/ 0 h 4382219"/>
                <a:gd name="connsiteX0" fmla="*/ 56856 w 56856"/>
                <a:gd name="connsiteY0" fmla="*/ 4425351 h 4425351"/>
                <a:gd name="connsiteX1" fmla="*/ 29398 w 56856"/>
                <a:gd name="connsiteY1" fmla="*/ 0 h 4425351"/>
                <a:gd name="connsiteX0" fmla="*/ 130431 w 130431"/>
                <a:gd name="connsiteY0" fmla="*/ 4425351 h 4425351"/>
                <a:gd name="connsiteX1" fmla="*/ 102973 w 130431"/>
                <a:gd name="connsiteY1" fmla="*/ 0 h 4425351"/>
                <a:gd name="connsiteX0" fmla="*/ 101880 w 101880"/>
                <a:gd name="connsiteY0" fmla="*/ 4425351 h 4425351"/>
                <a:gd name="connsiteX1" fmla="*/ 74422 w 101880"/>
                <a:gd name="connsiteY1" fmla="*/ 0 h 4425351"/>
                <a:gd name="connsiteX0" fmla="*/ 60615 w 60615"/>
                <a:gd name="connsiteY0" fmla="*/ 4425351 h 4425351"/>
                <a:gd name="connsiteX1" fmla="*/ 33157 w 60615"/>
                <a:gd name="connsiteY1" fmla="*/ 0 h 4425351"/>
                <a:gd name="connsiteX0" fmla="*/ 92200 w 92200"/>
                <a:gd name="connsiteY0" fmla="*/ 4426839 h 4426839"/>
                <a:gd name="connsiteX1" fmla="*/ 64742 w 92200"/>
                <a:gd name="connsiteY1" fmla="*/ 1488 h 4426839"/>
                <a:gd name="connsiteX0" fmla="*/ 91335 w 91335"/>
                <a:gd name="connsiteY0" fmla="*/ 4425479 h 4425479"/>
                <a:gd name="connsiteX1" fmla="*/ 63877 w 91335"/>
                <a:gd name="connsiteY1" fmla="*/ 128 h 4425479"/>
                <a:gd name="connsiteX0" fmla="*/ 81251 w 81251"/>
                <a:gd name="connsiteY0" fmla="*/ 3976923 h 3976923"/>
                <a:gd name="connsiteX1" fmla="*/ 67435 w 81251"/>
                <a:gd name="connsiteY1" fmla="*/ 146 h 3976923"/>
                <a:gd name="connsiteX0" fmla="*/ 62218 w 62218"/>
                <a:gd name="connsiteY0" fmla="*/ 3976777 h 3976777"/>
                <a:gd name="connsiteX1" fmla="*/ 48402 w 62218"/>
                <a:gd name="connsiteY1" fmla="*/ 0 h 3976777"/>
                <a:gd name="connsiteX0" fmla="*/ 55359 w 55359"/>
                <a:gd name="connsiteY0" fmla="*/ 3907765 h 3907765"/>
                <a:gd name="connsiteX1" fmla="*/ 51287 w 55359"/>
                <a:gd name="connsiteY1" fmla="*/ 0 h 3907765"/>
                <a:gd name="connsiteX0" fmla="*/ 61918 w 61918"/>
                <a:gd name="connsiteY0" fmla="*/ 3907765 h 3907765"/>
                <a:gd name="connsiteX1" fmla="*/ 57846 w 61918"/>
                <a:gd name="connsiteY1" fmla="*/ 0 h 3907765"/>
                <a:gd name="connsiteX0" fmla="*/ 66093 w 66093"/>
                <a:gd name="connsiteY0" fmla="*/ 3907765 h 3907765"/>
                <a:gd name="connsiteX1" fmla="*/ 62021 w 66093"/>
                <a:gd name="connsiteY1" fmla="*/ 0 h 3907765"/>
                <a:gd name="connsiteX0" fmla="*/ 70293 w 70293"/>
                <a:gd name="connsiteY0" fmla="*/ 3907765 h 3907765"/>
                <a:gd name="connsiteX1" fmla="*/ 66221 w 70293"/>
                <a:gd name="connsiteY1" fmla="*/ 0 h 3907765"/>
                <a:gd name="connsiteX0" fmla="*/ 61762 w 71332"/>
                <a:gd name="connsiteY0" fmla="*/ 3881886 h 3881886"/>
                <a:gd name="connsiteX1" fmla="*/ 71332 w 71332"/>
                <a:gd name="connsiteY1" fmla="*/ 0 h 3881886"/>
                <a:gd name="connsiteX0" fmla="*/ 51271 w 79355"/>
                <a:gd name="connsiteY0" fmla="*/ 3657599 h 3657599"/>
                <a:gd name="connsiteX1" fmla="*/ 79355 w 79355"/>
                <a:gd name="connsiteY1" fmla="*/ 0 h 3657599"/>
                <a:gd name="connsiteX0" fmla="*/ 57183 w 74548"/>
                <a:gd name="connsiteY0" fmla="*/ 3338421 h 3338421"/>
                <a:gd name="connsiteX1" fmla="*/ 74548 w 74548"/>
                <a:gd name="connsiteY1" fmla="*/ 0 h 3338421"/>
                <a:gd name="connsiteX0" fmla="*/ 64135 w 69807"/>
                <a:gd name="connsiteY0" fmla="*/ 3338421 h 3338421"/>
                <a:gd name="connsiteX1" fmla="*/ 69807 w 69807"/>
                <a:gd name="connsiteY1" fmla="*/ 0 h 3338421"/>
                <a:gd name="connsiteX0" fmla="*/ 64135 w 69807"/>
                <a:gd name="connsiteY0" fmla="*/ 3278036 h 3278036"/>
                <a:gd name="connsiteX1" fmla="*/ 69807 w 69807"/>
                <a:gd name="connsiteY1" fmla="*/ 0 h 3278036"/>
                <a:gd name="connsiteX0" fmla="*/ 65965 w 71637"/>
                <a:gd name="connsiteY0" fmla="*/ 3278036 h 3278036"/>
                <a:gd name="connsiteX1" fmla="*/ 71637 w 71637"/>
                <a:gd name="connsiteY1" fmla="*/ 0 h 3278036"/>
                <a:gd name="connsiteX0" fmla="*/ 48937 w 54609"/>
                <a:gd name="connsiteY0" fmla="*/ 3278036 h 3278036"/>
                <a:gd name="connsiteX1" fmla="*/ 54609 w 54609"/>
                <a:gd name="connsiteY1" fmla="*/ 0 h 3278036"/>
                <a:gd name="connsiteX0" fmla="*/ 57710 w 63382"/>
                <a:gd name="connsiteY0" fmla="*/ 3278036 h 3278036"/>
                <a:gd name="connsiteX1" fmla="*/ 63382 w 63382"/>
                <a:gd name="connsiteY1" fmla="*/ 0 h 3278036"/>
                <a:gd name="connsiteX0" fmla="*/ 55907 w 65477"/>
                <a:gd name="connsiteY0" fmla="*/ 3183145 h 3183145"/>
                <a:gd name="connsiteX1" fmla="*/ 65477 w 65477"/>
                <a:gd name="connsiteY1" fmla="*/ 0 h 3183145"/>
                <a:gd name="connsiteX0" fmla="*/ 55907 w 65477"/>
                <a:gd name="connsiteY0" fmla="*/ 3148639 h 3148639"/>
                <a:gd name="connsiteX1" fmla="*/ 65477 w 65477"/>
                <a:gd name="connsiteY1" fmla="*/ 0 h 3148639"/>
                <a:gd name="connsiteX0" fmla="*/ 94419 w 94419"/>
                <a:gd name="connsiteY0" fmla="*/ 2882919 h 2882919"/>
                <a:gd name="connsiteX1" fmla="*/ 39432 w 94419"/>
                <a:gd name="connsiteY1" fmla="*/ 0 h 2882919"/>
                <a:gd name="connsiteX0" fmla="*/ 49864 w 73780"/>
                <a:gd name="connsiteY0" fmla="*/ 3135782 h 3135782"/>
                <a:gd name="connsiteX1" fmla="*/ 73780 w 73780"/>
                <a:gd name="connsiteY1" fmla="*/ 0 h 3135782"/>
                <a:gd name="connsiteX0" fmla="*/ 101208 w 125124"/>
                <a:gd name="connsiteY0" fmla="*/ 3135782 h 3135782"/>
                <a:gd name="connsiteX1" fmla="*/ 125124 w 125124"/>
                <a:gd name="connsiteY1" fmla="*/ 0 h 3135782"/>
                <a:gd name="connsiteX0" fmla="*/ 138077 w 161993"/>
                <a:gd name="connsiteY0" fmla="*/ 3135782 h 3135782"/>
                <a:gd name="connsiteX1" fmla="*/ 161993 w 161993"/>
                <a:gd name="connsiteY1" fmla="*/ 0 h 3135782"/>
                <a:gd name="connsiteX0" fmla="*/ 149284 w 173200"/>
                <a:gd name="connsiteY0" fmla="*/ 3135782 h 3135782"/>
                <a:gd name="connsiteX1" fmla="*/ 173200 w 173200"/>
                <a:gd name="connsiteY1" fmla="*/ 0 h 3135782"/>
                <a:gd name="connsiteX0" fmla="*/ 153655 w 177571"/>
                <a:gd name="connsiteY0" fmla="*/ 3135782 h 3135782"/>
                <a:gd name="connsiteX1" fmla="*/ 177571 w 177571"/>
                <a:gd name="connsiteY1" fmla="*/ 0 h 3135782"/>
                <a:gd name="connsiteX0" fmla="*/ 156292 w 180208"/>
                <a:gd name="connsiteY0" fmla="*/ 3135782 h 3135782"/>
                <a:gd name="connsiteX1" fmla="*/ 180208 w 180208"/>
                <a:gd name="connsiteY1" fmla="*/ 0 h 3135782"/>
                <a:gd name="connsiteX0" fmla="*/ 161594 w 185510"/>
                <a:gd name="connsiteY0" fmla="*/ 3135782 h 3135782"/>
                <a:gd name="connsiteX1" fmla="*/ 185510 w 185510"/>
                <a:gd name="connsiteY1" fmla="*/ 0 h 3135782"/>
                <a:gd name="connsiteX0" fmla="*/ 160709 w 184625"/>
                <a:gd name="connsiteY0" fmla="*/ 3135782 h 3135782"/>
                <a:gd name="connsiteX1" fmla="*/ 184625 w 184625"/>
                <a:gd name="connsiteY1" fmla="*/ 0 h 3135782"/>
                <a:gd name="connsiteX0" fmla="*/ 153949 w 177865"/>
                <a:gd name="connsiteY0" fmla="*/ 3135782 h 3135782"/>
                <a:gd name="connsiteX1" fmla="*/ 177865 w 177865"/>
                <a:gd name="connsiteY1" fmla="*/ 0 h 3135782"/>
                <a:gd name="connsiteX0" fmla="*/ 149285 w 173201"/>
                <a:gd name="connsiteY0" fmla="*/ 3135782 h 3135782"/>
                <a:gd name="connsiteX1" fmla="*/ 173201 w 173201"/>
                <a:gd name="connsiteY1" fmla="*/ 0 h 3135782"/>
                <a:gd name="connsiteX0" fmla="*/ 155689 w 165259"/>
                <a:gd name="connsiteY0" fmla="*/ 3122925 h 3122925"/>
                <a:gd name="connsiteX1" fmla="*/ 165259 w 165259"/>
                <a:gd name="connsiteY1" fmla="*/ 0 h 3122925"/>
                <a:gd name="connsiteX0" fmla="*/ 158526 w 168096"/>
                <a:gd name="connsiteY0" fmla="*/ 3122925 h 3122925"/>
                <a:gd name="connsiteX1" fmla="*/ 168096 w 168096"/>
                <a:gd name="connsiteY1" fmla="*/ 0 h 3122925"/>
                <a:gd name="connsiteX0" fmla="*/ 159180 w 167315"/>
                <a:gd name="connsiteY0" fmla="*/ 3200070 h 3200070"/>
                <a:gd name="connsiteX1" fmla="*/ 167315 w 167315"/>
                <a:gd name="connsiteY1" fmla="*/ 0 h 3200070"/>
                <a:gd name="connsiteX0" fmla="*/ 164791 w 172926"/>
                <a:gd name="connsiteY0" fmla="*/ 3200070 h 3200070"/>
                <a:gd name="connsiteX1" fmla="*/ 172926 w 172926"/>
                <a:gd name="connsiteY1" fmla="*/ 0 h 3200070"/>
                <a:gd name="connsiteX0" fmla="*/ 159827 w 178721"/>
                <a:gd name="connsiteY0" fmla="*/ 3122925 h 3122925"/>
                <a:gd name="connsiteX1" fmla="*/ 178721 w 178721"/>
                <a:gd name="connsiteY1" fmla="*/ 0 h 3122925"/>
                <a:gd name="connsiteX0" fmla="*/ 160479 w 177938"/>
                <a:gd name="connsiteY0" fmla="*/ 3110068 h 3110068"/>
                <a:gd name="connsiteX1" fmla="*/ 177938 w 177938"/>
                <a:gd name="connsiteY1" fmla="*/ 0 h 3110068"/>
                <a:gd name="connsiteX0" fmla="*/ 163115 w 174836"/>
                <a:gd name="connsiteY0" fmla="*/ 2878634 h 2878634"/>
                <a:gd name="connsiteX1" fmla="*/ 174836 w 174836"/>
                <a:gd name="connsiteY1" fmla="*/ 0 h 2878634"/>
                <a:gd name="connsiteX0" fmla="*/ 152888 w 187562"/>
                <a:gd name="connsiteY0" fmla="*/ 2861491 h 2861491"/>
                <a:gd name="connsiteX1" fmla="*/ 187562 w 187562"/>
                <a:gd name="connsiteY1" fmla="*/ 0 h 2861491"/>
                <a:gd name="connsiteX0" fmla="*/ 124705 w 159379"/>
                <a:gd name="connsiteY0" fmla="*/ 2861491 h 2861491"/>
                <a:gd name="connsiteX1" fmla="*/ 159379 w 159379"/>
                <a:gd name="connsiteY1" fmla="*/ 0 h 2861491"/>
                <a:gd name="connsiteX0" fmla="*/ 127607 w 162281"/>
                <a:gd name="connsiteY0" fmla="*/ 2861491 h 2861491"/>
                <a:gd name="connsiteX1" fmla="*/ 162281 w 162281"/>
                <a:gd name="connsiteY1" fmla="*/ 0 h 2861491"/>
                <a:gd name="connsiteX0" fmla="*/ 115453 w 150127"/>
                <a:gd name="connsiteY0" fmla="*/ 2861491 h 2861491"/>
                <a:gd name="connsiteX1" fmla="*/ 150127 w 150127"/>
                <a:gd name="connsiteY1" fmla="*/ 0 h 2861491"/>
                <a:gd name="connsiteX0" fmla="*/ 125256 w 141854"/>
                <a:gd name="connsiteY0" fmla="*/ 2882063 h 2882063"/>
                <a:gd name="connsiteX1" fmla="*/ 141854 w 141854"/>
                <a:gd name="connsiteY1" fmla="*/ 0 h 2882063"/>
                <a:gd name="connsiteX0" fmla="*/ 126141 w 142739"/>
                <a:gd name="connsiteY0" fmla="*/ 2882063 h 2882063"/>
                <a:gd name="connsiteX1" fmla="*/ 142739 w 142739"/>
                <a:gd name="connsiteY1" fmla="*/ 0 h 2882063"/>
                <a:gd name="connsiteX0" fmla="*/ 128226 w 144824"/>
                <a:gd name="connsiteY0" fmla="*/ 2882063 h 2882063"/>
                <a:gd name="connsiteX1" fmla="*/ 144824 w 144824"/>
                <a:gd name="connsiteY1" fmla="*/ 0 h 2882063"/>
                <a:gd name="connsiteX0" fmla="*/ 121084 w 137682"/>
                <a:gd name="connsiteY0" fmla="*/ 2882063 h 2882063"/>
                <a:gd name="connsiteX1" fmla="*/ 137682 w 137682"/>
                <a:gd name="connsiteY1" fmla="*/ 0 h 2882063"/>
                <a:gd name="connsiteX0" fmla="*/ 123245 w 139843"/>
                <a:gd name="connsiteY0" fmla="*/ 2882063 h 2882063"/>
                <a:gd name="connsiteX1" fmla="*/ 139843 w 139843"/>
                <a:gd name="connsiteY1" fmla="*/ 0 h 2882063"/>
                <a:gd name="connsiteX0" fmla="*/ 118600 w 135198"/>
                <a:gd name="connsiteY0" fmla="*/ 2882063 h 2882063"/>
                <a:gd name="connsiteX1" fmla="*/ 135198 w 135198"/>
                <a:gd name="connsiteY1" fmla="*/ 0 h 2882063"/>
                <a:gd name="connsiteX0" fmla="*/ 129907 w 146505"/>
                <a:gd name="connsiteY0" fmla="*/ 2882063 h 2882063"/>
                <a:gd name="connsiteX1" fmla="*/ 146505 w 146505"/>
                <a:gd name="connsiteY1" fmla="*/ 0 h 2882063"/>
                <a:gd name="connsiteX0" fmla="*/ 133554 w 150152"/>
                <a:gd name="connsiteY0" fmla="*/ 2882063 h 2882063"/>
                <a:gd name="connsiteX1" fmla="*/ 150152 w 150152"/>
                <a:gd name="connsiteY1" fmla="*/ 0 h 2882063"/>
                <a:gd name="connsiteX0" fmla="*/ 133554 w 150152"/>
                <a:gd name="connsiteY0" fmla="*/ 2866634 h 2866634"/>
                <a:gd name="connsiteX1" fmla="*/ 150152 w 150152"/>
                <a:gd name="connsiteY1" fmla="*/ 0 h 2866634"/>
                <a:gd name="connsiteX0" fmla="*/ 132556 w 149154"/>
                <a:gd name="connsiteY0" fmla="*/ 2866634 h 2866634"/>
                <a:gd name="connsiteX1" fmla="*/ 149154 w 149154"/>
                <a:gd name="connsiteY1" fmla="*/ 0 h 2866634"/>
                <a:gd name="connsiteX0" fmla="*/ 133495 w 150093"/>
                <a:gd name="connsiteY0" fmla="*/ 2866634 h 2866634"/>
                <a:gd name="connsiteX1" fmla="*/ 150093 w 150093"/>
                <a:gd name="connsiteY1" fmla="*/ 0 h 2866634"/>
                <a:gd name="connsiteX0" fmla="*/ 135702 w 152300"/>
                <a:gd name="connsiteY0" fmla="*/ 2866634 h 2866634"/>
                <a:gd name="connsiteX1" fmla="*/ 152300 w 152300"/>
                <a:gd name="connsiteY1" fmla="*/ 0 h 2866634"/>
                <a:gd name="connsiteX0" fmla="*/ 126639 w 143237"/>
                <a:gd name="connsiteY0" fmla="*/ 2866634 h 2866634"/>
                <a:gd name="connsiteX1" fmla="*/ 143237 w 143237"/>
                <a:gd name="connsiteY1" fmla="*/ 0 h 2866634"/>
                <a:gd name="connsiteX0" fmla="*/ 127621 w 144219"/>
                <a:gd name="connsiteY0" fmla="*/ 2866634 h 2866634"/>
                <a:gd name="connsiteX1" fmla="*/ 144219 w 144219"/>
                <a:gd name="connsiteY1" fmla="*/ 0 h 2866634"/>
                <a:gd name="connsiteX0" fmla="*/ 121055 w 137653"/>
                <a:gd name="connsiteY0" fmla="*/ 2866634 h 2866634"/>
                <a:gd name="connsiteX1" fmla="*/ 137653 w 137653"/>
                <a:gd name="connsiteY1" fmla="*/ 0 h 2866634"/>
                <a:gd name="connsiteX0" fmla="*/ 106566 w 123164"/>
                <a:gd name="connsiteY0" fmla="*/ 2866634 h 2866634"/>
                <a:gd name="connsiteX1" fmla="*/ 123164 w 123164"/>
                <a:gd name="connsiteY1" fmla="*/ 0 h 2866634"/>
                <a:gd name="connsiteX0" fmla="*/ 113503 w 130101"/>
                <a:gd name="connsiteY0" fmla="*/ 2866634 h 2866634"/>
                <a:gd name="connsiteX1" fmla="*/ 130101 w 130101"/>
                <a:gd name="connsiteY1" fmla="*/ 0 h 2866634"/>
                <a:gd name="connsiteX0" fmla="*/ 115586 w 132184"/>
                <a:gd name="connsiteY0" fmla="*/ 2866634 h 2866634"/>
                <a:gd name="connsiteX1" fmla="*/ 132184 w 132184"/>
                <a:gd name="connsiteY1" fmla="*/ 0 h 2866634"/>
                <a:gd name="connsiteX0" fmla="*/ 117693 w 134291"/>
                <a:gd name="connsiteY0" fmla="*/ 2866634 h 2866634"/>
                <a:gd name="connsiteX1" fmla="*/ 134291 w 134291"/>
                <a:gd name="connsiteY1" fmla="*/ 0 h 2866634"/>
                <a:gd name="connsiteX0" fmla="*/ 114913 w 136676"/>
                <a:gd name="connsiteY0" fmla="*/ 2866634 h 2866634"/>
                <a:gd name="connsiteX1" fmla="*/ 136676 w 136676"/>
                <a:gd name="connsiteY1" fmla="*/ 0 h 2866634"/>
                <a:gd name="connsiteX0" fmla="*/ 120217 w 141980"/>
                <a:gd name="connsiteY0" fmla="*/ 2866634 h 2866634"/>
                <a:gd name="connsiteX1" fmla="*/ 141980 w 141980"/>
                <a:gd name="connsiteY1" fmla="*/ 0 h 2866634"/>
                <a:gd name="connsiteX0" fmla="*/ 114914 w 136677"/>
                <a:gd name="connsiteY0" fmla="*/ 2866634 h 2866634"/>
                <a:gd name="connsiteX1" fmla="*/ 136677 w 136677"/>
                <a:gd name="connsiteY1" fmla="*/ 0 h 2866634"/>
                <a:gd name="connsiteX0" fmla="*/ 114914 w 136677"/>
                <a:gd name="connsiteY0" fmla="*/ 2866634 h 2866634"/>
                <a:gd name="connsiteX1" fmla="*/ 136677 w 136677"/>
                <a:gd name="connsiteY1" fmla="*/ 0 h 2866634"/>
                <a:gd name="connsiteX0" fmla="*/ 114914 w 136677"/>
                <a:gd name="connsiteY0" fmla="*/ 2923207 h 2923207"/>
                <a:gd name="connsiteX1" fmla="*/ 136677 w 136677"/>
                <a:gd name="connsiteY1" fmla="*/ 0 h 2923207"/>
                <a:gd name="connsiteX0" fmla="*/ 114914 w 136677"/>
                <a:gd name="connsiteY0" fmla="*/ 2995209 h 2995209"/>
                <a:gd name="connsiteX1" fmla="*/ 136677 w 136677"/>
                <a:gd name="connsiteY1" fmla="*/ 0 h 2995209"/>
                <a:gd name="connsiteX0" fmla="*/ 106948 w 128711"/>
                <a:gd name="connsiteY0" fmla="*/ 2995209 h 2995209"/>
                <a:gd name="connsiteX1" fmla="*/ 128711 w 128711"/>
                <a:gd name="connsiteY1" fmla="*/ 0 h 2995209"/>
                <a:gd name="connsiteX0" fmla="*/ 104667 w 126430"/>
                <a:gd name="connsiteY0" fmla="*/ 2995209 h 2995209"/>
                <a:gd name="connsiteX1" fmla="*/ 126430 w 126430"/>
                <a:gd name="connsiteY1" fmla="*/ 0 h 2995209"/>
                <a:gd name="connsiteX0" fmla="*/ 107901 w 129664"/>
                <a:gd name="connsiteY0" fmla="*/ 2995209 h 2995209"/>
                <a:gd name="connsiteX1" fmla="*/ 129664 w 129664"/>
                <a:gd name="connsiteY1" fmla="*/ 0 h 2995209"/>
                <a:gd name="connsiteX0" fmla="*/ 114018 w 123730"/>
                <a:gd name="connsiteY0" fmla="*/ 3010638 h 3010638"/>
                <a:gd name="connsiteX1" fmla="*/ 123730 w 123730"/>
                <a:gd name="connsiteY1" fmla="*/ 0 h 3010638"/>
                <a:gd name="connsiteX0" fmla="*/ 113080 w 122792"/>
                <a:gd name="connsiteY0" fmla="*/ 3010638 h 3010638"/>
                <a:gd name="connsiteX1" fmla="*/ 122792 w 122792"/>
                <a:gd name="connsiteY1" fmla="*/ 0 h 3010638"/>
                <a:gd name="connsiteX0" fmla="*/ 113080 w 122792"/>
                <a:gd name="connsiteY0" fmla="*/ 3098069 h 3098069"/>
                <a:gd name="connsiteX1" fmla="*/ 122792 w 122792"/>
                <a:gd name="connsiteY1" fmla="*/ 0 h 3098069"/>
                <a:gd name="connsiteX0" fmla="*/ 117173 w 126885"/>
                <a:gd name="connsiteY0" fmla="*/ 3098069 h 3098069"/>
                <a:gd name="connsiteX1" fmla="*/ 126885 w 126885"/>
                <a:gd name="connsiteY1" fmla="*/ 0 h 3098069"/>
                <a:gd name="connsiteX0" fmla="*/ 113705 w 123417"/>
                <a:gd name="connsiteY0" fmla="*/ 3098069 h 3098069"/>
                <a:gd name="connsiteX1" fmla="*/ 123417 w 123417"/>
                <a:gd name="connsiteY1" fmla="*/ 0 h 3098069"/>
                <a:gd name="connsiteX0" fmla="*/ 109292 w 127612"/>
                <a:gd name="connsiteY0" fmla="*/ 3010638 h 3010638"/>
                <a:gd name="connsiteX1" fmla="*/ 127612 w 127612"/>
                <a:gd name="connsiteY1" fmla="*/ 0 h 3010638"/>
                <a:gd name="connsiteX0" fmla="*/ 109292 w 127612"/>
                <a:gd name="connsiteY0" fmla="*/ 2990066 h 2990066"/>
                <a:gd name="connsiteX1" fmla="*/ 127612 w 127612"/>
                <a:gd name="connsiteY1" fmla="*/ 0 h 2990066"/>
                <a:gd name="connsiteX0" fmla="*/ 111555 w 129875"/>
                <a:gd name="connsiteY0" fmla="*/ 2990066 h 2990066"/>
                <a:gd name="connsiteX1" fmla="*/ 129875 w 129875"/>
                <a:gd name="connsiteY1" fmla="*/ 0 h 2990066"/>
                <a:gd name="connsiteX0" fmla="*/ 112857 w 131177"/>
                <a:gd name="connsiteY0" fmla="*/ 2990066 h 2990066"/>
                <a:gd name="connsiteX1" fmla="*/ 131177 w 131177"/>
                <a:gd name="connsiteY1" fmla="*/ 0 h 2990066"/>
                <a:gd name="connsiteX0" fmla="*/ 116142 w 134462"/>
                <a:gd name="connsiteY0" fmla="*/ 2990066 h 2990066"/>
                <a:gd name="connsiteX1" fmla="*/ 134462 w 134462"/>
                <a:gd name="connsiteY1" fmla="*/ 0 h 2990066"/>
                <a:gd name="connsiteX0" fmla="*/ 118661 w 131816"/>
                <a:gd name="connsiteY0" fmla="*/ 2990066 h 2990066"/>
                <a:gd name="connsiteX1" fmla="*/ 131816 w 131816"/>
                <a:gd name="connsiteY1" fmla="*/ 0 h 2990066"/>
                <a:gd name="connsiteX0" fmla="*/ 112876 w 138082"/>
                <a:gd name="connsiteY0" fmla="*/ 2990066 h 2990066"/>
                <a:gd name="connsiteX1" fmla="*/ 138082 w 138082"/>
                <a:gd name="connsiteY1" fmla="*/ 0 h 2990066"/>
                <a:gd name="connsiteX0" fmla="*/ 110497 w 140868"/>
                <a:gd name="connsiteY0" fmla="*/ 2990066 h 2990066"/>
                <a:gd name="connsiteX1" fmla="*/ 140868 w 140868"/>
                <a:gd name="connsiteY1" fmla="*/ 0 h 2990066"/>
                <a:gd name="connsiteX0" fmla="*/ 110497 w 140868"/>
                <a:gd name="connsiteY0" fmla="*/ 3062068 h 3062068"/>
                <a:gd name="connsiteX1" fmla="*/ 140868 w 140868"/>
                <a:gd name="connsiteY1" fmla="*/ 0 h 3062068"/>
                <a:gd name="connsiteX0" fmla="*/ 110497 w 140868"/>
                <a:gd name="connsiteY0" fmla="*/ 2989209 h 2989209"/>
                <a:gd name="connsiteX1" fmla="*/ 140868 w 140868"/>
                <a:gd name="connsiteY1" fmla="*/ 0 h 2989209"/>
                <a:gd name="connsiteX0" fmla="*/ 110497 w 140868"/>
                <a:gd name="connsiteY0" fmla="*/ 2959208 h 2959208"/>
                <a:gd name="connsiteX1" fmla="*/ 140868 w 140868"/>
                <a:gd name="connsiteY1" fmla="*/ 0 h 2959208"/>
                <a:gd name="connsiteX0" fmla="*/ 101803 w 132174"/>
                <a:gd name="connsiteY0" fmla="*/ 2959208 h 2959208"/>
                <a:gd name="connsiteX1" fmla="*/ 132174 w 132174"/>
                <a:gd name="connsiteY1" fmla="*/ 0 h 2959208"/>
                <a:gd name="connsiteX0" fmla="*/ 103744 w 134115"/>
                <a:gd name="connsiteY0" fmla="*/ 2959208 h 2959208"/>
                <a:gd name="connsiteX1" fmla="*/ 134115 w 134115"/>
                <a:gd name="connsiteY1" fmla="*/ 0 h 2959208"/>
                <a:gd name="connsiteX0" fmla="*/ 105699 w 136070"/>
                <a:gd name="connsiteY0" fmla="*/ 2959208 h 2959208"/>
                <a:gd name="connsiteX1" fmla="*/ 136070 w 136070"/>
                <a:gd name="connsiteY1" fmla="*/ 0 h 2959208"/>
                <a:gd name="connsiteX0" fmla="*/ 100080 w 130451"/>
                <a:gd name="connsiteY0" fmla="*/ 2959208 h 2959208"/>
                <a:gd name="connsiteX1" fmla="*/ 130451 w 130451"/>
                <a:gd name="connsiteY1" fmla="*/ 0 h 2959208"/>
                <a:gd name="connsiteX0" fmla="*/ 99046 w 131569"/>
                <a:gd name="connsiteY0" fmla="*/ 2916350 h 2916350"/>
                <a:gd name="connsiteX1" fmla="*/ 131569 w 131569"/>
                <a:gd name="connsiteY1" fmla="*/ 0 h 2916350"/>
                <a:gd name="connsiteX0" fmla="*/ 104509 w 137032"/>
                <a:gd name="connsiteY0" fmla="*/ 2916350 h 2916350"/>
                <a:gd name="connsiteX1" fmla="*/ 137032 w 137032"/>
                <a:gd name="connsiteY1" fmla="*/ 0 h 2916350"/>
                <a:gd name="connsiteX0" fmla="*/ 104509 w 137032"/>
                <a:gd name="connsiteY0" fmla="*/ 2916350 h 2916350"/>
                <a:gd name="connsiteX1" fmla="*/ 137032 w 137032"/>
                <a:gd name="connsiteY1" fmla="*/ 0 h 2916350"/>
                <a:gd name="connsiteX0" fmla="*/ 107021 w 139544"/>
                <a:gd name="connsiteY0" fmla="*/ 2916350 h 2916350"/>
                <a:gd name="connsiteX1" fmla="*/ 139544 w 139544"/>
                <a:gd name="connsiteY1" fmla="*/ 0 h 291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44" h="2916350">
                  <a:moveTo>
                    <a:pt x="107021" y="2916350"/>
                  </a:moveTo>
                  <a:cubicBezTo>
                    <a:pt x="-36986" y="2408832"/>
                    <a:pt x="-44736" y="567391"/>
                    <a:pt x="139544" y="0"/>
                  </a:cubicBezTo>
                </a:path>
              </a:pathLst>
            </a:cu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85" name="グラフィックス 84">
              <a:extLst>
                <a:ext uri="{FF2B5EF4-FFF2-40B4-BE49-F238E27FC236}">
                  <a16:creationId xmlns:a16="http://schemas.microsoft.com/office/drawing/2014/main" id="{92F3DEB5-82A4-42CE-B23F-0221BB739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8856" y="1561289"/>
              <a:ext cx="568125" cy="720000"/>
            </a:xfrm>
            <a:prstGeom prst="rect">
              <a:avLst/>
            </a:prstGeom>
          </p:spPr>
        </p:pic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6560B35F-687C-4C34-9173-CCC9ED7D8EE1}"/>
                </a:ext>
              </a:extLst>
            </p:cNvPr>
            <p:cNvCxnSpPr>
              <a:cxnSpLocks/>
            </p:cNvCxnSpPr>
            <p:nvPr/>
          </p:nvCxnSpPr>
          <p:spPr>
            <a:xfrm>
              <a:off x="4672918" y="2408466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2EC85B-FDFB-4A53-A1FA-5CE9481926D4}"/>
              </a:ext>
            </a:extLst>
          </p:cNvPr>
          <p:cNvGrpSpPr/>
          <p:nvPr/>
        </p:nvGrpSpPr>
        <p:grpSpPr>
          <a:xfrm>
            <a:off x="2139225" y="2443686"/>
            <a:ext cx="568125" cy="720000"/>
            <a:chOff x="1750398" y="2537660"/>
            <a:chExt cx="568125" cy="720000"/>
          </a:xfrm>
        </p:grpSpPr>
        <p:sp>
          <p:nvSpPr>
            <p:cNvPr id="80" name="グラフィックス 20">
              <a:extLst>
                <a:ext uri="{FF2B5EF4-FFF2-40B4-BE49-F238E27FC236}">
                  <a16:creationId xmlns:a16="http://schemas.microsoft.com/office/drawing/2014/main" id="{62A5BEE5-22ED-4CD9-B43C-906A1A95A491}"/>
                </a:ext>
              </a:extLst>
            </p:cNvPr>
            <p:cNvSpPr/>
            <p:nvPr/>
          </p:nvSpPr>
          <p:spPr>
            <a:xfrm>
              <a:off x="1850071" y="3012303"/>
              <a:ext cx="155004" cy="15500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82" name="グラフィックス 20">
              <a:extLst>
                <a:ext uri="{FF2B5EF4-FFF2-40B4-BE49-F238E27FC236}">
                  <a16:creationId xmlns:a16="http://schemas.microsoft.com/office/drawing/2014/main" id="{1070B897-62C1-46CE-BB4C-DAE8EAEA26A7}"/>
                </a:ext>
              </a:extLst>
            </p:cNvPr>
            <p:cNvSpPr/>
            <p:nvPr/>
          </p:nvSpPr>
          <p:spPr>
            <a:xfrm>
              <a:off x="2064689" y="3012303"/>
              <a:ext cx="155004" cy="15500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84" name="グラフィックス 20">
              <a:extLst>
                <a:ext uri="{FF2B5EF4-FFF2-40B4-BE49-F238E27FC236}">
                  <a16:creationId xmlns:a16="http://schemas.microsoft.com/office/drawing/2014/main" id="{A3CF2165-52EE-41EA-9A49-52D47CE770F7}"/>
                </a:ext>
              </a:extLst>
            </p:cNvPr>
            <p:cNvSpPr/>
            <p:nvPr/>
          </p:nvSpPr>
          <p:spPr>
            <a:xfrm>
              <a:off x="2064689" y="2823971"/>
              <a:ext cx="155004" cy="15500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79" name="グラフィックス 20">
              <a:extLst>
                <a:ext uri="{FF2B5EF4-FFF2-40B4-BE49-F238E27FC236}">
                  <a16:creationId xmlns:a16="http://schemas.microsoft.com/office/drawing/2014/main" id="{5B0A9509-7090-4E3B-9B86-3A55DBCA02C3}"/>
                </a:ext>
              </a:extLst>
            </p:cNvPr>
            <p:cNvSpPr/>
            <p:nvPr/>
          </p:nvSpPr>
          <p:spPr>
            <a:xfrm>
              <a:off x="1850070" y="2823971"/>
              <a:ext cx="155004" cy="15500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87" name="フリーフォーム: 図形 86">
              <a:extLst>
                <a:ext uri="{FF2B5EF4-FFF2-40B4-BE49-F238E27FC236}">
                  <a16:creationId xmlns:a16="http://schemas.microsoft.com/office/drawing/2014/main" id="{35CC2AC1-90B7-4503-8E5D-771AC6DF0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0398" y="2537660"/>
              <a:ext cx="568125" cy="720000"/>
            </a:xfrm>
            <a:custGeom>
              <a:avLst/>
              <a:gdLst>
                <a:gd name="connsiteX0" fmla="*/ 2014844 w 2272500"/>
                <a:gd name="connsiteY0" fmla="*/ 4233 h 2880000"/>
                <a:gd name="connsiteX1" fmla="*/ 953539 w 2272500"/>
                <a:gd name="connsiteY1" fmla="*/ 4233 h 2880000"/>
                <a:gd name="connsiteX2" fmla="*/ 750390 w 2272500"/>
                <a:gd name="connsiteY2" fmla="*/ 88725 h 2880000"/>
                <a:gd name="connsiteX3" fmla="*/ 88369 w 2272500"/>
                <a:gd name="connsiteY3" fmla="*/ 753747 h 2880000"/>
                <a:gd name="connsiteX4" fmla="*/ 4214 w 2272500"/>
                <a:gd name="connsiteY4" fmla="*/ 957827 h 2880000"/>
                <a:gd name="connsiteX5" fmla="*/ 4214 w 2272500"/>
                <a:gd name="connsiteY5" fmla="*/ 2631403 h 2880000"/>
                <a:gd name="connsiteX6" fmla="*/ 265849 w 2272500"/>
                <a:gd name="connsiteY6" fmla="*/ 2894185 h 2880000"/>
                <a:gd name="connsiteX7" fmla="*/ 2014839 w 2272500"/>
                <a:gd name="connsiteY7" fmla="*/ 2894185 h 2880000"/>
                <a:gd name="connsiteX8" fmla="*/ 2276451 w 2272500"/>
                <a:gd name="connsiteY8" fmla="*/ 2631403 h 2880000"/>
                <a:gd name="connsiteX9" fmla="*/ 2276451 w 2272500"/>
                <a:gd name="connsiteY9" fmla="*/ 266937 h 2880000"/>
                <a:gd name="connsiteX10" fmla="*/ 2014844 w 2272500"/>
                <a:gd name="connsiteY10" fmla="*/ 4233 h 2880000"/>
                <a:gd name="connsiteX11" fmla="*/ 860787 w 2272500"/>
                <a:gd name="connsiteY11" fmla="*/ 186825 h 2880000"/>
                <a:gd name="connsiteX12" fmla="*/ 860787 w 2272500"/>
                <a:gd name="connsiteY12" fmla="*/ 777527 h 2880000"/>
                <a:gd name="connsiteX13" fmla="*/ 772462 w 2272500"/>
                <a:gd name="connsiteY13" fmla="*/ 866269 h 2880000"/>
                <a:gd name="connsiteX14" fmla="*/ 184364 w 2272500"/>
                <a:gd name="connsiteY14" fmla="*/ 866269 h 2880000"/>
                <a:gd name="connsiteX15" fmla="*/ 2129343 w 2272500"/>
                <a:gd name="connsiteY15" fmla="*/ 2631403 h 2880000"/>
                <a:gd name="connsiteX16" fmla="*/ 2014844 w 2272500"/>
                <a:gd name="connsiteY16" fmla="*/ 2746391 h 2880000"/>
                <a:gd name="connsiteX17" fmla="*/ 265849 w 2272500"/>
                <a:gd name="connsiteY17" fmla="*/ 2746391 h 2880000"/>
                <a:gd name="connsiteX18" fmla="*/ 151328 w 2272500"/>
                <a:gd name="connsiteY18" fmla="*/ 2631403 h 2880000"/>
                <a:gd name="connsiteX19" fmla="*/ 151328 w 2272500"/>
                <a:gd name="connsiteY19" fmla="*/ 997643 h 2880000"/>
                <a:gd name="connsiteX20" fmla="*/ 851234 w 2272500"/>
                <a:gd name="connsiteY20" fmla="*/ 997643 h 2880000"/>
                <a:gd name="connsiteX21" fmla="*/ 991593 w 2272500"/>
                <a:gd name="connsiteY21" fmla="*/ 856617 h 2880000"/>
                <a:gd name="connsiteX22" fmla="*/ 991593 w 2272500"/>
                <a:gd name="connsiteY22" fmla="*/ 152027 h 2880000"/>
                <a:gd name="connsiteX23" fmla="*/ 2014844 w 2272500"/>
                <a:gd name="connsiteY23" fmla="*/ 152027 h 2880000"/>
                <a:gd name="connsiteX24" fmla="*/ 2129343 w 2272500"/>
                <a:gd name="connsiteY24" fmla="*/ 266937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2500" h="2880000">
                  <a:moveTo>
                    <a:pt x="2014844" y="4233"/>
                  </a:moveTo>
                  <a:lnTo>
                    <a:pt x="953539" y="4233"/>
                  </a:lnTo>
                  <a:cubicBezTo>
                    <a:pt x="877347" y="4233"/>
                    <a:pt x="804268" y="34657"/>
                    <a:pt x="750390" y="88725"/>
                  </a:cubicBezTo>
                  <a:lnTo>
                    <a:pt x="88369" y="753747"/>
                  </a:lnTo>
                  <a:cubicBezTo>
                    <a:pt x="34480" y="807860"/>
                    <a:pt x="4214" y="881289"/>
                    <a:pt x="4214" y="957827"/>
                  </a:cubicBezTo>
                  <a:lnTo>
                    <a:pt x="4214" y="2631403"/>
                  </a:lnTo>
                  <a:cubicBezTo>
                    <a:pt x="4214" y="2776296"/>
                    <a:pt x="121596" y="2894185"/>
                    <a:pt x="265849" y="2894185"/>
                  </a:cubicBezTo>
                  <a:lnTo>
                    <a:pt x="2014839" y="2894185"/>
                  </a:lnTo>
                  <a:cubicBezTo>
                    <a:pt x="2159069" y="2894185"/>
                    <a:pt x="2276451" y="2776296"/>
                    <a:pt x="2276451" y="2631403"/>
                  </a:cubicBezTo>
                  <a:lnTo>
                    <a:pt x="2276451" y="266937"/>
                  </a:lnTo>
                  <a:cubicBezTo>
                    <a:pt x="2276456" y="122078"/>
                    <a:pt x="2159069" y="4233"/>
                    <a:pt x="2014844" y="4233"/>
                  </a:cubicBezTo>
                  <a:close/>
                  <a:moveTo>
                    <a:pt x="860787" y="186825"/>
                  </a:moveTo>
                  <a:lnTo>
                    <a:pt x="860787" y="777527"/>
                  </a:lnTo>
                  <a:cubicBezTo>
                    <a:pt x="860787" y="841382"/>
                    <a:pt x="836034" y="866269"/>
                    <a:pt x="772462" y="866269"/>
                  </a:cubicBezTo>
                  <a:lnTo>
                    <a:pt x="184364" y="866269"/>
                  </a:lnTo>
                  <a:close/>
                  <a:moveTo>
                    <a:pt x="2129343" y="2631403"/>
                  </a:moveTo>
                  <a:cubicBezTo>
                    <a:pt x="2129343" y="2694829"/>
                    <a:pt x="2077949" y="2746391"/>
                    <a:pt x="2014844" y="2746391"/>
                  </a:cubicBezTo>
                  <a:lnTo>
                    <a:pt x="265849" y="2746391"/>
                  </a:lnTo>
                  <a:cubicBezTo>
                    <a:pt x="202705" y="2746391"/>
                    <a:pt x="151328" y="2694829"/>
                    <a:pt x="151328" y="2631403"/>
                  </a:cubicBezTo>
                  <a:lnTo>
                    <a:pt x="151328" y="997643"/>
                  </a:lnTo>
                  <a:lnTo>
                    <a:pt x="851234" y="997643"/>
                  </a:lnTo>
                  <a:cubicBezTo>
                    <a:pt x="928612" y="997643"/>
                    <a:pt x="991593" y="934386"/>
                    <a:pt x="991593" y="856617"/>
                  </a:cubicBezTo>
                  <a:lnTo>
                    <a:pt x="991593" y="152027"/>
                  </a:lnTo>
                  <a:lnTo>
                    <a:pt x="2014844" y="152027"/>
                  </a:lnTo>
                  <a:cubicBezTo>
                    <a:pt x="2077949" y="152027"/>
                    <a:pt x="2129343" y="203544"/>
                    <a:pt x="2129343" y="266937"/>
                  </a:cubicBezTo>
                  <a:close/>
                </a:path>
              </a:pathLst>
            </a:custGeom>
            <a:solidFill>
              <a:srgbClr val="4B4B4B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B170893-20AA-4A1E-88ED-C65AB2ED7173}"/>
              </a:ext>
            </a:extLst>
          </p:cNvPr>
          <p:cNvSpPr txBox="1"/>
          <p:nvPr/>
        </p:nvSpPr>
        <p:spPr>
          <a:xfrm>
            <a:off x="9185" y="3146149"/>
            <a:ext cx="1729633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900" dirty="0"/>
              <a:t>空プログラム</a:t>
            </a:r>
            <a:endParaRPr kumimoji="1" lang="en-US" altLang="ja-JP" sz="19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704F6E-8656-432B-8A0E-5638DE35F18F}"/>
              </a:ext>
            </a:extLst>
          </p:cNvPr>
          <p:cNvSpPr/>
          <p:nvPr/>
        </p:nvSpPr>
        <p:spPr>
          <a:xfrm>
            <a:off x="1886946" y="3779294"/>
            <a:ext cx="58541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900" dirty="0">
                <a:latin typeface="Calibri" panose="020F0502020204030204" pitchFamily="34" charset="0"/>
              </a:rPr>
              <a:t>APR</a:t>
            </a:r>
            <a:endParaRPr lang="ja-JP" altLang="en-US" sz="1900" dirty="0"/>
          </a:p>
        </p:txBody>
      </p:sp>
    </p:spTree>
    <p:extLst>
      <p:ext uri="{BB962C8B-B14F-4D97-AF65-F5344CB8AC3E}">
        <p14:creationId xmlns:p14="http://schemas.microsoft.com/office/powerpoint/2010/main" val="99582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E93200B2-4268-4C82-A3CA-28B6DC7E8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18094"/>
              </p:ext>
            </p:extLst>
          </p:nvPr>
        </p:nvGraphicFramePr>
        <p:xfrm>
          <a:off x="738774" y="1640709"/>
          <a:ext cx="16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4992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60022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4761E00-33D4-484B-BFAF-C7CD53320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38064"/>
              </p:ext>
            </p:extLst>
          </p:nvPr>
        </p:nvGraphicFramePr>
        <p:xfrm>
          <a:off x="1013982" y="2391706"/>
          <a:ext cx="108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499247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54142BB-0E92-44F6-8C1D-8875FA4D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75203"/>
              </p:ext>
            </p:extLst>
          </p:nvPr>
        </p:nvGraphicFramePr>
        <p:xfrm>
          <a:off x="3924230" y="2391706"/>
          <a:ext cx="21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4992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60022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3997388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9F6EA53-8D23-4ADE-B9DF-B543F3FEB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76541"/>
              </p:ext>
            </p:extLst>
          </p:nvPr>
        </p:nvGraphicFramePr>
        <p:xfrm>
          <a:off x="3924230" y="1640709"/>
          <a:ext cx="21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4992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60022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12675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21013A7-8F2C-4A49-AF77-C10BB5AD5578}"/>
              </a:ext>
            </a:extLst>
          </p:cNvPr>
          <p:cNvSpPr/>
          <p:nvPr/>
        </p:nvSpPr>
        <p:spPr>
          <a:xfrm rot="5400000">
            <a:off x="1456984" y="653559"/>
            <a:ext cx="183579" cy="1620000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384660-0814-40F5-940B-5C6BA882FE9A}"/>
              </a:ext>
            </a:extLst>
          </p:cNvPr>
          <p:cNvSpPr txBox="1"/>
          <p:nvPr/>
        </p:nvSpPr>
        <p:spPr>
          <a:xfrm>
            <a:off x="1333933" y="976498"/>
            <a:ext cx="4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V1</a:t>
            </a:r>
            <a:endParaRPr kumimoji="1" lang="ja-JP" altLang="en-US" i="1" dirty="0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4BCDB64A-E1DA-4C17-9E3D-FC0F312C9D4E}"/>
              </a:ext>
            </a:extLst>
          </p:cNvPr>
          <p:cNvSpPr/>
          <p:nvPr/>
        </p:nvSpPr>
        <p:spPr>
          <a:xfrm rot="16200000">
            <a:off x="1467486" y="2558355"/>
            <a:ext cx="162573" cy="1080002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827727-061D-47BB-A31C-55BA7E54B23E}"/>
              </a:ext>
            </a:extLst>
          </p:cNvPr>
          <p:cNvSpPr txBox="1"/>
          <p:nvPr/>
        </p:nvSpPr>
        <p:spPr>
          <a:xfrm>
            <a:off x="1314883" y="3187955"/>
            <a:ext cx="4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V3</a:t>
            </a: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D6B05606-6B28-4A92-828C-BE882FBF6E7C}"/>
              </a:ext>
            </a:extLst>
          </p:cNvPr>
          <p:cNvSpPr/>
          <p:nvPr/>
        </p:nvSpPr>
        <p:spPr>
          <a:xfrm rot="5400000">
            <a:off x="4642442" y="653557"/>
            <a:ext cx="183579" cy="1620000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4415F7-1139-4D78-B2F6-BB0106A4499E}"/>
              </a:ext>
            </a:extLst>
          </p:cNvPr>
          <p:cNvSpPr txBox="1"/>
          <p:nvPr/>
        </p:nvSpPr>
        <p:spPr>
          <a:xfrm>
            <a:off x="4523053" y="976498"/>
            <a:ext cx="5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V1</a:t>
            </a:r>
            <a:endParaRPr kumimoji="1" lang="ja-JP" altLang="en-US" i="1" dirty="0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7A2BBBDF-197D-4C3B-87F4-59F3497CACC3}"/>
              </a:ext>
            </a:extLst>
          </p:cNvPr>
          <p:cNvSpPr/>
          <p:nvPr/>
        </p:nvSpPr>
        <p:spPr>
          <a:xfrm rot="5400000">
            <a:off x="5722441" y="1193559"/>
            <a:ext cx="183579" cy="539998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BE4090-DAB4-450C-84A9-08D409CB3D77}"/>
              </a:ext>
            </a:extLst>
          </p:cNvPr>
          <p:cNvSpPr txBox="1"/>
          <p:nvPr/>
        </p:nvSpPr>
        <p:spPr>
          <a:xfrm>
            <a:off x="5614257" y="976498"/>
            <a:ext cx="4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V3</a:t>
            </a:r>
            <a:endParaRPr kumimoji="1" lang="ja-JP" altLang="en-US" i="1" dirty="0"/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8CD403B-3E62-444E-ADBE-2DFAA530792B}"/>
              </a:ext>
            </a:extLst>
          </p:cNvPr>
          <p:cNvSpPr/>
          <p:nvPr/>
        </p:nvSpPr>
        <p:spPr>
          <a:xfrm rot="16200000">
            <a:off x="4388092" y="2558355"/>
            <a:ext cx="162573" cy="1080002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C41EF1-C345-46C0-831A-AAA97C5697E1}"/>
              </a:ext>
            </a:extLst>
          </p:cNvPr>
          <p:cNvSpPr txBox="1"/>
          <p:nvPr/>
        </p:nvSpPr>
        <p:spPr>
          <a:xfrm>
            <a:off x="4235677" y="3187955"/>
            <a:ext cx="4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V3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E2CBE77D-4F0E-4E5B-AE09-4131E26DBDC1}"/>
              </a:ext>
            </a:extLst>
          </p:cNvPr>
          <p:cNvSpPr/>
          <p:nvPr/>
        </p:nvSpPr>
        <p:spPr>
          <a:xfrm rot="16200000">
            <a:off x="5468095" y="2558355"/>
            <a:ext cx="162573" cy="1080002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DE554A-1314-4190-84A9-6736504A1EC4}"/>
              </a:ext>
            </a:extLst>
          </p:cNvPr>
          <p:cNvSpPr txBox="1"/>
          <p:nvPr/>
        </p:nvSpPr>
        <p:spPr>
          <a:xfrm>
            <a:off x="5315676" y="3187955"/>
            <a:ext cx="4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V1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E016FF-E64E-4451-9DD5-372DF3EFA3E7}"/>
              </a:ext>
            </a:extLst>
          </p:cNvPr>
          <p:cNvCxnSpPr/>
          <p:nvPr/>
        </p:nvCxnSpPr>
        <p:spPr>
          <a:xfrm>
            <a:off x="2595638" y="2290617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B9D4F2A3-E9A6-4988-AB67-4FEBAA56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3139" y="2436282"/>
            <a:ext cx="450848" cy="450848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52CDA4-40C0-4451-A1D4-8CCFD5E2F890}"/>
              </a:ext>
            </a:extLst>
          </p:cNvPr>
          <p:cNvSpPr txBox="1"/>
          <p:nvPr/>
        </p:nvSpPr>
        <p:spPr>
          <a:xfrm>
            <a:off x="2575964" y="2913690"/>
            <a:ext cx="11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直列交叉</a:t>
            </a:r>
          </a:p>
        </p:txBody>
      </p:sp>
    </p:spTree>
    <p:extLst>
      <p:ext uri="{BB962C8B-B14F-4D97-AF65-F5344CB8AC3E}">
        <p14:creationId xmlns:p14="http://schemas.microsoft.com/office/powerpoint/2010/main" val="265593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E93200B2-4268-4C82-A3CA-28B6DC7E82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774" y="1640709"/>
          <a:ext cx="16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4992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60022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4761E00-33D4-484B-BFAF-C7CD53320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06827"/>
              </p:ext>
            </p:extLst>
          </p:nvPr>
        </p:nvGraphicFramePr>
        <p:xfrm>
          <a:off x="1279144" y="2373690"/>
          <a:ext cx="54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54142BB-0E92-44F6-8C1D-8875FA4D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84389"/>
              </p:ext>
            </p:extLst>
          </p:nvPr>
        </p:nvGraphicFramePr>
        <p:xfrm>
          <a:off x="3924230" y="2391706"/>
          <a:ext cx="21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4992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60022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3997388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9F6EA53-8D23-4ADE-B9DF-B543F3FEBB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4230" y="1640709"/>
          <a:ext cx="21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60650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4992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60022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12675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413"/>
                  </a:ext>
                </a:extLst>
              </a:tr>
            </a:tbl>
          </a:graphicData>
        </a:graphic>
      </p:graphicFrame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21013A7-8F2C-4A49-AF77-C10BB5AD5578}"/>
              </a:ext>
            </a:extLst>
          </p:cNvPr>
          <p:cNvSpPr/>
          <p:nvPr/>
        </p:nvSpPr>
        <p:spPr>
          <a:xfrm rot="5400000">
            <a:off x="1456984" y="653559"/>
            <a:ext cx="183579" cy="1620000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384660-0814-40F5-940B-5C6BA882FE9A}"/>
              </a:ext>
            </a:extLst>
          </p:cNvPr>
          <p:cNvSpPr txBox="1"/>
          <p:nvPr/>
        </p:nvSpPr>
        <p:spPr>
          <a:xfrm>
            <a:off x="1333933" y="976498"/>
            <a:ext cx="4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V1</a:t>
            </a:r>
            <a:endParaRPr kumimoji="1" lang="ja-JP" altLang="en-US" i="1" dirty="0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4BCDB64A-E1DA-4C17-9E3D-FC0F312C9D4E}"/>
              </a:ext>
            </a:extLst>
          </p:cNvPr>
          <p:cNvSpPr/>
          <p:nvPr/>
        </p:nvSpPr>
        <p:spPr>
          <a:xfrm rot="16200000">
            <a:off x="1462648" y="2810339"/>
            <a:ext cx="162573" cy="540002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827727-061D-47BB-A31C-55BA7E54B23E}"/>
              </a:ext>
            </a:extLst>
          </p:cNvPr>
          <p:cNvSpPr txBox="1"/>
          <p:nvPr/>
        </p:nvSpPr>
        <p:spPr>
          <a:xfrm>
            <a:off x="1303816" y="3169939"/>
            <a:ext cx="4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V3</a:t>
            </a: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D6B05606-6B28-4A92-828C-BE882FBF6E7C}"/>
              </a:ext>
            </a:extLst>
          </p:cNvPr>
          <p:cNvSpPr/>
          <p:nvPr/>
        </p:nvSpPr>
        <p:spPr>
          <a:xfrm rot="5400000">
            <a:off x="4642442" y="653557"/>
            <a:ext cx="183579" cy="1620000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4415F7-1139-4D78-B2F6-BB0106A4499E}"/>
              </a:ext>
            </a:extLst>
          </p:cNvPr>
          <p:cNvSpPr txBox="1"/>
          <p:nvPr/>
        </p:nvSpPr>
        <p:spPr>
          <a:xfrm>
            <a:off x="4523053" y="976498"/>
            <a:ext cx="5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V1</a:t>
            </a:r>
            <a:endParaRPr kumimoji="1" lang="ja-JP" altLang="en-US" i="1" dirty="0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7A2BBBDF-197D-4C3B-87F4-59F3497CACC3}"/>
              </a:ext>
            </a:extLst>
          </p:cNvPr>
          <p:cNvSpPr/>
          <p:nvPr/>
        </p:nvSpPr>
        <p:spPr>
          <a:xfrm rot="5400000">
            <a:off x="5722441" y="1193559"/>
            <a:ext cx="183579" cy="539998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BE4090-DAB4-450C-84A9-08D409CB3D77}"/>
              </a:ext>
            </a:extLst>
          </p:cNvPr>
          <p:cNvSpPr txBox="1"/>
          <p:nvPr/>
        </p:nvSpPr>
        <p:spPr>
          <a:xfrm>
            <a:off x="5614257" y="976498"/>
            <a:ext cx="49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V3</a:t>
            </a:r>
            <a:endParaRPr kumimoji="1" lang="ja-JP" altLang="en-US" i="1" dirty="0"/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8CD403B-3E62-444E-ADBE-2DFAA530792B}"/>
              </a:ext>
            </a:extLst>
          </p:cNvPr>
          <p:cNvSpPr/>
          <p:nvPr/>
        </p:nvSpPr>
        <p:spPr>
          <a:xfrm rot="16200000">
            <a:off x="4117167" y="2829279"/>
            <a:ext cx="162573" cy="538151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C41EF1-C345-46C0-831A-AAA97C5697E1}"/>
              </a:ext>
            </a:extLst>
          </p:cNvPr>
          <p:cNvSpPr txBox="1"/>
          <p:nvPr/>
        </p:nvSpPr>
        <p:spPr>
          <a:xfrm>
            <a:off x="3961372" y="3187955"/>
            <a:ext cx="4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V3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E2CBE77D-4F0E-4E5B-AE09-4131E26DBDC1}"/>
              </a:ext>
            </a:extLst>
          </p:cNvPr>
          <p:cNvSpPr/>
          <p:nvPr/>
        </p:nvSpPr>
        <p:spPr>
          <a:xfrm rot="16200000">
            <a:off x="5197170" y="2287430"/>
            <a:ext cx="162573" cy="1621852"/>
          </a:xfrm>
          <a:prstGeom prst="leftBrace">
            <a:avLst>
              <a:gd name="adj1" fmla="val 3941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DE554A-1314-4190-84A9-6736504A1EC4}"/>
              </a:ext>
            </a:extLst>
          </p:cNvPr>
          <p:cNvSpPr txBox="1"/>
          <p:nvPr/>
        </p:nvSpPr>
        <p:spPr>
          <a:xfrm>
            <a:off x="5058094" y="3187955"/>
            <a:ext cx="44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V1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E016FF-E64E-4451-9DD5-372DF3EFA3E7}"/>
              </a:ext>
            </a:extLst>
          </p:cNvPr>
          <p:cNvCxnSpPr/>
          <p:nvPr/>
        </p:nvCxnSpPr>
        <p:spPr>
          <a:xfrm>
            <a:off x="2595638" y="2290617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B9D4F2A3-E9A6-4988-AB67-4FEBAA56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3139" y="2436282"/>
            <a:ext cx="450848" cy="450848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52CDA4-40C0-4451-A1D4-8CCFD5E2F890}"/>
              </a:ext>
            </a:extLst>
          </p:cNvPr>
          <p:cNvSpPr txBox="1"/>
          <p:nvPr/>
        </p:nvSpPr>
        <p:spPr>
          <a:xfrm>
            <a:off x="2575964" y="2913690"/>
            <a:ext cx="11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直列交叉</a:t>
            </a:r>
          </a:p>
        </p:txBody>
      </p:sp>
    </p:spTree>
    <p:extLst>
      <p:ext uri="{BB962C8B-B14F-4D97-AF65-F5344CB8AC3E}">
        <p14:creationId xmlns:p14="http://schemas.microsoft.com/office/powerpoint/2010/main" val="194436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20A73B1-7DE1-495E-A186-B5062C98FDC8}"/>
              </a:ext>
            </a:extLst>
          </p:cNvPr>
          <p:cNvSpPr/>
          <p:nvPr/>
        </p:nvSpPr>
        <p:spPr>
          <a:xfrm>
            <a:off x="1494249" y="4691677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BF94099-AFFD-40A8-A6AE-62EF0650B298}"/>
              </a:ext>
            </a:extLst>
          </p:cNvPr>
          <p:cNvSpPr/>
          <p:nvPr/>
        </p:nvSpPr>
        <p:spPr>
          <a:xfrm>
            <a:off x="1793335" y="4691677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27C297A-A841-46D4-A147-CD4E47A09358}"/>
              </a:ext>
            </a:extLst>
          </p:cNvPr>
          <p:cNvSpPr/>
          <p:nvPr/>
        </p:nvSpPr>
        <p:spPr>
          <a:xfrm>
            <a:off x="2092421" y="4691677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053ED4F-E861-4525-811A-5ED7E3CAB619}"/>
              </a:ext>
            </a:extLst>
          </p:cNvPr>
          <p:cNvSpPr/>
          <p:nvPr/>
        </p:nvSpPr>
        <p:spPr>
          <a:xfrm>
            <a:off x="1792243" y="5023103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BEAD35-C4CD-41D5-B6A6-03CCA60B3707}"/>
              </a:ext>
            </a:extLst>
          </p:cNvPr>
          <p:cNvSpPr/>
          <p:nvPr/>
        </p:nvSpPr>
        <p:spPr>
          <a:xfrm>
            <a:off x="2725492" y="4331972"/>
            <a:ext cx="512961" cy="172064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00" dirty="0"/>
              <a:t>直列交叉</a:t>
            </a: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B0497823-DD0B-463B-A7CA-3054741A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2822" y="4522746"/>
            <a:ext cx="378303" cy="378303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A9BAACD-8D6D-44CA-9DD0-3FDFC7429189}"/>
              </a:ext>
            </a:extLst>
          </p:cNvPr>
          <p:cNvCxnSpPr>
            <a:cxnSpLocks/>
          </p:cNvCxnSpPr>
          <p:nvPr/>
        </p:nvCxnSpPr>
        <p:spPr>
          <a:xfrm>
            <a:off x="2598737" y="4976325"/>
            <a:ext cx="842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53DD1A2-D145-4157-9C08-D6561D92972E}"/>
              </a:ext>
            </a:extLst>
          </p:cNvPr>
          <p:cNvSpPr/>
          <p:nvPr/>
        </p:nvSpPr>
        <p:spPr>
          <a:xfrm>
            <a:off x="3694348" y="4691639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A29D35C-21DB-4A39-A944-C28C0E978412}"/>
              </a:ext>
            </a:extLst>
          </p:cNvPr>
          <p:cNvSpPr/>
          <p:nvPr/>
        </p:nvSpPr>
        <p:spPr>
          <a:xfrm>
            <a:off x="3993434" y="4691639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EC0E5E2-E790-48F5-9740-5DBF0A08BD51}"/>
              </a:ext>
            </a:extLst>
          </p:cNvPr>
          <p:cNvSpPr/>
          <p:nvPr/>
        </p:nvSpPr>
        <p:spPr>
          <a:xfrm>
            <a:off x="4292520" y="4691639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97D19DB-0EE1-4ECF-9E66-8F9F5B004A56}"/>
              </a:ext>
            </a:extLst>
          </p:cNvPr>
          <p:cNvSpPr/>
          <p:nvPr/>
        </p:nvSpPr>
        <p:spPr>
          <a:xfrm>
            <a:off x="4591606" y="4701203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5FE0F34E-4917-4B5E-9599-AFEB5A6AE59B}"/>
              </a:ext>
            </a:extLst>
          </p:cNvPr>
          <p:cNvSpPr/>
          <p:nvPr/>
        </p:nvSpPr>
        <p:spPr>
          <a:xfrm>
            <a:off x="3994887" y="501890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FFEEF53-2F98-44CB-B923-05943C7DCFFF}"/>
              </a:ext>
            </a:extLst>
          </p:cNvPr>
          <p:cNvSpPr/>
          <p:nvPr/>
        </p:nvSpPr>
        <p:spPr>
          <a:xfrm>
            <a:off x="4293973" y="501890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DA5030D7-A927-49DC-AB2C-E1A2169E735C}"/>
              </a:ext>
            </a:extLst>
          </p:cNvPr>
          <p:cNvSpPr/>
          <p:nvPr/>
        </p:nvSpPr>
        <p:spPr>
          <a:xfrm>
            <a:off x="4593059" y="501890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609E8E3-AE47-4E13-B3C8-FE6BEA875239}"/>
              </a:ext>
            </a:extLst>
          </p:cNvPr>
          <p:cNvSpPr/>
          <p:nvPr/>
        </p:nvSpPr>
        <p:spPr>
          <a:xfrm>
            <a:off x="3691895" y="501890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8C65673E-D4A3-4AA5-A17B-4F0DFFC99772}"/>
              </a:ext>
            </a:extLst>
          </p:cNvPr>
          <p:cNvSpPr/>
          <p:nvPr/>
        </p:nvSpPr>
        <p:spPr>
          <a:xfrm rot="5400000">
            <a:off x="1863390" y="4175852"/>
            <a:ext cx="125432" cy="863715"/>
          </a:xfrm>
          <a:prstGeom prst="leftBrace">
            <a:avLst>
              <a:gd name="adj1" fmla="val 24227"/>
              <a:gd name="adj2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FF104BEF-8343-4DF5-9499-CDC3E015FA07}"/>
              </a:ext>
            </a:extLst>
          </p:cNvPr>
          <p:cNvSpPr/>
          <p:nvPr/>
        </p:nvSpPr>
        <p:spPr>
          <a:xfrm rot="16200000">
            <a:off x="1862533" y="5185900"/>
            <a:ext cx="125433" cy="273844"/>
          </a:xfrm>
          <a:prstGeom prst="leftBrace">
            <a:avLst>
              <a:gd name="adj1" fmla="val 19221"/>
              <a:gd name="adj2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719C16E-BA8F-4B0D-A3C8-DE281AFB1594}"/>
              </a:ext>
            </a:extLst>
          </p:cNvPr>
          <p:cNvSpPr txBox="1"/>
          <p:nvPr/>
        </p:nvSpPr>
        <p:spPr>
          <a:xfrm>
            <a:off x="1562099" y="3965980"/>
            <a:ext cx="321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/>
              <a:t>V1</a:t>
            </a:r>
            <a:endParaRPr kumimoji="1" lang="ja-JP" altLang="en-US" sz="1000" i="1" dirty="0"/>
          </a:p>
        </p:txBody>
      </p:sp>
      <p:sp>
        <p:nvSpPr>
          <p:cNvPr id="46" name="グラフィックス 20">
            <a:extLst>
              <a:ext uri="{FF2B5EF4-FFF2-40B4-BE49-F238E27FC236}">
                <a16:creationId xmlns:a16="http://schemas.microsoft.com/office/drawing/2014/main" id="{5ED94E61-E2C8-4290-8508-E4F7060235AF}"/>
              </a:ext>
            </a:extLst>
          </p:cNvPr>
          <p:cNvSpPr/>
          <p:nvPr/>
        </p:nvSpPr>
        <p:spPr>
          <a:xfrm>
            <a:off x="2095687" y="4381295"/>
            <a:ext cx="81346" cy="81345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7" name="グラフィックス 24">
            <a:extLst>
              <a:ext uri="{FF2B5EF4-FFF2-40B4-BE49-F238E27FC236}">
                <a16:creationId xmlns:a16="http://schemas.microsoft.com/office/drawing/2014/main" id="{66BDB6F1-0B77-46B2-BE0B-4C413913E637}"/>
              </a:ext>
            </a:extLst>
          </p:cNvPr>
          <p:cNvSpPr/>
          <p:nvPr/>
        </p:nvSpPr>
        <p:spPr>
          <a:xfrm>
            <a:off x="2095693" y="4282633"/>
            <a:ext cx="81201" cy="81201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8" name="グラフィックス 24">
            <a:extLst>
              <a:ext uri="{FF2B5EF4-FFF2-40B4-BE49-F238E27FC236}">
                <a16:creationId xmlns:a16="http://schemas.microsoft.com/office/drawing/2014/main" id="{8958C5BC-A3C7-44D9-B1C0-59947D89C852}"/>
              </a:ext>
            </a:extLst>
          </p:cNvPr>
          <p:cNvSpPr/>
          <p:nvPr/>
        </p:nvSpPr>
        <p:spPr>
          <a:xfrm>
            <a:off x="2095705" y="4183972"/>
            <a:ext cx="81201" cy="81201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9" name="グラフィックス 24">
            <a:extLst>
              <a:ext uri="{FF2B5EF4-FFF2-40B4-BE49-F238E27FC236}">
                <a16:creationId xmlns:a16="http://schemas.microsoft.com/office/drawing/2014/main" id="{231F4005-9913-4514-9FF2-543FE72BE663}"/>
              </a:ext>
            </a:extLst>
          </p:cNvPr>
          <p:cNvSpPr/>
          <p:nvPr/>
        </p:nvSpPr>
        <p:spPr>
          <a:xfrm>
            <a:off x="2095687" y="4084640"/>
            <a:ext cx="81201" cy="81201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5FF8C05A-EFE8-4323-8680-C55FDDFA5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1750" y="4085311"/>
            <a:ext cx="297622" cy="377184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0B18792-1C72-434D-88D0-97B451090DDC}"/>
              </a:ext>
            </a:extLst>
          </p:cNvPr>
          <p:cNvSpPr txBox="1"/>
          <p:nvPr/>
        </p:nvSpPr>
        <p:spPr>
          <a:xfrm>
            <a:off x="1562098" y="5344968"/>
            <a:ext cx="321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/>
              <a:t>V3</a:t>
            </a:r>
            <a:endParaRPr kumimoji="1" lang="ja-JP" altLang="en-US" sz="1000" i="1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3415FE4-AAA3-4C48-BDC6-6F5A56D76A87}"/>
              </a:ext>
            </a:extLst>
          </p:cNvPr>
          <p:cNvGrpSpPr/>
          <p:nvPr/>
        </p:nvGrpSpPr>
        <p:grpSpPr>
          <a:xfrm>
            <a:off x="1775691" y="5458780"/>
            <a:ext cx="401214" cy="385889"/>
            <a:chOff x="1775691" y="5489264"/>
            <a:chExt cx="401214" cy="385889"/>
          </a:xfrm>
        </p:grpSpPr>
        <p:sp>
          <p:nvSpPr>
            <p:cNvPr id="58" name="グラフィックス 20">
              <a:extLst>
                <a:ext uri="{FF2B5EF4-FFF2-40B4-BE49-F238E27FC236}">
                  <a16:creationId xmlns:a16="http://schemas.microsoft.com/office/drawing/2014/main" id="{710AECF6-436C-4FA1-A695-A7DB2BFFECDB}"/>
                </a:ext>
              </a:extLst>
            </p:cNvPr>
            <p:cNvSpPr/>
            <p:nvPr/>
          </p:nvSpPr>
          <p:spPr>
            <a:xfrm>
              <a:off x="2095528" y="5597437"/>
              <a:ext cx="81377" cy="81377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59" name="グラフィックス 20">
              <a:extLst>
                <a:ext uri="{FF2B5EF4-FFF2-40B4-BE49-F238E27FC236}">
                  <a16:creationId xmlns:a16="http://schemas.microsoft.com/office/drawing/2014/main" id="{0AF9EC39-17B8-4AC9-8CB3-2F3C0236B5D2}"/>
                </a:ext>
              </a:extLst>
            </p:cNvPr>
            <p:cNvSpPr/>
            <p:nvPr/>
          </p:nvSpPr>
          <p:spPr>
            <a:xfrm>
              <a:off x="2095528" y="5696312"/>
              <a:ext cx="81377" cy="81377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0" name="グラフィックス 20">
              <a:extLst>
                <a:ext uri="{FF2B5EF4-FFF2-40B4-BE49-F238E27FC236}">
                  <a16:creationId xmlns:a16="http://schemas.microsoft.com/office/drawing/2014/main" id="{92BAABC8-CDF9-4010-8B43-6EBA0012F1E9}"/>
                </a:ext>
              </a:extLst>
            </p:cNvPr>
            <p:cNvSpPr/>
            <p:nvPr/>
          </p:nvSpPr>
          <p:spPr>
            <a:xfrm>
              <a:off x="2095528" y="5498563"/>
              <a:ext cx="81377" cy="81377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1" name="グラフィックス 24">
              <a:extLst>
                <a:ext uri="{FF2B5EF4-FFF2-40B4-BE49-F238E27FC236}">
                  <a16:creationId xmlns:a16="http://schemas.microsoft.com/office/drawing/2014/main" id="{042D1866-8EC2-4C64-84BD-2B5CCA95D511}"/>
                </a:ext>
              </a:extLst>
            </p:cNvPr>
            <p:cNvSpPr/>
            <p:nvPr/>
          </p:nvSpPr>
          <p:spPr>
            <a:xfrm>
              <a:off x="2095511" y="5793776"/>
              <a:ext cx="81377" cy="81377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62" name="グラフィックス 61">
              <a:extLst>
                <a:ext uri="{FF2B5EF4-FFF2-40B4-BE49-F238E27FC236}">
                  <a16:creationId xmlns:a16="http://schemas.microsoft.com/office/drawing/2014/main" id="{FF2140F1-2260-481F-9827-87490442C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5691" y="5489264"/>
              <a:ext cx="298265" cy="378000"/>
            </a:xfrm>
            <a:prstGeom prst="rect">
              <a:avLst/>
            </a:prstGeom>
          </p:spPr>
        </p:pic>
      </p:grpSp>
      <p:sp>
        <p:nvSpPr>
          <p:cNvPr id="114" name="左中かっこ 113">
            <a:extLst>
              <a:ext uri="{FF2B5EF4-FFF2-40B4-BE49-F238E27FC236}">
                <a16:creationId xmlns:a16="http://schemas.microsoft.com/office/drawing/2014/main" id="{B7D3A6E2-31C4-477C-8159-D86B6AE0CF4A}"/>
              </a:ext>
            </a:extLst>
          </p:cNvPr>
          <p:cNvSpPr/>
          <p:nvPr/>
        </p:nvSpPr>
        <p:spPr>
          <a:xfrm rot="5400000">
            <a:off x="4058888" y="4193043"/>
            <a:ext cx="125432" cy="863715"/>
          </a:xfrm>
          <a:prstGeom prst="leftBrace">
            <a:avLst>
              <a:gd name="adj1" fmla="val 24227"/>
              <a:gd name="adj2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B5F66C0-A39D-48F2-A268-945A027B0AA0}"/>
              </a:ext>
            </a:extLst>
          </p:cNvPr>
          <p:cNvSpPr txBox="1"/>
          <p:nvPr/>
        </p:nvSpPr>
        <p:spPr>
          <a:xfrm>
            <a:off x="3753375" y="3965980"/>
            <a:ext cx="321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/>
              <a:t>V1</a:t>
            </a:r>
            <a:endParaRPr kumimoji="1" lang="ja-JP" altLang="en-US" sz="1000" i="1" dirty="0"/>
          </a:p>
        </p:txBody>
      </p:sp>
      <p:sp>
        <p:nvSpPr>
          <p:cNvPr id="117" name="グラフィックス 20">
            <a:extLst>
              <a:ext uri="{FF2B5EF4-FFF2-40B4-BE49-F238E27FC236}">
                <a16:creationId xmlns:a16="http://schemas.microsoft.com/office/drawing/2014/main" id="{E726E076-FA47-4F1F-9DBC-E885683D9C14}"/>
              </a:ext>
            </a:extLst>
          </p:cNvPr>
          <p:cNvSpPr/>
          <p:nvPr/>
        </p:nvSpPr>
        <p:spPr>
          <a:xfrm>
            <a:off x="4292520" y="4385746"/>
            <a:ext cx="81346" cy="81345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8" name="グラフィックス 24">
            <a:extLst>
              <a:ext uri="{FF2B5EF4-FFF2-40B4-BE49-F238E27FC236}">
                <a16:creationId xmlns:a16="http://schemas.microsoft.com/office/drawing/2014/main" id="{F824831A-1D2C-46F2-AEF9-592A0A176ECC}"/>
              </a:ext>
            </a:extLst>
          </p:cNvPr>
          <p:cNvSpPr/>
          <p:nvPr/>
        </p:nvSpPr>
        <p:spPr>
          <a:xfrm>
            <a:off x="4292526" y="4287084"/>
            <a:ext cx="81201" cy="81201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9" name="グラフィックス 24">
            <a:extLst>
              <a:ext uri="{FF2B5EF4-FFF2-40B4-BE49-F238E27FC236}">
                <a16:creationId xmlns:a16="http://schemas.microsoft.com/office/drawing/2014/main" id="{3A7BEDA4-10A8-4718-9164-2CCEDB614DFA}"/>
              </a:ext>
            </a:extLst>
          </p:cNvPr>
          <p:cNvSpPr/>
          <p:nvPr/>
        </p:nvSpPr>
        <p:spPr>
          <a:xfrm>
            <a:off x="4292538" y="4188423"/>
            <a:ext cx="81201" cy="81201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20" name="グラフィックス 24">
            <a:extLst>
              <a:ext uri="{FF2B5EF4-FFF2-40B4-BE49-F238E27FC236}">
                <a16:creationId xmlns:a16="http://schemas.microsoft.com/office/drawing/2014/main" id="{E48CD890-95D3-4A58-B3A2-6A8D164E3D38}"/>
              </a:ext>
            </a:extLst>
          </p:cNvPr>
          <p:cNvSpPr/>
          <p:nvPr/>
        </p:nvSpPr>
        <p:spPr>
          <a:xfrm>
            <a:off x="4292520" y="4089091"/>
            <a:ext cx="81201" cy="81201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121" name="グラフィックス 120">
            <a:extLst>
              <a:ext uri="{FF2B5EF4-FFF2-40B4-BE49-F238E27FC236}">
                <a16:creationId xmlns:a16="http://schemas.microsoft.com/office/drawing/2014/main" id="{702F940F-B291-4D7F-848B-E5787DBFE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7394" y="4089762"/>
            <a:ext cx="297622" cy="377184"/>
          </a:xfrm>
          <a:prstGeom prst="rect">
            <a:avLst/>
          </a:prstGeom>
        </p:spPr>
      </p:pic>
      <p:sp>
        <p:nvSpPr>
          <p:cNvPr id="122" name="左中かっこ 121">
            <a:extLst>
              <a:ext uri="{FF2B5EF4-FFF2-40B4-BE49-F238E27FC236}">
                <a16:creationId xmlns:a16="http://schemas.microsoft.com/office/drawing/2014/main" id="{706C2879-20A8-4C76-AC66-3A59ECD99D30}"/>
              </a:ext>
            </a:extLst>
          </p:cNvPr>
          <p:cNvSpPr/>
          <p:nvPr/>
        </p:nvSpPr>
        <p:spPr>
          <a:xfrm rot="16200000">
            <a:off x="3763954" y="5181854"/>
            <a:ext cx="125433" cy="273844"/>
          </a:xfrm>
          <a:prstGeom prst="leftBrace">
            <a:avLst>
              <a:gd name="adj1" fmla="val 19221"/>
              <a:gd name="adj2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DA1DE5F-B9F6-47E5-89A5-1992E7EB5FAD}"/>
              </a:ext>
            </a:extLst>
          </p:cNvPr>
          <p:cNvSpPr txBox="1"/>
          <p:nvPr/>
        </p:nvSpPr>
        <p:spPr>
          <a:xfrm>
            <a:off x="3472011" y="5350629"/>
            <a:ext cx="321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/>
              <a:t>V3</a:t>
            </a:r>
            <a:endParaRPr kumimoji="1" lang="ja-JP" altLang="en-US" sz="1000" i="1" dirty="0"/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2DB9015E-B91D-4DD5-963A-E8739EBC0F27}"/>
              </a:ext>
            </a:extLst>
          </p:cNvPr>
          <p:cNvGrpSpPr/>
          <p:nvPr/>
        </p:nvGrpSpPr>
        <p:grpSpPr>
          <a:xfrm>
            <a:off x="3681358" y="5458867"/>
            <a:ext cx="399359" cy="378000"/>
            <a:chOff x="3681358" y="5500142"/>
            <a:chExt cx="399359" cy="378000"/>
          </a:xfrm>
        </p:grpSpPr>
        <p:sp>
          <p:nvSpPr>
            <p:cNvPr id="125" name="グラフィックス 20">
              <a:extLst>
                <a:ext uri="{FF2B5EF4-FFF2-40B4-BE49-F238E27FC236}">
                  <a16:creationId xmlns:a16="http://schemas.microsoft.com/office/drawing/2014/main" id="{4B554AB0-C154-431E-B37C-B68954588CB4}"/>
                </a:ext>
              </a:extLst>
            </p:cNvPr>
            <p:cNvSpPr/>
            <p:nvPr/>
          </p:nvSpPr>
          <p:spPr>
            <a:xfrm>
              <a:off x="3999340" y="5599016"/>
              <a:ext cx="81377" cy="81377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26" name="グラフィックス 20">
              <a:extLst>
                <a:ext uri="{FF2B5EF4-FFF2-40B4-BE49-F238E27FC236}">
                  <a16:creationId xmlns:a16="http://schemas.microsoft.com/office/drawing/2014/main" id="{7EED10E5-0BFA-4184-B121-DBB86C09C05C}"/>
                </a:ext>
              </a:extLst>
            </p:cNvPr>
            <p:cNvSpPr/>
            <p:nvPr/>
          </p:nvSpPr>
          <p:spPr>
            <a:xfrm>
              <a:off x="3999340" y="5697891"/>
              <a:ext cx="81377" cy="81377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27" name="グラフィックス 20">
              <a:extLst>
                <a:ext uri="{FF2B5EF4-FFF2-40B4-BE49-F238E27FC236}">
                  <a16:creationId xmlns:a16="http://schemas.microsoft.com/office/drawing/2014/main" id="{036C6C9A-8E3E-47A8-85DB-E44F5023E893}"/>
                </a:ext>
              </a:extLst>
            </p:cNvPr>
            <p:cNvSpPr/>
            <p:nvPr/>
          </p:nvSpPr>
          <p:spPr>
            <a:xfrm>
              <a:off x="3999340" y="5500142"/>
              <a:ext cx="81377" cy="81377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28" name="グラフィックス 24">
              <a:extLst>
                <a:ext uri="{FF2B5EF4-FFF2-40B4-BE49-F238E27FC236}">
                  <a16:creationId xmlns:a16="http://schemas.microsoft.com/office/drawing/2014/main" id="{8EB3FA0D-599A-4C22-B6C8-D29CB7D9EF34}"/>
                </a:ext>
              </a:extLst>
            </p:cNvPr>
            <p:cNvSpPr/>
            <p:nvPr/>
          </p:nvSpPr>
          <p:spPr>
            <a:xfrm>
              <a:off x="3999323" y="5795355"/>
              <a:ext cx="81377" cy="81377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29" name="グラフィックス 128">
              <a:extLst>
                <a:ext uri="{FF2B5EF4-FFF2-40B4-BE49-F238E27FC236}">
                  <a16:creationId xmlns:a16="http://schemas.microsoft.com/office/drawing/2014/main" id="{8D4E2633-BBF3-4590-93B5-25361A86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1358" y="5500142"/>
              <a:ext cx="298265" cy="378000"/>
            </a:xfrm>
            <a:prstGeom prst="rect">
              <a:avLst/>
            </a:prstGeom>
          </p:spPr>
        </p:pic>
      </p:grpSp>
      <p:sp>
        <p:nvSpPr>
          <p:cNvPr id="130" name="左中かっこ 129">
            <a:extLst>
              <a:ext uri="{FF2B5EF4-FFF2-40B4-BE49-F238E27FC236}">
                <a16:creationId xmlns:a16="http://schemas.microsoft.com/office/drawing/2014/main" id="{7981FFCF-BFE0-4185-89B1-B0597A4808D3}"/>
              </a:ext>
            </a:extLst>
          </p:cNvPr>
          <p:cNvSpPr/>
          <p:nvPr/>
        </p:nvSpPr>
        <p:spPr>
          <a:xfrm rot="16200000">
            <a:off x="4362578" y="4886201"/>
            <a:ext cx="125434" cy="863715"/>
          </a:xfrm>
          <a:prstGeom prst="leftBrace">
            <a:avLst>
              <a:gd name="adj1" fmla="val 24227"/>
              <a:gd name="adj2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FDAE286-5153-4562-8853-8E1334497D61}"/>
              </a:ext>
            </a:extLst>
          </p:cNvPr>
          <p:cNvSpPr txBox="1"/>
          <p:nvPr/>
        </p:nvSpPr>
        <p:spPr>
          <a:xfrm>
            <a:off x="4074910" y="5352914"/>
            <a:ext cx="321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/>
              <a:t>V1</a:t>
            </a:r>
            <a:endParaRPr kumimoji="1" lang="ja-JP" altLang="en-US" sz="1000" i="1" dirty="0"/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878A6728-B5B8-4238-B67D-F2E476245E60}"/>
              </a:ext>
            </a:extLst>
          </p:cNvPr>
          <p:cNvGrpSpPr/>
          <p:nvPr/>
        </p:nvGrpSpPr>
        <p:grpSpPr>
          <a:xfrm>
            <a:off x="4282886" y="5457288"/>
            <a:ext cx="404502" cy="378000"/>
            <a:chOff x="4282886" y="5498563"/>
            <a:chExt cx="404502" cy="378000"/>
          </a:xfrm>
        </p:grpSpPr>
        <p:sp>
          <p:nvSpPr>
            <p:cNvPr id="133" name="グラフィックス 20">
              <a:extLst>
                <a:ext uri="{FF2B5EF4-FFF2-40B4-BE49-F238E27FC236}">
                  <a16:creationId xmlns:a16="http://schemas.microsoft.com/office/drawing/2014/main" id="{BA773620-E67D-4359-AB14-388F2DF6F41B}"/>
                </a:ext>
              </a:extLst>
            </p:cNvPr>
            <p:cNvSpPr/>
            <p:nvPr/>
          </p:nvSpPr>
          <p:spPr>
            <a:xfrm>
              <a:off x="4606042" y="5795218"/>
              <a:ext cx="81346" cy="81345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4" name="グラフィックス 24">
              <a:extLst>
                <a:ext uri="{FF2B5EF4-FFF2-40B4-BE49-F238E27FC236}">
                  <a16:creationId xmlns:a16="http://schemas.microsoft.com/office/drawing/2014/main" id="{DBE5B154-2E82-46D3-AB3D-3E41A3DCB85B}"/>
                </a:ext>
              </a:extLst>
            </p:cNvPr>
            <p:cNvSpPr/>
            <p:nvPr/>
          </p:nvSpPr>
          <p:spPr>
            <a:xfrm>
              <a:off x="4606048" y="5696556"/>
              <a:ext cx="81201" cy="81201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5" name="グラフィックス 24">
              <a:extLst>
                <a:ext uri="{FF2B5EF4-FFF2-40B4-BE49-F238E27FC236}">
                  <a16:creationId xmlns:a16="http://schemas.microsoft.com/office/drawing/2014/main" id="{5260060B-F189-4E51-9CEF-52E9C22E818A}"/>
                </a:ext>
              </a:extLst>
            </p:cNvPr>
            <p:cNvSpPr/>
            <p:nvPr/>
          </p:nvSpPr>
          <p:spPr>
            <a:xfrm>
              <a:off x="4606060" y="5597895"/>
              <a:ext cx="81201" cy="81201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6" name="グラフィックス 24">
              <a:extLst>
                <a:ext uri="{FF2B5EF4-FFF2-40B4-BE49-F238E27FC236}">
                  <a16:creationId xmlns:a16="http://schemas.microsoft.com/office/drawing/2014/main" id="{DBDB4589-47C8-464D-8CE4-B0EC8031DFC0}"/>
                </a:ext>
              </a:extLst>
            </p:cNvPr>
            <p:cNvSpPr/>
            <p:nvPr/>
          </p:nvSpPr>
          <p:spPr>
            <a:xfrm>
              <a:off x="4606042" y="5498563"/>
              <a:ext cx="81201" cy="81201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37" name="グラフィックス 136">
              <a:extLst>
                <a:ext uri="{FF2B5EF4-FFF2-40B4-BE49-F238E27FC236}">
                  <a16:creationId xmlns:a16="http://schemas.microsoft.com/office/drawing/2014/main" id="{A00EACA1-E635-4C04-BD60-353A0AADA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2886" y="5499234"/>
              <a:ext cx="297622" cy="377184"/>
            </a:xfrm>
            <a:prstGeom prst="rect">
              <a:avLst/>
            </a:prstGeom>
          </p:spPr>
        </p:pic>
      </p:grpSp>
      <p:sp>
        <p:nvSpPr>
          <p:cNvPr id="138" name="左中かっこ 137">
            <a:extLst>
              <a:ext uri="{FF2B5EF4-FFF2-40B4-BE49-F238E27FC236}">
                <a16:creationId xmlns:a16="http://schemas.microsoft.com/office/drawing/2014/main" id="{18B50EB8-EE1F-44CF-866E-20CB9E020CFB}"/>
              </a:ext>
            </a:extLst>
          </p:cNvPr>
          <p:cNvSpPr/>
          <p:nvPr/>
        </p:nvSpPr>
        <p:spPr>
          <a:xfrm rot="5400000">
            <a:off x="4661210" y="4487977"/>
            <a:ext cx="125433" cy="273844"/>
          </a:xfrm>
          <a:prstGeom prst="leftBrace">
            <a:avLst>
              <a:gd name="adj1" fmla="val 19221"/>
              <a:gd name="adj2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9B9CC132-0F6A-4008-93FE-5A9C49B61109}"/>
              </a:ext>
            </a:extLst>
          </p:cNvPr>
          <p:cNvSpPr txBox="1"/>
          <p:nvPr/>
        </p:nvSpPr>
        <p:spPr>
          <a:xfrm>
            <a:off x="4351965" y="3970064"/>
            <a:ext cx="321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/>
              <a:t>V3</a:t>
            </a:r>
            <a:endParaRPr kumimoji="1" lang="ja-JP" altLang="en-US" sz="1000" i="1" dirty="0"/>
          </a:p>
        </p:txBody>
      </p:sp>
      <p:sp>
        <p:nvSpPr>
          <p:cNvPr id="141" name="グラフィックス 20">
            <a:extLst>
              <a:ext uri="{FF2B5EF4-FFF2-40B4-BE49-F238E27FC236}">
                <a16:creationId xmlns:a16="http://schemas.microsoft.com/office/drawing/2014/main" id="{AB3DBF34-3748-45A6-AF02-67FA9F49E15B}"/>
              </a:ext>
            </a:extLst>
          </p:cNvPr>
          <p:cNvSpPr/>
          <p:nvPr/>
        </p:nvSpPr>
        <p:spPr>
          <a:xfrm>
            <a:off x="4890580" y="4187156"/>
            <a:ext cx="81377" cy="81377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42" name="グラフィックス 20">
            <a:extLst>
              <a:ext uri="{FF2B5EF4-FFF2-40B4-BE49-F238E27FC236}">
                <a16:creationId xmlns:a16="http://schemas.microsoft.com/office/drawing/2014/main" id="{DA409601-79E0-4DDF-B2B9-F40961697DFE}"/>
              </a:ext>
            </a:extLst>
          </p:cNvPr>
          <p:cNvSpPr/>
          <p:nvPr/>
        </p:nvSpPr>
        <p:spPr>
          <a:xfrm>
            <a:off x="4890580" y="4286031"/>
            <a:ext cx="81377" cy="81377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43" name="グラフィックス 20">
            <a:extLst>
              <a:ext uri="{FF2B5EF4-FFF2-40B4-BE49-F238E27FC236}">
                <a16:creationId xmlns:a16="http://schemas.microsoft.com/office/drawing/2014/main" id="{B093D3EC-0361-4DF9-ACBE-7964926D47AF}"/>
              </a:ext>
            </a:extLst>
          </p:cNvPr>
          <p:cNvSpPr/>
          <p:nvPr/>
        </p:nvSpPr>
        <p:spPr>
          <a:xfrm>
            <a:off x="4890580" y="4088282"/>
            <a:ext cx="81377" cy="81377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44" name="グラフィックス 24">
            <a:extLst>
              <a:ext uri="{FF2B5EF4-FFF2-40B4-BE49-F238E27FC236}">
                <a16:creationId xmlns:a16="http://schemas.microsoft.com/office/drawing/2014/main" id="{6CDCDB95-7082-4AAE-BFA6-F98B10A83AA2}"/>
              </a:ext>
            </a:extLst>
          </p:cNvPr>
          <p:cNvSpPr/>
          <p:nvPr/>
        </p:nvSpPr>
        <p:spPr>
          <a:xfrm>
            <a:off x="4890563" y="4383495"/>
            <a:ext cx="81377" cy="81377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07219AC5-C193-4B10-BA15-16311BD88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9045" y="4088282"/>
            <a:ext cx="298265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AF959EA-2A4E-4A9B-9A29-0AB58A1D1846}"/>
              </a:ext>
            </a:extLst>
          </p:cNvPr>
          <p:cNvGrpSpPr/>
          <p:nvPr/>
        </p:nvGrpSpPr>
        <p:grpSpPr>
          <a:xfrm>
            <a:off x="4701094" y="1823643"/>
            <a:ext cx="1655792" cy="1620000"/>
            <a:chOff x="8799409" y="454033"/>
            <a:chExt cx="2943630" cy="2880000"/>
          </a:xfrm>
        </p:grpSpPr>
        <p:sp>
          <p:nvSpPr>
            <p:cNvPr id="7" name="グラフィックス 20">
              <a:extLst>
                <a:ext uri="{FF2B5EF4-FFF2-40B4-BE49-F238E27FC236}">
                  <a16:creationId xmlns:a16="http://schemas.microsoft.com/office/drawing/2014/main" id="{0A8062C0-5C41-4D54-AB7E-3B1BB45790A7}"/>
                </a:ext>
              </a:extLst>
            </p:cNvPr>
            <p:cNvSpPr/>
            <p:nvPr/>
          </p:nvSpPr>
          <p:spPr>
            <a:xfrm>
              <a:off x="11123025" y="1207362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9" name="グラフィックス 20">
              <a:extLst>
                <a:ext uri="{FF2B5EF4-FFF2-40B4-BE49-F238E27FC236}">
                  <a16:creationId xmlns:a16="http://schemas.microsoft.com/office/drawing/2014/main" id="{62EC85B9-DBB3-4CBF-B84F-543FFA1852D3}"/>
                </a:ext>
              </a:extLst>
            </p:cNvPr>
            <p:cNvSpPr/>
            <p:nvPr/>
          </p:nvSpPr>
          <p:spPr>
            <a:xfrm>
              <a:off x="11123025" y="2714019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24" name="グラフィックス 24">
              <a:extLst>
                <a:ext uri="{FF2B5EF4-FFF2-40B4-BE49-F238E27FC236}">
                  <a16:creationId xmlns:a16="http://schemas.microsoft.com/office/drawing/2014/main" id="{8E0AD9CE-5722-4445-B5DA-2587557EBD8B}"/>
                </a:ext>
              </a:extLst>
            </p:cNvPr>
            <p:cNvSpPr/>
            <p:nvPr/>
          </p:nvSpPr>
          <p:spPr>
            <a:xfrm>
              <a:off x="11123025" y="454033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5" name="グラフィックス 20">
              <a:extLst>
                <a:ext uri="{FF2B5EF4-FFF2-40B4-BE49-F238E27FC236}">
                  <a16:creationId xmlns:a16="http://schemas.microsoft.com/office/drawing/2014/main" id="{E0504C62-4D3F-4EFF-844C-1FF2AF6B1582}"/>
                </a:ext>
              </a:extLst>
            </p:cNvPr>
            <p:cNvSpPr/>
            <p:nvPr/>
          </p:nvSpPr>
          <p:spPr>
            <a:xfrm>
              <a:off x="11123025" y="1960691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C7F509BE-48A1-48B1-8782-14C4F036E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99409" y="454033"/>
              <a:ext cx="2272500" cy="2880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65D6CD5-4B7F-434C-8CAA-436413998241}"/>
              </a:ext>
            </a:extLst>
          </p:cNvPr>
          <p:cNvGrpSpPr/>
          <p:nvPr/>
        </p:nvGrpSpPr>
        <p:grpSpPr>
          <a:xfrm>
            <a:off x="554280" y="1940641"/>
            <a:ext cx="1655792" cy="1620000"/>
            <a:chOff x="862384" y="583780"/>
            <a:chExt cx="2943630" cy="2880000"/>
          </a:xfrm>
        </p:grpSpPr>
        <p:sp>
          <p:nvSpPr>
            <p:cNvPr id="9" name="グラフィックス 20">
              <a:extLst>
                <a:ext uri="{FF2B5EF4-FFF2-40B4-BE49-F238E27FC236}">
                  <a16:creationId xmlns:a16="http://schemas.microsoft.com/office/drawing/2014/main" id="{3C410849-328A-43CA-8B88-D701988F177B}"/>
                </a:ext>
              </a:extLst>
            </p:cNvPr>
            <p:cNvSpPr/>
            <p:nvPr/>
          </p:nvSpPr>
          <p:spPr>
            <a:xfrm>
              <a:off x="3185868" y="583780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0" name="グラフィックス 24">
              <a:extLst>
                <a:ext uri="{FF2B5EF4-FFF2-40B4-BE49-F238E27FC236}">
                  <a16:creationId xmlns:a16="http://schemas.microsoft.com/office/drawing/2014/main" id="{EACDE9A3-C8B0-4375-802A-3DE85C9AFA29}"/>
                </a:ext>
              </a:extLst>
            </p:cNvPr>
            <p:cNvSpPr/>
            <p:nvPr/>
          </p:nvSpPr>
          <p:spPr>
            <a:xfrm>
              <a:off x="3185912" y="2090438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" name="グラフィックス 24">
              <a:extLst>
                <a:ext uri="{FF2B5EF4-FFF2-40B4-BE49-F238E27FC236}">
                  <a16:creationId xmlns:a16="http://schemas.microsoft.com/office/drawing/2014/main" id="{B490236F-53AB-4530-8A9F-5364F78E15F7}"/>
                </a:ext>
              </a:extLst>
            </p:cNvPr>
            <p:cNvSpPr/>
            <p:nvPr/>
          </p:nvSpPr>
          <p:spPr>
            <a:xfrm>
              <a:off x="3186000" y="1337109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2" name="グラフィックス 24">
              <a:extLst>
                <a:ext uri="{FF2B5EF4-FFF2-40B4-BE49-F238E27FC236}">
                  <a16:creationId xmlns:a16="http://schemas.microsoft.com/office/drawing/2014/main" id="{0CCA0987-966F-4FF0-BE0D-540160F18143}"/>
                </a:ext>
              </a:extLst>
            </p:cNvPr>
            <p:cNvSpPr/>
            <p:nvPr/>
          </p:nvSpPr>
          <p:spPr>
            <a:xfrm>
              <a:off x="3185868" y="2843766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D2F01701-E79E-4EFB-BE8F-7418449D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384" y="583780"/>
              <a:ext cx="2272500" cy="28800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E3CB995-C396-44AE-9CA9-D5154C2ABC09}"/>
              </a:ext>
            </a:extLst>
          </p:cNvPr>
          <p:cNvGrpSpPr/>
          <p:nvPr/>
        </p:nvGrpSpPr>
        <p:grpSpPr>
          <a:xfrm>
            <a:off x="2770424" y="1848096"/>
            <a:ext cx="1655866" cy="1620000"/>
            <a:chOff x="5367107" y="497505"/>
            <a:chExt cx="2943762" cy="2880000"/>
          </a:xfrm>
        </p:grpSpPr>
        <p:sp>
          <p:nvSpPr>
            <p:cNvPr id="15" name="グラフィックス 20">
              <a:extLst>
                <a:ext uri="{FF2B5EF4-FFF2-40B4-BE49-F238E27FC236}">
                  <a16:creationId xmlns:a16="http://schemas.microsoft.com/office/drawing/2014/main" id="{6962ACF9-7C2B-4B59-A1BD-2A1890044542}"/>
                </a:ext>
              </a:extLst>
            </p:cNvPr>
            <p:cNvSpPr/>
            <p:nvPr/>
          </p:nvSpPr>
          <p:spPr>
            <a:xfrm>
              <a:off x="7690723" y="2757491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6" name="グラフィックス 20">
              <a:extLst>
                <a:ext uri="{FF2B5EF4-FFF2-40B4-BE49-F238E27FC236}">
                  <a16:creationId xmlns:a16="http://schemas.microsoft.com/office/drawing/2014/main" id="{1E6218E0-19BA-434A-984E-93814335375F}"/>
                </a:ext>
              </a:extLst>
            </p:cNvPr>
            <p:cNvSpPr/>
            <p:nvPr/>
          </p:nvSpPr>
          <p:spPr>
            <a:xfrm>
              <a:off x="7690723" y="497505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17" name="グラフィックス 24">
              <a:extLst>
                <a:ext uri="{FF2B5EF4-FFF2-40B4-BE49-F238E27FC236}">
                  <a16:creationId xmlns:a16="http://schemas.microsoft.com/office/drawing/2014/main" id="{5177822E-646C-4917-A215-FDDB6B1273B6}"/>
                </a:ext>
              </a:extLst>
            </p:cNvPr>
            <p:cNvSpPr/>
            <p:nvPr/>
          </p:nvSpPr>
          <p:spPr>
            <a:xfrm>
              <a:off x="7690767" y="2004163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グラフィックス 24">
              <a:extLst>
                <a:ext uri="{FF2B5EF4-FFF2-40B4-BE49-F238E27FC236}">
                  <a16:creationId xmlns:a16="http://schemas.microsoft.com/office/drawing/2014/main" id="{840BA24A-987D-486C-BD9D-A8C00BE934E8}"/>
                </a:ext>
              </a:extLst>
            </p:cNvPr>
            <p:cNvSpPr/>
            <p:nvPr/>
          </p:nvSpPr>
          <p:spPr>
            <a:xfrm>
              <a:off x="7690855" y="1250834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2E89DE2A-58B8-4EF6-B8B9-1A9AFF15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7107" y="497505"/>
              <a:ext cx="2272500" cy="2880000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B32B5D-BAD5-41C2-9BAF-465F1F6E8A87}"/>
              </a:ext>
            </a:extLst>
          </p:cNvPr>
          <p:cNvGrpSpPr/>
          <p:nvPr/>
        </p:nvGrpSpPr>
        <p:grpSpPr>
          <a:xfrm>
            <a:off x="680800" y="5014514"/>
            <a:ext cx="1655792" cy="1622882"/>
            <a:chOff x="680800" y="5014514"/>
            <a:chExt cx="1655792" cy="162288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6A94DCD3-8DC5-4ADB-BF0E-F075B847DC37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23" name="グラフィックス 24">
                <a:extLst>
                  <a:ext uri="{FF2B5EF4-FFF2-40B4-BE49-F238E27FC236}">
                    <a16:creationId xmlns:a16="http://schemas.microsoft.com/office/drawing/2014/main" id="{C015E91D-624B-4640-AD8C-D6E78366807F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6" name="グラフィックス 24">
                <a:extLst>
                  <a:ext uri="{FF2B5EF4-FFF2-40B4-BE49-F238E27FC236}">
                    <a16:creationId xmlns:a16="http://schemas.microsoft.com/office/drawing/2014/main" id="{62526E21-54AC-4594-BD8A-D8AA329D7A1B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7" name="グラフィックス 24">
                <a:extLst>
                  <a:ext uri="{FF2B5EF4-FFF2-40B4-BE49-F238E27FC236}">
                    <a16:creationId xmlns:a16="http://schemas.microsoft.com/office/drawing/2014/main" id="{96AEBB30-2030-42DD-9065-F189612C2D0C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28" name="グラフィックス 27">
                <a:extLst>
                  <a:ext uri="{FF2B5EF4-FFF2-40B4-BE49-F238E27FC236}">
                    <a16:creationId xmlns:a16="http://schemas.microsoft.com/office/drawing/2014/main" id="{A06B75E0-FBAD-4746-BC98-3B4E347F8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30" name="グラフィックス 24">
              <a:extLst>
                <a:ext uri="{FF2B5EF4-FFF2-40B4-BE49-F238E27FC236}">
                  <a16:creationId xmlns:a16="http://schemas.microsoft.com/office/drawing/2014/main" id="{544B4D26-1E6C-42CF-B002-0C090CE3C219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863D67-FE12-49EE-A212-2DF9D3074C5F}"/>
              </a:ext>
            </a:extLst>
          </p:cNvPr>
          <p:cNvGrpSpPr/>
          <p:nvPr/>
        </p:nvGrpSpPr>
        <p:grpSpPr>
          <a:xfrm>
            <a:off x="3693514" y="5014514"/>
            <a:ext cx="1655792" cy="1620000"/>
            <a:chOff x="3693514" y="5014514"/>
            <a:chExt cx="1655792" cy="1620000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1D648AE-B454-4FCA-857C-28586CF7C586}"/>
                </a:ext>
              </a:extLst>
            </p:cNvPr>
            <p:cNvGrpSpPr/>
            <p:nvPr/>
          </p:nvGrpSpPr>
          <p:grpSpPr>
            <a:xfrm>
              <a:off x="3693514" y="5014514"/>
              <a:ext cx="1655792" cy="1620000"/>
              <a:chOff x="8799409" y="454033"/>
              <a:chExt cx="2943630" cy="2880000"/>
            </a:xfrm>
          </p:grpSpPr>
          <p:sp>
            <p:nvSpPr>
              <p:cNvPr id="32" name="グラフィックス 20">
                <a:extLst>
                  <a:ext uri="{FF2B5EF4-FFF2-40B4-BE49-F238E27FC236}">
                    <a16:creationId xmlns:a16="http://schemas.microsoft.com/office/drawing/2014/main" id="{043E1AB5-8EE2-4F09-9C18-CBBD1CAE109C}"/>
                  </a:ext>
                </a:extLst>
              </p:cNvPr>
              <p:cNvSpPr/>
              <p:nvPr/>
            </p:nvSpPr>
            <p:spPr>
              <a:xfrm>
                <a:off x="11123025" y="1207362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33" name="グラフィックス 20">
                <a:extLst>
                  <a:ext uri="{FF2B5EF4-FFF2-40B4-BE49-F238E27FC236}">
                    <a16:creationId xmlns:a16="http://schemas.microsoft.com/office/drawing/2014/main" id="{B7D59815-A580-4E90-A1B3-E0B7FB4B90CB}"/>
                  </a:ext>
                </a:extLst>
              </p:cNvPr>
              <p:cNvSpPr/>
              <p:nvPr/>
            </p:nvSpPr>
            <p:spPr>
              <a:xfrm>
                <a:off x="11123025" y="2714019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35" name="グラフィックス 20">
                <a:extLst>
                  <a:ext uri="{FF2B5EF4-FFF2-40B4-BE49-F238E27FC236}">
                    <a16:creationId xmlns:a16="http://schemas.microsoft.com/office/drawing/2014/main" id="{E170A124-B3A7-43B7-9081-8D96FE5C5ADE}"/>
                  </a:ext>
                </a:extLst>
              </p:cNvPr>
              <p:cNvSpPr/>
              <p:nvPr/>
            </p:nvSpPr>
            <p:spPr>
              <a:xfrm>
                <a:off x="11123025" y="19606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pic>
            <p:nvPicPr>
              <p:cNvPr id="36" name="グラフィックス 35">
                <a:extLst>
                  <a:ext uri="{FF2B5EF4-FFF2-40B4-BE49-F238E27FC236}">
                    <a16:creationId xmlns:a16="http://schemas.microsoft.com/office/drawing/2014/main" id="{C861EF3F-1EF1-41C3-904C-E1B2109FD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99409" y="454033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37" name="グラフィックス 20">
              <a:extLst>
                <a:ext uri="{FF2B5EF4-FFF2-40B4-BE49-F238E27FC236}">
                  <a16:creationId xmlns:a16="http://schemas.microsoft.com/office/drawing/2014/main" id="{46A9671F-6E2F-4E24-8CD8-9B9FDE5CE70B}"/>
                </a:ext>
              </a:extLst>
            </p:cNvPr>
            <p:cNvSpPr/>
            <p:nvPr/>
          </p:nvSpPr>
          <p:spPr>
            <a:xfrm>
              <a:off x="5000548" y="5014514"/>
              <a:ext cx="348758" cy="348758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46259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FC1CCBE-9E66-4C4E-A209-78C9452F7FE2}"/>
              </a:ext>
            </a:extLst>
          </p:cNvPr>
          <p:cNvGrpSpPr/>
          <p:nvPr/>
        </p:nvGrpSpPr>
        <p:grpSpPr>
          <a:xfrm>
            <a:off x="2402617" y="384356"/>
            <a:ext cx="2052765" cy="1822500"/>
            <a:chOff x="250969" y="295495"/>
            <a:chExt cx="3649360" cy="3240000"/>
          </a:xfrm>
        </p:grpSpPr>
        <p:sp>
          <p:nvSpPr>
            <p:cNvPr id="4" name="グラフィックス 24">
              <a:extLst>
                <a:ext uri="{FF2B5EF4-FFF2-40B4-BE49-F238E27FC236}">
                  <a16:creationId xmlns:a16="http://schemas.microsoft.com/office/drawing/2014/main" id="{37AEF057-2BBB-443C-BF4D-F25ADE5C4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E2F7FA6C-4775-42D8-970D-03FF4EF2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  <p:sp>
          <p:nvSpPr>
            <p:cNvPr id="8" name="グラフィックス 24">
              <a:extLst>
                <a:ext uri="{FF2B5EF4-FFF2-40B4-BE49-F238E27FC236}">
                  <a16:creationId xmlns:a16="http://schemas.microsoft.com/office/drawing/2014/main" id="{88505594-99F1-409C-99B3-FAB5E5627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9" name="グラフィックス 24">
              <a:extLst>
                <a:ext uri="{FF2B5EF4-FFF2-40B4-BE49-F238E27FC236}">
                  <a16:creationId xmlns:a16="http://schemas.microsoft.com/office/drawing/2014/main" id="{CE5BCB5F-1D11-4593-A31E-4525C5B7F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E59247F-9DA9-46C3-9597-FF79CF3D81DD}"/>
              </a:ext>
            </a:extLst>
          </p:cNvPr>
          <p:cNvGrpSpPr>
            <a:grpSpLocks noChangeAspect="1"/>
          </p:cNvGrpSpPr>
          <p:nvPr/>
        </p:nvGrpSpPr>
        <p:grpSpPr>
          <a:xfrm>
            <a:off x="4643582" y="2631110"/>
            <a:ext cx="2052765" cy="1822500"/>
            <a:chOff x="8034302" y="295495"/>
            <a:chExt cx="3649360" cy="3240000"/>
          </a:xfrm>
        </p:grpSpPr>
        <p:sp>
          <p:nvSpPr>
            <p:cNvPr id="11" name="グラフィックス 20">
              <a:extLst>
                <a:ext uri="{FF2B5EF4-FFF2-40B4-BE49-F238E27FC236}">
                  <a16:creationId xmlns:a16="http://schemas.microsoft.com/office/drawing/2014/main" id="{33F0AF40-3B8C-4133-8588-42B274F23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8242ABC2-0123-4260-9391-3529A38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4302" y="295495"/>
              <a:ext cx="2556560" cy="3240000"/>
            </a:xfrm>
            <a:prstGeom prst="rect">
              <a:avLst/>
            </a:prstGeom>
          </p:spPr>
        </p:pic>
        <p:sp>
          <p:nvSpPr>
            <p:cNvPr id="13" name="グラフィックス 24">
              <a:extLst>
                <a:ext uri="{FF2B5EF4-FFF2-40B4-BE49-F238E27FC236}">
                  <a16:creationId xmlns:a16="http://schemas.microsoft.com/office/drawing/2014/main" id="{427DAD46-1A05-4900-A79D-8A20B7CDC9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グラフィックス 24">
              <a:extLst>
                <a:ext uri="{FF2B5EF4-FFF2-40B4-BE49-F238E27FC236}">
                  <a16:creationId xmlns:a16="http://schemas.microsoft.com/office/drawing/2014/main" id="{FF00CA03-4C1B-4B2C-B0F6-B7EBE6087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F5DB838-E9E3-495E-9337-9956B84DCF3A}"/>
              </a:ext>
            </a:extLst>
          </p:cNvPr>
          <p:cNvGrpSpPr>
            <a:grpSpLocks noChangeAspect="1"/>
          </p:cNvGrpSpPr>
          <p:nvPr/>
        </p:nvGrpSpPr>
        <p:grpSpPr>
          <a:xfrm>
            <a:off x="265457" y="2631110"/>
            <a:ext cx="2052765" cy="1822500"/>
            <a:chOff x="250969" y="295495"/>
            <a:chExt cx="3649360" cy="3240000"/>
          </a:xfrm>
        </p:grpSpPr>
        <p:sp>
          <p:nvSpPr>
            <p:cNvPr id="16" name="グラフィックス 24">
              <a:extLst>
                <a:ext uri="{FF2B5EF4-FFF2-40B4-BE49-F238E27FC236}">
                  <a16:creationId xmlns:a16="http://schemas.microsoft.com/office/drawing/2014/main" id="{19CB1D8B-14F3-4873-9F6B-C4B073564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A5883DA1-6EA4-43A8-9326-68D5AC14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  <p:sp>
          <p:nvSpPr>
            <p:cNvPr id="18" name="グラフィックス 24">
              <a:extLst>
                <a:ext uri="{FF2B5EF4-FFF2-40B4-BE49-F238E27FC236}">
                  <a16:creationId xmlns:a16="http://schemas.microsoft.com/office/drawing/2014/main" id="{764400D8-BEC0-4E18-8E3C-5A38110F7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9" name="グラフィックス 20">
              <a:extLst>
                <a:ext uri="{FF2B5EF4-FFF2-40B4-BE49-F238E27FC236}">
                  <a16:creationId xmlns:a16="http://schemas.microsoft.com/office/drawing/2014/main" id="{1F6850CB-43D2-4BD4-A842-417848E6D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730A707-A0CB-483A-8E49-54B4B641CE92}"/>
              </a:ext>
            </a:extLst>
          </p:cNvPr>
          <p:cNvGrpSpPr>
            <a:grpSpLocks noChangeAspect="1"/>
          </p:cNvGrpSpPr>
          <p:nvPr/>
        </p:nvGrpSpPr>
        <p:grpSpPr>
          <a:xfrm>
            <a:off x="2442371" y="2631110"/>
            <a:ext cx="2052765" cy="1822500"/>
            <a:chOff x="4121039" y="295495"/>
            <a:chExt cx="3649360" cy="3240000"/>
          </a:xfrm>
        </p:grpSpPr>
        <p:sp>
          <p:nvSpPr>
            <p:cNvPr id="21" name="グラフィックス 24">
              <a:extLst>
                <a:ext uri="{FF2B5EF4-FFF2-40B4-BE49-F238E27FC236}">
                  <a16:creationId xmlns:a16="http://schemas.microsoft.com/office/drawing/2014/main" id="{F106F003-D5DD-4D3B-940F-A9F18EA11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7FA13177-2632-45EA-8CE3-B757206DA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21039" y="295495"/>
              <a:ext cx="2556560" cy="3240000"/>
            </a:xfrm>
            <a:prstGeom prst="rect">
              <a:avLst/>
            </a:prstGeom>
          </p:spPr>
        </p:pic>
        <p:sp>
          <p:nvSpPr>
            <p:cNvPr id="23" name="グラフィックス 24">
              <a:extLst>
                <a:ext uri="{FF2B5EF4-FFF2-40B4-BE49-F238E27FC236}">
                  <a16:creationId xmlns:a16="http://schemas.microsoft.com/office/drawing/2014/main" id="{65B29E2B-3378-416B-A2EF-BB0CDA18D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4" name="グラフィックス 20">
              <a:extLst>
                <a:ext uri="{FF2B5EF4-FFF2-40B4-BE49-F238E27FC236}">
                  <a16:creationId xmlns:a16="http://schemas.microsoft.com/office/drawing/2014/main" id="{D63F327D-2674-47CF-87EC-47D3965E5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8681B91-E24E-4ECC-A276-8210F48D511F}"/>
              </a:ext>
            </a:extLst>
          </p:cNvPr>
          <p:cNvGrpSpPr>
            <a:grpSpLocks noChangeAspect="1"/>
          </p:cNvGrpSpPr>
          <p:nvPr/>
        </p:nvGrpSpPr>
        <p:grpSpPr>
          <a:xfrm>
            <a:off x="158417" y="4953000"/>
            <a:ext cx="2052765" cy="1822500"/>
            <a:chOff x="250969" y="295495"/>
            <a:chExt cx="3649360" cy="3240000"/>
          </a:xfrm>
        </p:grpSpPr>
        <p:sp>
          <p:nvSpPr>
            <p:cNvPr id="26" name="グラフィックス 20">
              <a:extLst>
                <a:ext uri="{FF2B5EF4-FFF2-40B4-BE49-F238E27FC236}">
                  <a16:creationId xmlns:a16="http://schemas.microsoft.com/office/drawing/2014/main" id="{582858A3-2E6D-4562-ADEC-711C77B84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27" name="グラフィックス 24">
              <a:extLst>
                <a:ext uri="{FF2B5EF4-FFF2-40B4-BE49-F238E27FC236}">
                  <a16:creationId xmlns:a16="http://schemas.microsoft.com/office/drawing/2014/main" id="{66D7A130-5FD3-4AD6-A23A-264E089F2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グラフィックス 20">
              <a:extLst>
                <a:ext uri="{FF2B5EF4-FFF2-40B4-BE49-F238E27FC236}">
                  <a16:creationId xmlns:a16="http://schemas.microsoft.com/office/drawing/2014/main" id="{BCAB59C4-9841-4BF7-A973-41DAB2B42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0B3744DD-B4BD-4B2C-AAC3-2E2DBC3A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101CFC9-4D29-4F5E-8B47-82C922356872}"/>
              </a:ext>
            </a:extLst>
          </p:cNvPr>
          <p:cNvGrpSpPr>
            <a:grpSpLocks noChangeAspect="1"/>
          </p:cNvGrpSpPr>
          <p:nvPr/>
        </p:nvGrpSpPr>
        <p:grpSpPr>
          <a:xfrm>
            <a:off x="2477998" y="4953000"/>
            <a:ext cx="2052765" cy="1822500"/>
            <a:chOff x="4374668" y="295495"/>
            <a:chExt cx="3649360" cy="3240000"/>
          </a:xfrm>
        </p:grpSpPr>
        <p:sp>
          <p:nvSpPr>
            <p:cNvPr id="31" name="グラフィックス 20">
              <a:extLst>
                <a:ext uri="{FF2B5EF4-FFF2-40B4-BE49-F238E27FC236}">
                  <a16:creationId xmlns:a16="http://schemas.microsoft.com/office/drawing/2014/main" id="{A91537D5-B660-4F1B-B804-2387681A3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36C42CCE-59C7-4695-9B5E-96E343CA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4668" y="295495"/>
              <a:ext cx="2556560" cy="3240000"/>
            </a:xfrm>
            <a:prstGeom prst="rect">
              <a:avLst/>
            </a:prstGeom>
          </p:spPr>
        </p:pic>
        <p:sp>
          <p:nvSpPr>
            <p:cNvPr id="33" name="グラフィックス 20">
              <a:extLst>
                <a:ext uri="{FF2B5EF4-FFF2-40B4-BE49-F238E27FC236}">
                  <a16:creationId xmlns:a16="http://schemas.microsoft.com/office/drawing/2014/main" id="{F627F692-8545-4AAB-9F86-185C2C23F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34" name="グラフィックス 24">
              <a:extLst>
                <a:ext uri="{FF2B5EF4-FFF2-40B4-BE49-F238E27FC236}">
                  <a16:creationId xmlns:a16="http://schemas.microsoft.com/office/drawing/2014/main" id="{892F6783-ABBD-4712-AB83-E9586A444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1427731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CB822D1C-2427-415D-857C-278A13C73676}"/>
              </a:ext>
            </a:extLst>
          </p:cNvPr>
          <p:cNvGrpSpPr>
            <a:grpSpLocks noChangeAspect="1"/>
          </p:cNvGrpSpPr>
          <p:nvPr/>
        </p:nvGrpSpPr>
        <p:grpSpPr>
          <a:xfrm>
            <a:off x="4681312" y="4953000"/>
            <a:ext cx="2052765" cy="1822500"/>
            <a:chOff x="8291671" y="295495"/>
            <a:chExt cx="3649360" cy="3240000"/>
          </a:xfrm>
        </p:grpSpPr>
        <p:sp>
          <p:nvSpPr>
            <p:cNvPr id="36" name="グラフィックス 24">
              <a:extLst>
                <a:ext uri="{FF2B5EF4-FFF2-40B4-BE49-F238E27FC236}">
                  <a16:creationId xmlns:a16="http://schemas.microsoft.com/office/drawing/2014/main" id="{C1D3DF7B-1529-489C-8188-41DA5BDFB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グラフィックス 20">
              <a:extLst>
                <a:ext uri="{FF2B5EF4-FFF2-40B4-BE49-F238E27FC236}">
                  <a16:creationId xmlns:a16="http://schemas.microsoft.com/office/drawing/2014/main" id="{728E6EFA-1915-4F47-A1AE-0E436C286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E6A2F803-86FE-42DA-8BCD-9B84F0A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91671" y="295495"/>
              <a:ext cx="2556560" cy="3240000"/>
            </a:xfrm>
            <a:prstGeom prst="rect">
              <a:avLst/>
            </a:prstGeom>
          </p:spPr>
        </p:pic>
        <p:sp>
          <p:nvSpPr>
            <p:cNvPr id="39" name="グラフィックス 20">
              <a:extLst>
                <a:ext uri="{FF2B5EF4-FFF2-40B4-BE49-F238E27FC236}">
                  <a16:creationId xmlns:a16="http://schemas.microsoft.com/office/drawing/2014/main" id="{309BDFB1-A186-48AC-83D4-B405362B3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60789D6B-C98F-40E2-B542-2E4096307967}"/>
              </a:ext>
            </a:extLst>
          </p:cNvPr>
          <p:cNvGrpSpPr>
            <a:grpSpLocks noChangeAspect="1"/>
          </p:cNvGrpSpPr>
          <p:nvPr/>
        </p:nvGrpSpPr>
        <p:grpSpPr>
          <a:xfrm>
            <a:off x="2477998" y="7478317"/>
            <a:ext cx="2052765" cy="1822500"/>
            <a:chOff x="4374668" y="295495"/>
            <a:chExt cx="3649360" cy="3240000"/>
          </a:xfrm>
        </p:grpSpPr>
        <p:sp>
          <p:nvSpPr>
            <p:cNvPr id="41" name="グラフィックス 20">
              <a:extLst>
                <a:ext uri="{FF2B5EF4-FFF2-40B4-BE49-F238E27FC236}">
                  <a16:creationId xmlns:a16="http://schemas.microsoft.com/office/drawing/2014/main" id="{1D8F8B59-3897-49A5-A57A-CFCB2BDF8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42" name="グラフィックス 20">
              <a:extLst>
                <a:ext uri="{FF2B5EF4-FFF2-40B4-BE49-F238E27FC236}">
                  <a16:creationId xmlns:a16="http://schemas.microsoft.com/office/drawing/2014/main" id="{A0B4CB3F-41B4-42D1-ACC2-27A95318C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B04CA295-1480-480A-AB7D-3C5B8348B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4668" y="295495"/>
              <a:ext cx="2556560" cy="3240000"/>
            </a:xfrm>
            <a:prstGeom prst="rect">
              <a:avLst/>
            </a:prstGeom>
          </p:spPr>
        </p:pic>
        <p:sp>
          <p:nvSpPr>
            <p:cNvPr id="44" name="グラフィックス 20">
              <a:extLst>
                <a:ext uri="{FF2B5EF4-FFF2-40B4-BE49-F238E27FC236}">
                  <a16:creationId xmlns:a16="http://schemas.microsoft.com/office/drawing/2014/main" id="{D8DF1A8C-19F1-457B-8C84-0F9257673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05276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1EBC64E-A4FF-4F19-B2C7-6E3F8F1CBCFE}"/>
              </a:ext>
            </a:extLst>
          </p:cNvPr>
          <p:cNvGrpSpPr>
            <a:grpSpLocks noChangeAspect="1"/>
          </p:cNvGrpSpPr>
          <p:nvPr/>
        </p:nvGrpSpPr>
        <p:grpSpPr>
          <a:xfrm>
            <a:off x="3057280" y="1913347"/>
            <a:ext cx="1140427" cy="1012500"/>
            <a:chOff x="250969" y="295495"/>
            <a:chExt cx="3649360" cy="3240000"/>
          </a:xfrm>
        </p:grpSpPr>
        <p:sp>
          <p:nvSpPr>
            <p:cNvPr id="3" name="グラフィックス 24">
              <a:extLst>
                <a:ext uri="{FF2B5EF4-FFF2-40B4-BE49-F238E27FC236}">
                  <a16:creationId xmlns:a16="http://schemas.microsoft.com/office/drawing/2014/main" id="{BBEBB0C1-7999-4FA0-9064-A16068463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B902C2C8-D7DF-46DE-A7F3-A3B6ED88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  <p:sp>
          <p:nvSpPr>
            <p:cNvPr id="5" name="グラフィックス 24">
              <a:extLst>
                <a:ext uri="{FF2B5EF4-FFF2-40B4-BE49-F238E27FC236}">
                  <a16:creationId xmlns:a16="http://schemas.microsoft.com/office/drawing/2014/main" id="{32AD4976-2056-4ACD-B5C6-E65642DB6E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" name="グラフィックス 24">
              <a:extLst>
                <a:ext uri="{FF2B5EF4-FFF2-40B4-BE49-F238E27FC236}">
                  <a16:creationId xmlns:a16="http://schemas.microsoft.com/office/drawing/2014/main" id="{659693AC-5B9A-4B46-86FB-AC133A5B0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4A6BE2F-895D-4D95-9572-AC1CE9D0E90F}"/>
              </a:ext>
            </a:extLst>
          </p:cNvPr>
          <p:cNvGrpSpPr>
            <a:grpSpLocks noChangeAspect="1"/>
          </p:cNvGrpSpPr>
          <p:nvPr/>
        </p:nvGrpSpPr>
        <p:grpSpPr>
          <a:xfrm>
            <a:off x="4750112" y="3446696"/>
            <a:ext cx="1140425" cy="1012500"/>
            <a:chOff x="8034302" y="295495"/>
            <a:chExt cx="3649360" cy="3240000"/>
          </a:xfrm>
        </p:grpSpPr>
        <p:sp>
          <p:nvSpPr>
            <p:cNvPr id="8" name="グラフィックス 20">
              <a:extLst>
                <a:ext uri="{FF2B5EF4-FFF2-40B4-BE49-F238E27FC236}">
                  <a16:creationId xmlns:a16="http://schemas.microsoft.com/office/drawing/2014/main" id="{8F891FA7-940A-48C9-B9FB-E57CE77DF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023E174D-2059-4F91-87CD-8A536AB86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4302" y="295495"/>
              <a:ext cx="2556560" cy="3240000"/>
            </a:xfrm>
            <a:prstGeom prst="rect">
              <a:avLst/>
            </a:prstGeom>
          </p:spPr>
        </p:pic>
        <p:sp>
          <p:nvSpPr>
            <p:cNvPr id="10" name="グラフィックス 24">
              <a:extLst>
                <a:ext uri="{FF2B5EF4-FFF2-40B4-BE49-F238E27FC236}">
                  <a16:creationId xmlns:a16="http://schemas.microsoft.com/office/drawing/2014/main" id="{C1D331B7-483F-4881-AAF3-688EE24D8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" name="グラフィックス 24">
              <a:extLst>
                <a:ext uri="{FF2B5EF4-FFF2-40B4-BE49-F238E27FC236}">
                  <a16:creationId xmlns:a16="http://schemas.microsoft.com/office/drawing/2014/main" id="{A14EA44A-FA8D-47EC-9F7F-53CD97E08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F3741B2-D1A4-4536-9231-AF4E3256E49F}"/>
              </a:ext>
            </a:extLst>
          </p:cNvPr>
          <p:cNvGrpSpPr>
            <a:grpSpLocks noChangeAspect="1"/>
          </p:cNvGrpSpPr>
          <p:nvPr/>
        </p:nvGrpSpPr>
        <p:grpSpPr>
          <a:xfrm>
            <a:off x="1364447" y="3446696"/>
            <a:ext cx="1140425" cy="1012500"/>
            <a:chOff x="250969" y="295495"/>
            <a:chExt cx="3649360" cy="3240000"/>
          </a:xfrm>
        </p:grpSpPr>
        <p:sp>
          <p:nvSpPr>
            <p:cNvPr id="13" name="グラフィックス 24">
              <a:extLst>
                <a:ext uri="{FF2B5EF4-FFF2-40B4-BE49-F238E27FC236}">
                  <a16:creationId xmlns:a16="http://schemas.microsoft.com/office/drawing/2014/main" id="{A996B22A-396F-4544-8FA5-A2673058E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CFDA0327-A0CA-4478-A934-DF536E315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  <p:sp>
          <p:nvSpPr>
            <p:cNvPr id="15" name="グラフィックス 24">
              <a:extLst>
                <a:ext uri="{FF2B5EF4-FFF2-40B4-BE49-F238E27FC236}">
                  <a16:creationId xmlns:a16="http://schemas.microsoft.com/office/drawing/2014/main" id="{2F0D79EA-5B59-46A0-A268-8D3D798EB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グラフィックス 20">
              <a:extLst>
                <a:ext uri="{FF2B5EF4-FFF2-40B4-BE49-F238E27FC236}">
                  <a16:creationId xmlns:a16="http://schemas.microsoft.com/office/drawing/2014/main" id="{500E86F9-5A05-4CC6-8531-6F0AE188B7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C522349-A714-4255-9ED4-A4709A2D389E}"/>
              </a:ext>
            </a:extLst>
          </p:cNvPr>
          <p:cNvGrpSpPr>
            <a:grpSpLocks noChangeAspect="1"/>
          </p:cNvGrpSpPr>
          <p:nvPr/>
        </p:nvGrpSpPr>
        <p:grpSpPr>
          <a:xfrm>
            <a:off x="3057280" y="3446696"/>
            <a:ext cx="1140425" cy="1012500"/>
            <a:chOff x="4121039" y="295495"/>
            <a:chExt cx="3649360" cy="3240000"/>
          </a:xfrm>
        </p:grpSpPr>
        <p:sp>
          <p:nvSpPr>
            <p:cNvPr id="18" name="グラフィックス 24">
              <a:extLst>
                <a:ext uri="{FF2B5EF4-FFF2-40B4-BE49-F238E27FC236}">
                  <a16:creationId xmlns:a16="http://schemas.microsoft.com/office/drawing/2014/main" id="{70C2AFC5-4607-4C3D-8F15-4C7B625EB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452D8CC5-DC88-404C-A78B-76D27B349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21039" y="295495"/>
              <a:ext cx="2556560" cy="3240000"/>
            </a:xfrm>
            <a:prstGeom prst="rect">
              <a:avLst/>
            </a:prstGeom>
          </p:spPr>
        </p:pic>
        <p:sp>
          <p:nvSpPr>
            <p:cNvPr id="20" name="グラフィックス 24">
              <a:extLst>
                <a:ext uri="{FF2B5EF4-FFF2-40B4-BE49-F238E27FC236}">
                  <a16:creationId xmlns:a16="http://schemas.microsoft.com/office/drawing/2014/main" id="{5449AE9E-01E0-4876-82D7-24D566399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グラフィックス 20">
              <a:extLst>
                <a:ext uri="{FF2B5EF4-FFF2-40B4-BE49-F238E27FC236}">
                  <a16:creationId xmlns:a16="http://schemas.microsoft.com/office/drawing/2014/main" id="{83847E95-D3C7-42F6-8F3D-7BDC81EC2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165FEFA-4E4C-48D2-97DA-31DBFC18A22F}"/>
              </a:ext>
            </a:extLst>
          </p:cNvPr>
          <p:cNvGrpSpPr>
            <a:grpSpLocks noChangeAspect="1"/>
          </p:cNvGrpSpPr>
          <p:nvPr/>
        </p:nvGrpSpPr>
        <p:grpSpPr>
          <a:xfrm>
            <a:off x="1364447" y="4980046"/>
            <a:ext cx="1140425" cy="1012500"/>
            <a:chOff x="250969" y="295495"/>
            <a:chExt cx="3649360" cy="3240000"/>
          </a:xfrm>
        </p:grpSpPr>
        <p:sp>
          <p:nvSpPr>
            <p:cNvPr id="23" name="グラフィックス 20">
              <a:extLst>
                <a:ext uri="{FF2B5EF4-FFF2-40B4-BE49-F238E27FC236}">
                  <a16:creationId xmlns:a16="http://schemas.microsoft.com/office/drawing/2014/main" id="{C54D4634-F045-4CB8-BE00-E2604DFBD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24" name="グラフィックス 24">
              <a:extLst>
                <a:ext uri="{FF2B5EF4-FFF2-40B4-BE49-F238E27FC236}">
                  <a16:creationId xmlns:a16="http://schemas.microsoft.com/office/drawing/2014/main" id="{43C3FCEC-6C68-43D2-9528-D16AFE7B6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5" name="グラフィックス 20">
              <a:extLst>
                <a:ext uri="{FF2B5EF4-FFF2-40B4-BE49-F238E27FC236}">
                  <a16:creationId xmlns:a16="http://schemas.microsoft.com/office/drawing/2014/main" id="{1BA1B1CB-53FF-42BC-8A40-B5D030043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118FAD5-942E-49EF-AD2C-F02EF381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7A44E51-4936-478A-AF4D-78FA320684E4}"/>
              </a:ext>
            </a:extLst>
          </p:cNvPr>
          <p:cNvGrpSpPr>
            <a:grpSpLocks noChangeAspect="1"/>
          </p:cNvGrpSpPr>
          <p:nvPr/>
        </p:nvGrpSpPr>
        <p:grpSpPr>
          <a:xfrm>
            <a:off x="3060130" y="4980046"/>
            <a:ext cx="1140425" cy="1012500"/>
            <a:chOff x="4374668" y="295495"/>
            <a:chExt cx="3649360" cy="3240000"/>
          </a:xfrm>
        </p:grpSpPr>
        <p:sp>
          <p:nvSpPr>
            <p:cNvPr id="28" name="グラフィックス 20">
              <a:extLst>
                <a:ext uri="{FF2B5EF4-FFF2-40B4-BE49-F238E27FC236}">
                  <a16:creationId xmlns:a16="http://schemas.microsoft.com/office/drawing/2014/main" id="{9E033232-73C1-439D-9E15-6D1A0B556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8FDD78C4-F102-4997-A09C-F0F93EA28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4668" y="295495"/>
              <a:ext cx="2556560" cy="3240000"/>
            </a:xfrm>
            <a:prstGeom prst="rect">
              <a:avLst/>
            </a:prstGeom>
          </p:spPr>
        </p:pic>
        <p:sp>
          <p:nvSpPr>
            <p:cNvPr id="30" name="グラフィックス 20">
              <a:extLst>
                <a:ext uri="{FF2B5EF4-FFF2-40B4-BE49-F238E27FC236}">
                  <a16:creationId xmlns:a16="http://schemas.microsoft.com/office/drawing/2014/main" id="{8AF75FEE-73AA-471A-83C4-FA6B38D6C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31" name="グラフィックス 24">
              <a:extLst>
                <a:ext uri="{FF2B5EF4-FFF2-40B4-BE49-F238E27FC236}">
                  <a16:creationId xmlns:a16="http://schemas.microsoft.com/office/drawing/2014/main" id="{496E8E12-0DCF-48E1-A94A-D4CC4DA34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1427731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6BF4145-9ACE-42F0-B446-059FCA69E27E}"/>
              </a:ext>
            </a:extLst>
          </p:cNvPr>
          <p:cNvGrpSpPr>
            <a:grpSpLocks noChangeAspect="1"/>
          </p:cNvGrpSpPr>
          <p:nvPr/>
        </p:nvGrpSpPr>
        <p:grpSpPr>
          <a:xfrm>
            <a:off x="4750112" y="4980597"/>
            <a:ext cx="1140425" cy="1012500"/>
            <a:chOff x="8291671" y="295495"/>
            <a:chExt cx="3649360" cy="3240000"/>
          </a:xfrm>
        </p:grpSpPr>
        <p:sp>
          <p:nvSpPr>
            <p:cNvPr id="33" name="グラフィックス 24">
              <a:extLst>
                <a:ext uri="{FF2B5EF4-FFF2-40B4-BE49-F238E27FC236}">
                  <a16:creationId xmlns:a16="http://schemas.microsoft.com/office/drawing/2014/main" id="{F76EC453-21C1-4637-9A5F-1B9DF5DD4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グラフィックス 20">
              <a:extLst>
                <a:ext uri="{FF2B5EF4-FFF2-40B4-BE49-F238E27FC236}">
                  <a16:creationId xmlns:a16="http://schemas.microsoft.com/office/drawing/2014/main" id="{7C454ED7-35AE-4A9A-9E57-0E747259C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039F3225-3AA4-4F3C-BE66-4A8EB071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91671" y="295495"/>
              <a:ext cx="2556560" cy="3240000"/>
            </a:xfrm>
            <a:prstGeom prst="rect">
              <a:avLst/>
            </a:prstGeom>
          </p:spPr>
        </p:pic>
        <p:sp>
          <p:nvSpPr>
            <p:cNvPr id="36" name="グラフィックス 20">
              <a:extLst>
                <a:ext uri="{FF2B5EF4-FFF2-40B4-BE49-F238E27FC236}">
                  <a16:creationId xmlns:a16="http://schemas.microsoft.com/office/drawing/2014/main" id="{DDF0D24F-B608-481B-9E1B-987ED682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0696E01-369F-4127-BC29-2238F3786D82}"/>
              </a:ext>
            </a:extLst>
          </p:cNvPr>
          <p:cNvGrpSpPr>
            <a:grpSpLocks noChangeAspect="1"/>
          </p:cNvGrpSpPr>
          <p:nvPr/>
        </p:nvGrpSpPr>
        <p:grpSpPr>
          <a:xfrm>
            <a:off x="3057280" y="6513396"/>
            <a:ext cx="1140425" cy="1012500"/>
            <a:chOff x="4374668" y="295495"/>
            <a:chExt cx="3649360" cy="3240000"/>
          </a:xfrm>
        </p:grpSpPr>
        <p:sp>
          <p:nvSpPr>
            <p:cNvPr id="38" name="グラフィックス 20">
              <a:extLst>
                <a:ext uri="{FF2B5EF4-FFF2-40B4-BE49-F238E27FC236}">
                  <a16:creationId xmlns:a16="http://schemas.microsoft.com/office/drawing/2014/main" id="{0BC37491-F715-4955-80DF-82680D98A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39" name="グラフィックス 20">
              <a:extLst>
                <a:ext uri="{FF2B5EF4-FFF2-40B4-BE49-F238E27FC236}">
                  <a16:creationId xmlns:a16="http://schemas.microsoft.com/office/drawing/2014/main" id="{7E8B3D6F-19DB-480E-A19C-142F6D437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CAC68BA8-4855-4354-A572-868D0AC6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4668" y="295495"/>
              <a:ext cx="2556560" cy="3240000"/>
            </a:xfrm>
            <a:prstGeom prst="rect">
              <a:avLst/>
            </a:prstGeom>
          </p:spPr>
        </p:pic>
        <p:sp>
          <p:nvSpPr>
            <p:cNvPr id="41" name="グラフィックス 20">
              <a:extLst>
                <a:ext uri="{FF2B5EF4-FFF2-40B4-BE49-F238E27FC236}">
                  <a16:creationId xmlns:a16="http://schemas.microsoft.com/office/drawing/2014/main" id="{7C98D160-CFF6-4092-B933-3D5154DAE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910B706-B5BA-4769-8627-BBA4DA624EFC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1763910" y="2925847"/>
            <a:ext cx="1692833" cy="5208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AEBEEE3-EBF3-48B0-AF2F-DC054017B17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3456743" y="2925847"/>
            <a:ext cx="1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9B1A099-2CB1-4114-B953-7DA2CE2C586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456744" y="2925847"/>
            <a:ext cx="1692832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C8426-C00F-43D4-8819-1BBDF1EDE686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>
            <a:off x="1763910" y="4459197"/>
            <a:ext cx="0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AD1E378-31B6-4F41-B01B-A7CA1D0CEB0C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1763910" y="4459197"/>
            <a:ext cx="1695683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556A2A7-20EA-4DC5-833F-5BE81F783FC7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 flipH="1">
            <a:off x="1763910" y="4459197"/>
            <a:ext cx="1692833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5345363-A723-414F-990A-F12DC9DA6D8E}"/>
              </a:ext>
            </a:extLst>
          </p:cNvPr>
          <p:cNvCxnSpPr>
            <a:stCxn id="19" idx="2"/>
            <a:endCxn id="35" idx="0"/>
          </p:cNvCxnSpPr>
          <p:nvPr/>
        </p:nvCxnSpPr>
        <p:spPr>
          <a:xfrm>
            <a:off x="3456742" y="4459197"/>
            <a:ext cx="1692833" cy="521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2BCB151-9911-44DE-B432-B2A91B94EADB}"/>
              </a:ext>
            </a:extLst>
          </p:cNvPr>
          <p:cNvCxnSpPr>
            <a:stCxn id="9" idx="2"/>
            <a:endCxn id="29" idx="0"/>
          </p:cNvCxnSpPr>
          <p:nvPr/>
        </p:nvCxnSpPr>
        <p:spPr>
          <a:xfrm flipH="1">
            <a:off x="3459594" y="4459197"/>
            <a:ext cx="1689982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7499AE1-BE51-45D9-B4E2-3748952CF301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5149575" y="4459197"/>
            <a:ext cx="0" cy="521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0461806-775B-4A4B-9E3B-D2FBAA45AEBC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>
            <a:off x="1763910" y="5992546"/>
            <a:ext cx="1692833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E318F93-81FF-41D5-8CA3-7BEFFC514BA8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 flipH="1">
            <a:off x="3456743" y="5992547"/>
            <a:ext cx="2850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C3AA840-AEE5-4691-966E-BC1C62436DC0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 flipH="1">
            <a:off x="3456742" y="5993098"/>
            <a:ext cx="1692833" cy="520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EE2AA41-F5FE-4FC7-A905-1221016865CC}"/>
              </a:ext>
            </a:extLst>
          </p:cNvPr>
          <p:cNvGrpSpPr>
            <a:grpSpLocks noChangeAspect="1"/>
          </p:cNvGrpSpPr>
          <p:nvPr/>
        </p:nvGrpSpPr>
        <p:grpSpPr>
          <a:xfrm>
            <a:off x="2969874" y="1463747"/>
            <a:ext cx="918251" cy="900000"/>
            <a:chOff x="680800" y="5014514"/>
            <a:chExt cx="1655792" cy="1622882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C3408B5-3A5B-4650-A44D-0E194D2F1044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75" name="グラフィックス 24">
                <a:extLst>
                  <a:ext uri="{FF2B5EF4-FFF2-40B4-BE49-F238E27FC236}">
                    <a16:creationId xmlns:a16="http://schemas.microsoft.com/office/drawing/2014/main" id="{8F80987A-9BC3-463B-96FD-E4BFC92AE919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グラフィックス 24">
                <a:extLst>
                  <a:ext uri="{FF2B5EF4-FFF2-40B4-BE49-F238E27FC236}">
                    <a16:creationId xmlns:a16="http://schemas.microsoft.com/office/drawing/2014/main" id="{01842AB4-1CAC-45E1-8BEF-DE38A8CD293A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7" name="グラフィックス 24">
                <a:extLst>
                  <a:ext uri="{FF2B5EF4-FFF2-40B4-BE49-F238E27FC236}">
                    <a16:creationId xmlns:a16="http://schemas.microsoft.com/office/drawing/2014/main" id="{067A05D8-6037-49E9-BF09-09226AEECBDD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8" name="グラフィックス 77">
                <a:extLst>
                  <a:ext uri="{FF2B5EF4-FFF2-40B4-BE49-F238E27FC236}">
                    <a16:creationId xmlns:a16="http://schemas.microsoft.com/office/drawing/2014/main" id="{9E4A3944-D0AA-4021-8831-5DD661E15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74" name="グラフィックス 24">
              <a:extLst>
                <a:ext uri="{FF2B5EF4-FFF2-40B4-BE49-F238E27FC236}">
                  <a16:creationId xmlns:a16="http://schemas.microsoft.com/office/drawing/2014/main" id="{C641CADD-A424-43E0-A38B-A3293F7CE07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08AF90CB-62D2-4CE6-BB88-506EABD089EC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37" y="7321663"/>
            <a:ext cx="919884" cy="900000"/>
            <a:chOff x="3693514" y="5014514"/>
            <a:chExt cx="1655792" cy="1620000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F836347E-5F34-4FEF-A939-351E9D2AFDEC}"/>
                </a:ext>
              </a:extLst>
            </p:cNvPr>
            <p:cNvGrpSpPr/>
            <p:nvPr/>
          </p:nvGrpSpPr>
          <p:grpSpPr>
            <a:xfrm>
              <a:off x="3693514" y="5014514"/>
              <a:ext cx="1655792" cy="1620000"/>
              <a:chOff x="8799409" y="454033"/>
              <a:chExt cx="2943630" cy="2880000"/>
            </a:xfrm>
          </p:grpSpPr>
          <p:sp>
            <p:nvSpPr>
              <p:cNvPr id="82" name="グラフィックス 20">
                <a:extLst>
                  <a:ext uri="{FF2B5EF4-FFF2-40B4-BE49-F238E27FC236}">
                    <a16:creationId xmlns:a16="http://schemas.microsoft.com/office/drawing/2014/main" id="{0D43B3AB-4EE1-46E9-8BF3-CB4A38DD530F}"/>
                  </a:ext>
                </a:extLst>
              </p:cNvPr>
              <p:cNvSpPr/>
              <p:nvPr/>
            </p:nvSpPr>
            <p:spPr>
              <a:xfrm>
                <a:off x="11123025" y="1207362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83" name="グラフィックス 20">
                <a:extLst>
                  <a:ext uri="{FF2B5EF4-FFF2-40B4-BE49-F238E27FC236}">
                    <a16:creationId xmlns:a16="http://schemas.microsoft.com/office/drawing/2014/main" id="{F2EED96A-28B3-416A-9EA8-C6F619633C12}"/>
                  </a:ext>
                </a:extLst>
              </p:cNvPr>
              <p:cNvSpPr/>
              <p:nvPr/>
            </p:nvSpPr>
            <p:spPr>
              <a:xfrm>
                <a:off x="11123025" y="2714019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84" name="グラフィックス 20">
                <a:extLst>
                  <a:ext uri="{FF2B5EF4-FFF2-40B4-BE49-F238E27FC236}">
                    <a16:creationId xmlns:a16="http://schemas.microsoft.com/office/drawing/2014/main" id="{1D7D91B0-9611-47FA-B416-6DD2776AE01F}"/>
                  </a:ext>
                </a:extLst>
              </p:cNvPr>
              <p:cNvSpPr/>
              <p:nvPr/>
            </p:nvSpPr>
            <p:spPr>
              <a:xfrm>
                <a:off x="11123025" y="19606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pic>
            <p:nvPicPr>
              <p:cNvPr id="85" name="グラフィックス 84">
                <a:extLst>
                  <a:ext uri="{FF2B5EF4-FFF2-40B4-BE49-F238E27FC236}">
                    <a16:creationId xmlns:a16="http://schemas.microsoft.com/office/drawing/2014/main" id="{926D0244-5E9A-4DA6-BA43-1E6E852F3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99409" y="454033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81" name="グラフィックス 20">
              <a:extLst>
                <a:ext uri="{FF2B5EF4-FFF2-40B4-BE49-F238E27FC236}">
                  <a16:creationId xmlns:a16="http://schemas.microsoft.com/office/drawing/2014/main" id="{8CB788BE-4771-4F48-AC68-B512CE6EECD2}"/>
                </a:ext>
              </a:extLst>
            </p:cNvPr>
            <p:cNvSpPr/>
            <p:nvPr/>
          </p:nvSpPr>
          <p:spPr>
            <a:xfrm>
              <a:off x="5000548" y="5014514"/>
              <a:ext cx="348758" cy="348758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49049A9-7B53-43F5-8106-5ED525C14BEF}"/>
              </a:ext>
            </a:extLst>
          </p:cNvPr>
          <p:cNvGrpSpPr/>
          <p:nvPr/>
        </p:nvGrpSpPr>
        <p:grpSpPr>
          <a:xfrm>
            <a:off x="926503" y="2885831"/>
            <a:ext cx="5004993" cy="900345"/>
            <a:chOff x="855234" y="1848114"/>
            <a:chExt cx="5004993" cy="900345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1E579FA-6560-4DBF-9229-70D9EA572F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40343" y="1848286"/>
              <a:ext cx="919884" cy="900000"/>
              <a:chOff x="862384" y="583780"/>
              <a:chExt cx="2943630" cy="2880000"/>
            </a:xfrm>
          </p:grpSpPr>
          <p:sp>
            <p:nvSpPr>
              <p:cNvPr id="61" name="グラフィックス 20">
                <a:extLst>
                  <a:ext uri="{FF2B5EF4-FFF2-40B4-BE49-F238E27FC236}">
                    <a16:creationId xmlns:a16="http://schemas.microsoft.com/office/drawing/2014/main" id="{4831502A-65EF-4BF4-AD7B-09DA9D28A816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62" name="グラフィックス 24">
                <a:extLst>
                  <a:ext uri="{FF2B5EF4-FFF2-40B4-BE49-F238E27FC236}">
                    <a16:creationId xmlns:a16="http://schemas.microsoft.com/office/drawing/2014/main" id="{26E79B24-A06C-47D9-A0CF-5427EFF3C3E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グラフィックス 24">
                <a:extLst>
                  <a:ext uri="{FF2B5EF4-FFF2-40B4-BE49-F238E27FC236}">
                    <a16:creationId xmlns:a16="http://schemas.microsoft.com/office/drawing/2014/main" id="{5269C4B2-AFE9-4173-8391-C8B6C329CE2E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4" name="グラフィックス 24">
                <a:extLst>
                  <a:ext uri="{FF2B5EF4-FFF2-40B4-BE49-F238E27FC236}">
                    <a16:creationId xmlns:a16="http://schemas.microsoft.com/office/drawing/2014/main" id="{00BBE9E3-8495-4B71-A5FC-B4D110EFAD3D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65" name="グラフィックス 64">
                <a:extLst>
                  <a:ext uri="{FF2B5EF4-FFF2-40B4-BE49-F238E27FC236}">
                    <a16:creationId xmlns:a16="http://schemas.microsoft.com/office/drawing/2014/main" id="{C616A484-18AE-4460-92F6-66055C967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B67C8244-A4B6-4CAF-8E74-D54F345C452D}"/>
                </a:ext>
              </a:extLst>
            </p:cNvPr>
            <p:cNvGrpSpPr/>
            <p:nvPr/>
          </p:nvGrpSpPr>
          <p:grpSpPr>
            <a:xfrm>
              <a:off x="2216938" y="1848229"/>
              <a:ext cx="918553" cy="900000"/>
              <a:chOff x="3452674" y="1977763"/>
              <a:chExt cx="918553" cy="900000"/>
            </a:xfrm>
          </p:grpSpPr>
          <p:sp>
            <p:nvSpPr>
              <p:cNvPr id="88" name="グラフィックス 20">
                <a:extLst>
                  <a:ext uri="{FF2B5EF4-FFF2-40B4-BE49-F238E27FC236}">
                    <a16:creationId xmlns:a16="http://schemas.microsoft.com/office/drawing/2014/main" id="{A54139AA-631E-4E42-A23F-C549F8BDD4F7}"/>
                  </a:ext>
                </a:extLst>
              </p:cNvPr>
              <p:cNvSpPr/>
              <p:nvPr/>
            </p:nvSpPr>
            <p:spPr>
              <a:xfrm>
                <a:off x="4177473" y="2447758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CBBCE484-85FB-454A-BAD5-A1DEB4D32B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2674" y="1977763"/>
                <a:ext cx="918251" cy="900000"/>
                <a:chOff x="680800" y="5014514"/>
                <a:chExt cx="1655792" cy="1622882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A7704AEB-2974-40A3-8185-3A60FD429A7E}"/>
                    </a:ext>
                  </a:extLst>
                </p:cNvPr>
                <p:cNvGrpSpPr/>
                <p:nvPr/>
              </p:nvGrpSpPr>
              <p:grpSpPr>
                <a:xfrm>
                  <a:off x="680800" y="5017396"/>
                  <a:ext cx="1655792" cy="1620000"/>
                  <a:chOff x="862384" y="583780"/>
                  <a:chExt cx="2943630" cy="2880000"/>
                </a:xfrm>
              </p:grpSpPr>
              <p:sp>
                <p:nvSpPr>
                  <p:cNvPr id="94" name="グラフィックス 24">
                    <a:extLst>
                      <a:ext uri="{FF2B5EF4-FFF2-40B4-BE49-F238E27FC236}">
                        <a16:creationId xmlns:a16="http://schemas.microsoft.com/office/drawing/2014/main" id="{AB4001A9-0A99-4BD8-A1BA-8FB7C0C6E0CB}"/>
                      </a:ext>
                    </a:extLst>
                  </p:cNvPr>
                  <p:cNvSpPr/>
                  <p:nvPr/>
                </p:nvSpPr>
                <p:spPr>
                  <a:xfrm>
                    <a:off x="3186000" y="1337109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95" name="グラフィックス 24">
                    <a:extLst>
                      <a:ext uri="{FF2B5EF4-FFF2-40B4-BE49-F238E27FC236}">
                        <a16:creationId xmlns:a16="http://schemas.microsoft.com/office/drawing/2014/main" id="{D18DBCB9-6CD8-4AC1-965F-9BADD16D8468}"/>
                      </a:ext>
                    </a:extLst>
                  </p:cNvPr>
                  <p:cNvSpPr/>
                  <p:nvPr/>
                </p:nvSpPr>
                <p:spPr>
                  <a:xfrm>
                    <a:off x="3185868" y="2843766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pic>
                <p:nvPicPr>
                  <p:cNvPr id="96" name="グラフィックス 95">
                    <a:extLst>
                      <a:ext uri="{FF2B5EF4-FFF2-40B4-BE49-F238E27FC236}">
                        <a16:creationId xmlns:a16="http://schemas.microsoft.com/office/drawing/2014/main" id="{928569A0-436D-4D9B-AC71-CB14C30972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84" y="583780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2" name="グラフィックス 24">
                  <a:extLst>
                    <a:ext uri="{FF2B5EF4-FFF2-40B4-BE49-F238E27FC236}">
                      <a16:creationId xmlns:a16="http://schemas.microsoft.com/office/drawing/2014/main" id="{F604C3BA-5DC3-4C16-B4EB-0116F3CB4AE5}"/>
                    </a:ext>
                  </a:extLst>
                </p:cNvPr>
                <p:cNvSpPr/>
                <p:nvPr/>
              </p:nvSpPr>
              <p:spPr>
                <a:xfrm>
                  <a:off x="1987760" y="5014514"/>
                  <a:ext cx="348758" cy="348758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DE822DF7-416A-44C1-B3FC-F0277AE0D033}"/>
                </a:ext>
              </a:extLst>
            </p:cNvPr>
            <p:cNvGrpSpPr/>
            <p:nvPr/>
          </p:nvGrpSpPr>
          <p:grpSpPr>
            <a:xfrm>
              <a:off x="3578641" y="1848172"/>
              <a:ext cx="918553" cy="900000"/>
              <a:chOff x="1977928" y="1977763"/>
              <a:chExt cx="918553" cy="900000"/>
            </a:xfrm>
          </p:grpSpPr>
          <p:sp>
            <p:nvSpPr>
              <p:cNvPr id="89" name="グラフィックス 20">
                <a:extLst>
                  <a:ext uri="{FF2B5EF4-FFF2-40B4-BE49-F238E27FC236}">
                    <a16:creationId xmlns:a16="http://schemas.microsoft.com/office/drawing/2014/main" id="{A3F4366F-6785-472E-BF3F-508C38E83BA1}"/>
                  </a:ext>
                </a:extLst>
              </p:cNvPr>
              <p:cNvSpPr/>
              <p:nvPr/>
            </p:nvSpPr>
            <p:spPr>
              <a:xfrm>
                <a:off x="2702727" y="2208131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5D481C0B-900E-4362-8918-D5AC6FD6DE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77928" y="1977763"/>
                <a:ext cx="918223" cy="900000"/>
                <a:chOff x="680800" y="5014514"/>
                <a:chExt cx="1655742" cy="1622882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91DA0EA9-D769-4FD5-BFFE-09A42A9A7C5D}"/>
                    </a:ext>
                  </a:extLst>
                </p:cNvPr>
                <p:cNvGrpSpPr/>
                <p:nvPr/>
              </p:nvGrpSpPr>
              <p:grpSpPr>
                <a:xfrm>
                  <a:off x="680800" y="5017396"/>
                  <a:ext cx="1655742" cy="1620000"/>
                  <a:chOff x="862384" y="583780"/>
                  <a:chExt cx="2943542" cy="2880000"/>
                </a:xfrm>
              </p:grpSpPr>
              <p:sp>
                <p:nvSpPr>
                  <p:cNvPr id="100" name="グラフィックス 24">
                    <a:extLst>
                      <a:ext uri="{FF2B5EF4-FFF2-40B4-BE49-F238E27FC236}">
                        <a16:creationId xmlns:a16="http://schemas.microsoft.com/office/drawing/2014/main" id="{D2165ECC-FCC1-490B-A881-07E010E8EB4D}"/>
                      </a:ext>
                    </a:extLst>
                  </p:cNvPr>
                  <p:cNvSpPr/>
                  <p:nvPr/>
                </p:nvSpPr>
                <p:spPr>
                  <a:xfrm>
                    <a:off x="3185912" y="2090438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02" name="グラフィックス 24">
                    <a:extLst>
                      <a:ext uri="{FF2B5EF4-FFF2-40B4-BE49-F238E27FC236}">
                        <a16:creationId xmlns:a16="http://schemas.microsoft.com/office/drawing/2014/main" id="{45FC867B-8AD6-44C3-B111-B69F9E069A9F}"/>
                      </a:ext>
                    </a:extLst>
                  </p:cNvPr>
                  <p:cNvSpPr/>
                  <p:nvPr/>
                </p:nvSpPr>
                <p:spPr>
                  <a:xfrm>
                    <a:off x="3185868" y="2843766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pic>
                <p:nvPicPr>
                  <p:cNvPr id="103" name="グラフィックス 102">
                    <a:extLst>
                      <a:ext uri="{FF2B5EF4-FFF2-40B4-BE49-F238E27FC236}">
                        <a16:creationId xmlns:a16="http://schemas.microsoft.com/office/drawing/2014/main" id="{428B40C1-FA9C-4D8F-BF51-11064236DA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84" y="583780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9" name="グラフィックス 24">
                  <a:extLst>
                    <a:ext uri="{FF2B5EF4-FFF2-40B4-BE49-F238E27FC236}">
                      <a16:creationId xmlns:a16="http://schemas.microsoft.com/office/drawing/2014/main" id="{AE4FA6E9-CC64-4760-B265-3CB3250229A2}"/>
                    </a:ext>
                  </a:extLst>
                </p:cNvPr>
                <p:cNvSpPr/>
                <p:nvPr/>
              </p:nvSpPr>
              <p:spPr>
                <a:xfrm>
                  <a:off x="1987760" y="5014514"/>
                  <a:ext cx="348758" cy="348758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C369B108-8B2C-4F0C-9AB3-B5B6F634D3DF}"/>
                </a:ext>
              </a:extLst>
            </p:cNvPr>
            <p:cNvGrpSpPr/>
            <p:nvPr/>
          </p:nvGrpSpPr>
          <p:grpSpPr>
            <a:xfrm>
              <a:off x="855234" y="1848114"/>
              <a:ext cx="918554" cy="900345"/>
              <a:chOff x="5334579" y="1998594"/>
              <a:chExt cx="918554" cy="900345"/>
            </a:xfrm>
          </p:grpSpPr>
          <p:sp>
            <p:nvSpPr>
              <p:cNvPr id="87" name="グラフィックス 20">
                <a:extLst>
                  <a:ext uri="{FF2B5EF4-FFF2-40B4-BE49-F238E27FC236}">
                    <a16:creationId xmlns:a16="http://schemas.microsoft.com/office/drawing/2014/main" id="{40113C1A-9237-48B4-BB1A-B669619AFE96}"/>
                  </a:ext>
                </a:extLst>
              </p:cNvPr>
              <p:cNvSpPr/>
              <p:nvPr/>
            </p:nvSpPr>
            <p:spPr>
              <a:xfrm>
                <a:off x="6059379" y="2705185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234680AD-F3D9-4369-A628-68103B2674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34579" y="1998594"/>
                <a:ext cx="918251" cy="900000"/>
                <a:chOff x="680800" y="5014514"/>
                <a:chExt cx="1655792" cy="1622882"/>
              </a:xfrm>
            </p:grpSpPr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89F05A07-8C10-4967-8532-9C0A9B48C8A7}"/>
                    </a:ext>
                  </a:extLst>
                </p:cNvPr>
                <p:cNvGrpSpPr/>
                <p:nvPr/>
              </p:nvGrpSpPr>
              <p:grpSpPr>
                <a:xfrm>
                  <a:off x="680800" y="5017396"/>
                  <a:ext cx="1655792" cy="1620000"/>
                  <a:chOff x="862384" y="583780"/>
                  <a:chExt cx="2943630" cy="2880000"/>
                </a:xfrm>
              </p:grpSpPr>
              <p:sp>
                <p:nvSpPr>
                  <p:cNvPr id="107" name="グラフィックス 24">
                    <a:extLst>
                      <a:ext uri="{FF2B5EF4-FFF2-40B4-BE49-F238E27FC236}">
                        <a16:creationId xmlns:a16="http://schemas.microsoft.com/office/drawing/2014/main" id="{737DCB97-AC45-4FE2-944B-B8B2D670B52C}"/>
                      </a:ext>
                    </a:extLst>
                  </p:cNvPr>
                  <p:cNvSpPr/>
                  <p:nvPr/>
                </p:nvSpPr>
                <p:spPr>
                  <a:xfrm>
                    <a:off x="3185912" y="2090438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08" name="グラフィックス 24">
                    <a:extLst>
                      <a:ext uri="{FF2B5EF4-FFF2-40B4-BE49-F238E27FC236}">
                        <a16:creationId xmlns:a16="http://schemas.microsoft.com/office/drawing/2014/main" id="{802CFDC3-8CB7-4BC3-BEFF-342E7E339394}"/>
                      </a:ext>
                    </a:extLst>
                  </p:cNvPr>
                  <p:cNvSpPr/>
                  <p:nvPr/>
                </p:nvSpPr>
                <p:spPr>
                  <a:xfrm>
                    <a:off x="3186000" y="1337109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pic>
                <p:nvPicPr>
                  <p:cNvPr id="110" name="グラフィックス 109">
                    <a:extLst>
                      <a:ext uri="{FF2B5EF4-FFF2-40B4-BE49-F238E27FC236}">
                        <a16:creationId xmlns:a16="http://schemas.microsoft.com/office/drawing/2014/main" id="{BC95B457-07E6-499F-B74D-6A800BD450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84" y="583780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6" name="グラフィックス 24">
                  <a:extLst>
                    <a:ext uri="{FF2B5EF4-FFF2-40B4-BE49-F238E27FC236}">
                      <a16:creationId xmlns:a16="http://schemas.microsoft.com/office/drawing/2014/main" id="{BE0716D7-8220-4C49-873C-201E292C63DD}"/>
                    </a:ext>
                  </a:extLst>
                </p:cNvPr>
                <p:cNvSpPr/>
                <p:nvPr/>
              </p:nvSpPr>
              <p:spPr>
                <a:xfrm>
                  <a:off x="1987760" y="5014514"/>
                  <a:ext cx="348758" cy="348758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</p:grp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62D956-DF6C-49B7-BEA0-EE98FF1A1EA7}"/>
              </a:ext>
            </a:extLst>
          </p:cNvPr>
          <p:cNvGrpSpPr/>
          <p:nvPr/>
        </p:nvGrpSpPr>
        <p:grpSpPr>
          <a:xfrm>
            <a:off x="924829" y="5900977"/>
            <a:ext cx="5006625" cy="900000"/>
            <a:chOff x="853560" y="5021330"/>
            <a:chExt cx="5006625" cy="90000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908E963F-9769-494D-A1F5-D38A1FAA9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60" y="5021330"/>
              <a:ext cx="919884" cy="900000"/>
              <a:chOff x="8799409" y="454033"/>
              <a:chExt cx="2943630" cy="2880000"/>
            </a:xfrm>
          </p:grpSpPr>
          <p:sp>
            <p:nvSpPr>
              <p:cNvPr id="55" name="グラフィックス 20">
                <a:extLst>
                  <a:ext uri="{FF2B5EF4-FFF2-40B4-BE49-F238E27FC236}">
                    <a16:creationId xmlns:a16="http://schemas.microsoft.com/office/drawing/2014/main" id="{CCB6B621-2116-45FF-B656-789833A61557}"/>
                  </a:ext>
                </a:extLst>
              </p:cNvPr>
              <p:cNvSpPr/>
              <p:nvPr/>
            </p:nvSpPr>
            <p:spPr>
              <a:xfrm>
                <a:off x="11123025" y="1207362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6" name="グラフィックス 20">
                <a:extLst>
                  <a:ext uri="{FF2B5EF4-FFF2-40B4-BE49-F238E27FC236}">
                    <a16:creationId xmlns:a16="http://schemas.microsoft.com/office/drawing/2014/main" id="{6B6B83D5-32F5-4FAC-919B-327E42BFE868}"/>
                  </a:ext>
                </a:extLst>
              </p:cNvPr>
              <p:cNvSpPr/>
              <p:nvPr/>
            </p:nvSpPr>
            <p:spPr>
              <a:xfrm>
                <a:off x="11123025" y="2714019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57" name="グラフィックス 24">
                <a:extLst>
                  <a:ext uri="{FF2B5EF4-FFF2-40B4-BE49-F238E27FC236}">
                    <a16:creationId xmlns:a16="http://schemas.microsoft.com/office/drawing/2014/main" id="{FEC68B3C-22B6-4500-9D31-A2B4599D26E2}"/>
                  </a:ext>
                </a:extLst>
              </p:cNvPr>
              <p:cNvSpPr/>
              <p:nvPr/>
            </p:nvSpPr>
            <p:spPr>
              <a:xfrm>
                <a:off x="11123025" y="45403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8" name="グラフィックス 20">
                <a:extLst>
                  <a:ext uri="{FF2B5EF4-FFF2-40B4-BE49-F238E27FC236}">
                    <a16:creationId xmlns:a16="http://schemas.microsoft.com/office/drawing/2014/main" id="{99CA663D-6CC4-4209-A391-BDA743714B55}"/>
                  </a:ext>
                </a:extLst>
              </p:cNvPr>
              <p:cNvSpPr/>
              <p:nvPr/>
            </p:nvSpPr>
            <p:spPr>
              <a:xfrm>
                <a:off x="11123025" y="19606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pic>
            <p:nvPicPr>
              <p:cNvPr id="59" name="グラフィックス 58">
                <a:extLst>
                  <a:ext uri="{FF2B5EF4-FFF2-40B4-BE49-F238E27FC236}">
                    <a16:creationId xmlns:a16="http://schemas.microsoft.com/office/drawing/2014/main" id="{B56A2543-1352-466B-B644-F65ED4CB0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99409" y="454033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2EAF38F4-4017-425F-BEB3-EDC5BE6C7C88}"/>
                </a:ext>
              </a:extLst>
            </p:cNvPr>
            <p:cNvGrpSpPr/>
            <p:nvPr/>
          </p:nvGrpSpPr>
          <p:grpSpPr>
            <a:xfrm>
              <a:off x="4940301" y="5021330"/>
              <a:ext cx="919884" cy="900000"/>
              <a:chOff x="698502" y="5358544"/>
              <a:chExt cx="919884" cy="900000"/>
            </a:xfrm>
          </p:grpSpPr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39D7C274-35E8-48FB-8C62-4767D5B3E3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8502" y="5358544"/>
                <a:ext cx="919884" cy="900000"/>
                <a:chOff x="3693514" y="5014514"/>
                <a:chExt cx="1655792" cy="1620000"/>
              </a:xfrm>
            </p:grpSpPr>
            <p:grpSp>
              <p:nvGrpSpPr>
                <p:cNvPr id="129" name="グループ化 128">
                  <a:extLst>
                    <a:ext uri="{FF2B5EF4-FFF2-40B4-BE49-F238E27FC236}">
                      <a16:creationId xmlns:a16="http://schemas.microsoft.com/office/drawing/2014/main" id="{C62B7693-0453-46E1-BD90-B506A99B326A}"/>
                    </a:ext>
                  </a:extLst>
                </p:cNvPr>
                <p:cNvGrpSpPr/>
                <p:nvPr/>
              </p:nvGrpSpPr>
              <p:grpSpPr>
                <a:xfrm>
                  <a:off x="3693514" y="5014514"/>
                  <a:ext cx="1655792" cy="1620000"/>
                  <a:chOff x="8799409" y="454033"/>
                  <a:chExt cx="2943630" cy="2880000"/>
                </a:xfrm>
              </p:grpSpPr>
              <p:sp>
                <p:nvSpPr>
                  <p:cNvPr id="131" name="グラフィックス 20">
                    <a:extLst>
                      <a:ext uri="{FF2B5EF4-FFF2-40B4-BE49-F238E27FC236}">
                        <a16:creationId xmlns:a16="http://schemas.microsoft.com/office/drawing/2014/main" id="{84F82182-13FF-4643-B2D9-13165E7A9E02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207362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sp>
                <p:nvSpPr>
                  <p:cNvPr id="133" name="グラフィックス 20">
                    <a:extLst>
                      <a:ext uri="{FF2B5EF4-FFF2-40B4-BE49-F238E27FC236}">
                        <a16:creationId xmlns:a16="http://schemas.microsoft.com/office/drawing/2014/main" id="{8941A261-7BDF-4859-9A2B-A466E8BA95F0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960691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pic>
                <p:nvPicPr>
                  <p:cNvPr id="134" name="グラフィックス 133">
                    <a:extLst>
                      <a:ext uri="{FF2B5EF4-FFF2-40B4-BE49-F238E27FC236}">
                        <a16:creationId xmlns:a16="http://schemas.microsoft.com/office/drawing/2014/main" id="{082FE38B-5C33-46EF-B4B8-977D8A430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9409" y="454033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0" name="グラフィックス 20">
                  <a:extLst>
                    <a:ext uri="{FF2B5EF4-FFF2-40B4-BE49-F238E27FC236}">
                      <a16:creationId xmlns:a16="http://schemas.microsoft.com/office/drawing/2014/main" id="{578604A6-25C6-422F-B264-AFB6ADA36DCD}"/>
                    </a:ext>
                  </a:extLst>
                </p:cNvPr>
                <p:cNvSpPr/>
                <p:nvPr/>
              </p:nvSpPr>
              <p:spPr>
                <a:xfrm>
                  <a:off x="5000548" y="5014514"/>
                  <a:ext cx="348758" cy="348758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136" name="グラフィックス 24">
                <a:extLst>
                  <a:ext uri="{FF2B5EF4-FFF2-40B4-BE49-F238E27FC236}">
                    <a16:creationId xmlns:a16="http://schemas.microsoft.com/office/drawing/2014/main" id="{BF92B026-5CA1-4A43-B013-C0A37FA456A7}"/>
                  </a:ext>
                </a:extLst>
              </p:cNvPr>
              <p:cNvSpPr/>
              <p:nvPr/>
            </p:nvSpPr>
            <p:spPr>
              <a:xfrm>
                <a:off x="1424590" y="6061433"/>
                <a:ext cx="193754" cy="19375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A632F2B6-144C-4B56-A9DC-3908AA85FE92}"/>
                </a:ext>
              </a:extLst>
            </p:cNvPr>
            <p:cNvGrpSpPr/>
            <p:nvPr/>
          </p:nvGrpSpPr>
          <p:grpSpPr>
            <a:xfrm>
              <a:off x="3578054" y="5021330"/>
              <a:ext cx="919884" cy="900000"/>
              <a:chOff x="2102914" y="5355187"/>
              <a:chExt cx="919884" cy="900000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09CD43B0-5069-497A-95C9-A32B356BFC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02914" y="5355187"/>
                <a:ext cx="919884" cy="900000"/>
                <a:chOff x="3693514" y="5014514"/>
                <a:chExt cx="1655792" cy="1620000"/>
              </a:xfrm>
            </p:grpSpPr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292EBA32-0ED9-404E-AC7D-41543715A729}"/>
                    </a:ext>
                  </a:extLst>
                </p:cNvPr>
                <p:cNvGrpSpPr/>
                <p:nvPr/>
              </p:nvGrpSpPr>
              <p:grpSpPr>
                <a:xfrm>
                  <a:off x="3693514" y="5014514"/>
                  <a:ext cx="1655792" cy="1620000"/>
                  <a:chOff x="8799409" y="454033"/>
                  <a:chExt cx="2943630" cy="2880000"/>
                </a:xfrm>
              </p:grpSpPr>
              <p:sp>
                <p:nvSpPr>
                  <p:cNvPr id="124" name="グラフィックス 20">
                    <a:extLst>
                      <a:ext uri="{FF2B5EF4-FFF2-40B4-BE49-F238E27FC236}">
                        <a16:creationId xmlns:a16="http://schemas.microsoft.com/office/drawing/2014/main" id="{27D75204-4630-4614-A923-26E652BF854F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207362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sp>
                <p:nvSpPr>
                  <p:cNvPr id="125" name="グラフィックス 20">
                    <a:extLst>
                      <a:ext uri="{FF2B5EF4-FFF2-40B4-BE49-F238E27FC236}">
                        <a16:creationId xmlns:a16="http://schemas.microsoft.com/office/drawing/2014/main" id="{57F92EB3-06C2-4998-9998-BFF8FD17EB79}"/>
                      </a:ext>
                    </a:extLst>
                  </p:cNvPr>
                  <p:cNvSpPr/>
                  <p:nvPr/>
                </p:nvSpPr>
                <p:spPr>
                  <a:xfrm>
                    <a:off x="11123025" y="2714019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/>
                  </a:p>
                </p:txBody>
              </p:sp>
              <p:pic>
                <p:nvPicPr>
                  <p:cNvPr id="127" name="グラフィックス 126">
                    <a:extLst>
                      <a:ext uri="{FF2B5EF4-FFF2-40B4-BE49-F238E27FC236}">
                        <a16:creationId xmlns:a16="http://schemas.microsoft.com/office/drawing/2014/main" id="{E4A574D3-4C1D-41CF-A212-C312568F08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9409" y="454033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3" name="グラフィックス 20">
                  <a:extLst>
                    <a:ext uri="{FF2B5EF4-FFF2-40B4-BE49-F238E27FC236}">
                      <a16:creationId xmlns:a16="http://schemas.microsoft.com/office/drawing/2014/main" id="{53B54234-AC52-4408-8C3B-7E9CF54CD7D7}"/>
                    </a:ext>
                  </a:extLst>
                </p:cNvPr>
                <p:cNvSpPr/>
                <p:nvPr/>
              </p:nvSpPr>
              <p:spPr>
                <a:xfrm>
                  <a:off x="5000548" y="5014514"/>
                  <a:ext cx="348758" cy="348758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137" name="グラフィックス 24">
                <a:extLst>
                  <a:ext uri="{FF2B5EF4-FFF2-40B4-BE49-F238E27FC236}">
                    <a16:creationId xmlns:a16="http://schemas.microsoft.com/office/drawing/2014/main" id="{4BAC5FD5-4CB4-437B-BB2F-0220AFEFE8D3}"/>
                  </a:ext>
                </a:extLst>
              </p:cNvPr>
              <p:cNvSpPr/>
              <p:nvPr/>
            </p:nvSpPr>
            <p:spPr>
              <a:xfrm>
                <a:off x="2829044" y="5826017"/>
                <a:ext cx="193754" cy="19375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F76C6B59-3AF0-46E4-984C-7ADCB369867D}"/>
                </a:ext>
              </a:extLst>
            </p:cNvPr>
            <p:cNvGrpSpPr/>
            <p:nvPr/>
          </p:nvGrpSpPr>
          <p:grpSpPr>
            <a:xfrm>
              <a:off x="2215807" y="5021330"/>
              <a:ext cx="919884" cy="900000"/>
              <a:chOff x="3815476" y="5261667"/>
              <a:chExt cx="919884" cy="900000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F74D0FD4-1EFB-42D1-AF24-492E0ED9DD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5476" y="5261667"/>
                <a:ext cx="919884" cy="900000"/>
                <a:chOff x="3693514" y="5014514"/>
                <a:chExt cx="1655792" cy="1620000"/>
              </a:xfrm>
            </p:grpSpPr>
            <p:grpSp>
              <p:nvGrpSpPr>
                <p:cNvPr id="115" name="グループ化 114">
                  <a:extLst>
                    <a:ext uri="{FF2B5EF4-FFF2-40B4-BE49-F238E27FC236}">
                      <a16:creationId xmlns:a16="http://schemas.microsoft.com/office/drawing/2014/main" id="{B2D0510E-E4AB-4845-8996-302A7B6B47AF}"/>
                    </a:ext>
                  </a:extLst>
                </p:cNvPr>
                <p:cNvGrpSpPr/>
                <p:nvPr/>
              </p:nvGrpSpPr>
              <p:grpSpPr>
                <a:xfrm>
                  <a:off x="3693514" y="5014514"/>
                  <a:ext cx="1655792" cy="1620000"/>
                  <a:chOff x="8799409" y="454033"/>
                  <a:chExt cx="2943630" cy="2880000"/>
                </a:xfrm>
              </p:grpSpPr>
              <p:sp>
                <p:nvSpPr>
                  <p:cNvPr id="118" name="グラフィックス 20">
                    <a:extLst>
                      <a:ext uri="{FF2B5EF4-FFF2-40B4-BE49-F238E27FC236}">
                        <a16:creationId xmlns:a16="http://schemas.microsoft.com/office/drawing/2014/main" id="{D410784B-E027-4CA2-A249-F8569D96D982}"/>
                      </a:ext>
                    </a:extLst>
                  </p:cNvPr>
                  <p:cNvSpPr/>
                  <p:nvPr/>
                </p:nvSpPr>
                <p:spPr>
                  <a:xfrm>
                    <a:off x="11123025" y="2714019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/>
                  </a:p>
                </p:txBody>
              </p:sp>
              <p:sp>
                <p:nvSpPr>
                  <p:cNvPr id="119" name="グラフィックス 20">
                    <a:extLst>
                      <a:ext uri="{FF2B5EF4-FFF2-40B4-BE49-F238E27FC236}">
                        <a16:creationId xmlns:a16="http://schemas.microsoft.com/office/drawing/2014/main" id="{4038FE56-F771-441B-B7B5-3541153EA75C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960691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pic>
                <p:nvPicPr>
                  <p:cNvPr id="120" name="グラフィックス 119">
                    <a:extLst>
                      <a:ext uri="{FF2B5EF4-FFF2-40B4-BE49-F238E27FC236}">
                        <a16:creationId xmlns:a16="http://schemas.microsoft.com/office/drawing/2014/main" id="{C798DC66-80CB-4FC5-A125-C2B230232F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9409" y="454033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6" name="グラフィックス 20">
                  <a:extLst>
                    <a:ext uri="{FF2B5EF4-FFF2-40B4-BE49-F238E27FC236}">
                      <a16:creationId xmlns:a16="http://schemas.microsoft.com/office/drawing/2014/main" id="{EF4A402D-14E5-4A06-A6DC-175DDF0D2062}"/>
                    </a:ext>
                  </a:extLst>
                </p:cNvPr>
                <p:cNvSpPr/>
                <p:nvPr/>
              </p:nvSpPr>
              <p:spPr>
                <a:xfrm>
                  <a:off x="5000548" y="5014514"/>
                  <a:ext cx="348758" cy="348758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138" name="グラフィックス 24">
                <a:extLst>
                  <a:ext uri="{FF2B5EF4-FFF2-40B4-BE49-F238E27FC236}">
                    <a16:creationId xmlns:a16="http://schemas.microsoft.com/office/drawing/2014/main" id="{962D0F03-577A-44D6-BC22-B394AA0E2E1D}"/>
                  </a:ext>
                </a:extLst>
              </p:cNvPr>
              <p:cNvSpPr/>
              <p:nvPr/>
            </p:nvSpPr>
            <p:spPr>
              <a:xfrm>
                <a:off x="4541606" y="5489816"/>
                <a:ext cx="193754" cy="19375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9EDEF58-84DC-4D17-B7E0-1AC58C6E9403}"/>
              </a:ext>
            </a:extLst>
          </p:cNvPr>
          <p:cNvGrpSpPr/>
          <p:nvPr/>
        </p:nvGrpSpPr>
        <p:grpSpPr>
          <a:xfrm>
            <a:off x="135773" y="4394166"/>
            <a:ext cx="6586454" cy="900418"/>
            <a:chOff x="155083" y="3365787"/>
            <a:chExt cx="6586454" cy="900418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F7FFE62-27AA-4D2E-BBB2-B8A1A28C76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20641" y="3365996"/>
              <a:ext cx="919926" cy="900000"/>
              <a:chOff x="5367107" y="497505"/>
              <a:chExt cx="2943762" cy="2880000"/>
            </a:xfrm>
          </p:grpSpPr>
          <p:sp>
            <p:nvSpPr>
              <p:cNvPr id="67" name="グラフィックス 20">
                <a:extLst>
                  <a:ext uri="{FF2B5EF4-FFF2-40B4-BE49-F238E27FC236}">
                    <a16:creationId xmlns:a16="http://schemas.microsoft.com/office/drawing/2014/main" id="{916B16DE-7EBB-4DCD-A6C6-408BCC833DB2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68" name="グラフィックス 20">
                <a:extLst>
                  <a:ext uri="{FF2B5EF4-FFF2-40B4-BE49-F238E27FC236}">
                    <a16:creationId xmlns:a16="http://schemas.microsoft.com/office/drawing/2014/main" id="{88401C96-D5A2-4DD6-8B9B-AE6DA65B61DC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69" name="グラフィックス 24">
                <a:extLst>
                  <a:ext uri="{FF2B5EF4-FFF2-40B4-BE49-F238E27FC236}">
                    <a16:creationId xmlns:a16="http://schemas.microsoft.com/office/drawing/2014/main" id="{CAFE296E-F206-4F9F-822D-1C354A4A88CC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0" name="グラフィックス 24">
                <a:extLst>
                  <a:ext uri="{FF2B5EF4-FFF2-40B4-BE49-F238E27FC236}">
                    <a16:creationId xmlns:a16="http://schemas.microsoft.com/office/drawing/2014/main" id="{DCF5A5C3-7A11-46D3-BEEC-C3C794BA4087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1" name="グラフィックス 70">
                <a:extLst>
                  <a:ext uri="{FF2B5EF4-FFF2-40B4-BE49-F238E27FC236}">
                    <a16:creationId xmlns:a16="http://schemas.microsoft.com/office/drawing/2014/main" id="{501FB64D-9115-4559-881E-D8994494A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9F57E4B-F8CC-4559-A31A-8A6EF6D86506}"/>
                </a:ext>
              </a:extLst>
            </p:cNvPr>
            <p:cNvGrpSpPr/>
            <p:nvPr/>
          </p:nvGrpSpPr>
          <p:grpSpPr>
            <a:xfrm>
              <a:off x="5821680" y="3365996"/>
              <a:ext cx="919857" cy="900000"/>
              <a:chOff x="1598116" y="3477455"/>
              <a:chExt cx="919857" cy="900000"/>
            </a:xfrm>
          </p:grpSpPr>
          <p:sp>
            <p:nvSpPr>
              <p:cNvPr id="86" name="グラフィックス 20">
                <a:extLst>
                  <a:ext uri="{FF2B5EF4-FFF2-40B4-BE49-F238E27FC236}">
                    <a16:creationId xmlns:a16="http://schemas.microsoft.com/office/drawing/2014/main" id="{5652E458-00B2-4CE4-B148-B12F09FE4B95}"/>
                  </a:ext>
                </a:extLst>
              </p:cNvPr>
              <p:cNvSpPr/>
              <p:nvPr/>
            </p:nvSpPr>
            <p:spPr>
              <a:xfrm>
                <a:off x="2324205" y="3712870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94BC0A4C-4281-43B9-96EB-15FE2F7BA8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8116" y="3477455"/>
                <a:ext cx="919857" cy="900000"/>
                <a:chOff x="862384" y="583780"/>
                <a:chExt cx="2943542" cy="2880000"/>
              </a:xfrm>
            </p:grpSpPr>
            <p:sp>
              <p:nvSpPr>
                <p:cNvPr id="149" name="グラフィックス 20">
                  <a:extLst>
                    <a:ext uri="{FF2B5EF4-FFF2-40B4-BE49-F238E27FC236}">
                      <a16:creationId xmlns:a16="http://schemas.microsoft.com/office/drawing/2014/main" id="{AEB99403-1BA5-4CBB-AE71-A9C2BFD5931A}"/>
                    </a:ext>
                  </a:extLst>
                </p:cNvPr>
                <p:cNvSpPr/>
                <p:nvPr/>
              </p:nvSpPr>
              <p:spPr>
                <a:xfrm>
                  <a:off x="3185868" y="583780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150" name="グラフィックス 24">
                  <a:extLst>
                    <a:ext uri="{FF2B5EF4-FFF2-40B4-BE49-F238E27FC236}">
                      <a16:creationId xmlns:a16="http://schemas.microsoft.com/office/drawing/2014/main" id="{92427285-87EA-47C8-90DE-3AE5497C3AAF}"/>
                    </a:ext>
                  </a:extLst>
                </p:cNvPr>
                <p:cNvSpPr/>
                <p:nvPr/>
              </p:nvSpPr>
              <p:spPr>
                <a:xfrm>
                  <a:off x="3185912" y="2090438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52" name="グラフィックス 24">
                  <a:extLst>
                    <a:ext uri="{FF2B5EF4-FFF2-40B4-BE49-F238E27FC236}">
                      <a16:creationId xmlns:a16="http://schemas.microsoft.com/office/drawing/2014/main" id="{9711C949-354A-4513-9206-2129418D32F9}"/>
                    </a:ext>
                  </a:extLst>
                </p:cNvPr>
                <p:cNvSpPr/>
                <p:nvPr/>
              </p:nvSpPr>
              <p:spPr>
                <a:xfrm>
                  <a:off x="3185868" y="2843766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153" name="グラフィックス 152">
                  <a:extLst>
                    <a:ext uri="{FF2B5EF4-FFF2-40B4-BE49-F238E27FC236}">
                      <a16:creationId xmlns:a16="http://schemas.microsoft.com/office/drawing/2014/main" id="{FFBD60D8-57B6-49BE-9849-6C913C8B98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384" y="583780"/>
                  <a:ext cx="2272500" cy="288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2C9A426-3813-485D-A9A0-64B03D5E0B00}"/>
                </a:ext>
              </a:extLst>
            </p:cNvPr>
            <p:cNvGrpSpPr/>
            <p:nvPr/>
          </p:nvGrpSpPr>
          <p:grpSpPr>
            <a:xfrm>
              <a:off x="4687572" y="3365996"/>
              <a:ext cx="919884" cy="900000"/>
              <a:chOff x="2928913" y="3370696"/>
              <a:chExt cx="919884" cy="900000"/>
            </a:xfrm>
          </p:grpSpPr>
          <p:grpSp>
            <p:nvGrpSpPr>
              <p:cNvPr id="142" name="グループ化 141">
                <a:extLst>
                  <a:ext uri="{FF2B5EF4-FFF2-40B4-BE49-F238E27FC236}">
                    <a16:creationId xmlns:a16="http://schemas.microsoft.com/office/drawing/2014/main" id="{373DAA90-6360-4DC7-922E-FC8AA6C30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28913" y="3370696"/>
                <a:ext cx="919884" cy="900000"/>
                <a:chOff x="862384" y="583780"/>
                <a:chExt cx="2943630" cy="2880000"/>
              </a:xfrm>
            </p:grpSpPr>
            <p:sp>
              <p:nvSpPr>
                <p:cNvPr id="143" name="グラフィックス 20">
                  <a:extLst>
                    <a:ext uri="{FF2B5EF4-FFF2-40B4-BE49-F238E27FC236}">
                      <a16:creationId xmlns:a16="http://schemas.microsoft.com/office/drawing/2014/main" id="{E3582F11-AE08-415B-BA8F-7FF9A498F4AE}"/>
                    </a:ext>
                  </a:extLst>
                </p:cNvPr>
                <p:cNvSpPr/>
                <p:nvPr/>
              </p:nvSpPr>
              <p:spPr>
                <a:xfrm>
                  <a:off x="3185868" y="583780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145" name="グラフィックス 24">
                  <a:extLst>
                    <a:ext uri="{FF2B5EF4-FFF2-40B4-BE49-F238E27FC236}">
                      <a16:creationId xmlns:a16="http://schemas.microsoft.com/office/drawing/2014/main" id="{58A0B733-95FA-429B-8322-1AA5830687C4}"/>
                    </a:ext>
                  </a:extLst>
                </p:cNvPr>
                <p:cNvSpPr/>
                <p:nvPr/>
              </p:nvSpPr>
              <p:spPr>
                <a:xfrm>
                  <a:off x="3186000" y="1337109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46" name="グラフィックス 24">
                  <a:extLst>
                    <a:ext uri="{FF2B5EF4-FFF2-40B4-BE49-F238E27FC236}">
                      <a16:creationId xmlns:a16="http://schemas.microsoft.com/office/drawing/2014/main" id="{DD581567-BFFB-438B-9083-B88B96564BBB}"/>
                    </a:ext>
                  </a:extLst>
                </p:cNvPr>
                <p:cNvSpPr/>
                <p:nvPr/>
              </p:nvSpPr>
              <p:spPr>
                <a:xfrm>
                  <a:off x="3185868" y="2843766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147" name="グラフィックス 146">
                  <a:extLst>
                    <a:ext uri="{FF2B5EF4-FFF2-40B4-BE49-F238E27FC236}">
                      <a16:creationId xmlns:a16="http://schemas.microsoft.com/office/drawing/2014/main" id="{76AD12A4-CE07-4C0F-9EF5-E2DA202511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384" y="583780"/>
                  <a:ext cx="2272500" cy="2880000"/>
                </a:xfrm>
                <a:prstGeom prst="rect">
                  <a:avLst/>
                </a:prstGeom>
              </p:spPr>
            </p:pic>
          </p:grpSp>
          <p:sp>
            <p:nvSpPr>
              <p:cNvPr id="160" name="グラフィックス 20">
                <a:extLst>
                  <a:ext uri="{FF2B5EF4-FFF2-40B4-BE49-F238E27FC236}">
                    <a16:creationId xmlns:a16="http://schemas.microsoft.com/office/drawing/2014/main" id="{C1DDA5E2-65D0-45E1-8064-5A94E22733BF}"/>
                  </a:ext>
                </a:extLst>
              </p:cNvPr>
              <p:cNvSpPr/>
              <p:nvPr/>
            </p:nvSpPr>
            <p:spPr>
              <a:xfrm>
                <a:off x="3655001" y="3844015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809D05C-4C38-40D7-9BC5-1F6910699283}"/>
                </a:ext>
              </a:extLst>
            </p:cNvPr>
            <p:cNvGrpSpPr/>
            <p:nvPr/>
          </p:nvGrpSpPr>
          <p:grpSpPr>
            <a:xfrm>
              <a:off x="3554793" y="3365996"/>
              <a:ext cx="918553" cy="900000"/>
              <a:chOff x="4151890" y="3373638"/>
              <a:chExt cx="918553" cy="900000"/>
            </a:xfrm>
          </p:grpSpPr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22D39C42-9026-4117-B8FE-172276BE0C65}"/>
                  </a:ext>
                </a:extLst>
              </p:cNvPr>
              <p:cNvGrpSpPr/>
              <p:nvPr/>
            </p:nvGrpSpPr>
            <p:grpSpPr>
              <a:xfrm>
                <a:off x="4151890" y="3373638"/>
                <a:ext cx="918553" cy="900000"/>
                <a:chOff x="1977928" y="1977763"/>
                <a:chExt cx="918553" cy="900000"/>
              </a:xfrm>
            </p:grpSpPr>
            <p:sp>
              <p:nvSpPr>
                <p:cNvPr id="171" name="グラフィックス 20">
                  <a:extLst>
                    <a:ext uri="{FF2B5EF4-FFF2-40B4-BE49-F238E27FC236}">
                      <a16:creationId xmlns:a16="http://schemas.microsoft.com/office/drawing/2014/main" id="{04AE9140-FB09-48FA-9C07-CDD037FADF10}"/>
                    </a:ext>
                  </a:extLst>
                </p:cNvPr>
                <p:cNvSpPr/>
                <p:nvPr/>
              </p:nvSpPr>
              <p:spPr>
                <a:xfrm>
                  <a:off x="2702727" y="2208131"/>
                  <a:ext cx="193754" cy="19375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grpSp>
              <p:nvGrpSpPr>
                <p:cNvPr id="172" name="グループ化 171">
                  <a:extLst>
                    <a:ext uri="{FF2B5EF4-FFF2-40B4-BE49-F238E27FC236}">
                      <a16:creationId xmlns:a16="http://schemas.microsoft.com/office/drawing/2014/main" id="{CFB187F1-E78C-4977-B5B1-C1C5C2CCDC2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77928" y="1977763"/>
                  <a:ext cx="918210" cy="900000"/>
                  <a:chOff x="680800" y="5014514"/>
                  <a:chExt cx="1655718" cy="1622882"/>
                </a:xfrm>
              </p:grpSpPr>
              <p:grpSp>
                <p:nvGrpSpPr>
                  <p:cNvPr id="173" name="グループ化 172">
                    <a:extLst>
                      <a:ext uri="{FF2B5EF4-FFF2-40B4-BE49-F238E27FC236}">
                        <a16:creationId xmlns:a16="http://schemas.microsoft.com/office/drawing/2014/main" id="{8DAC70C6-8416-4CC6-AA9A-DEED8E58BB27}"/>
                      </a:ext>
                    </a:extLst>
                  </p:cNvPr>
                  <p:cNvGrpSpPr/>
                  <p:nvPr/>
                </p:nvGrpSpPr>
                <p:grpSpPr>
                  <a:xfrm>
                    <a:off x="680800" y="5017396"/>
                    <a:ext cx="1655717" cy="1620000"/>
                    <a:chOff x="862384" y="583780"/>
                    <a:chExt cx="2943498" cy="2880000"/>
                  </a:xfrm>
                </p:grpSpPr>
                <p:sp>
                  <p:nvSpPr>
                    <p:cNvPr id="176" name="グラフィックス 24">
                      <a:extLst>
                        <a:ext uri="{FF2B5EF4-FFF2-40B4-BE49-F238E27FC236}">
                          <a16:creationId xmlns:a16="http://schemas.microsoft.com/office/drawing/2014/main" id="{E083A532-8216-4283-820C-20F357FF95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5868" y="2843766"/>
                      <a:ext cx="620014" cy="620014"/>
                    </a:xfrm>
                    <a:custGeom>
                      <a:avLst/>
                      <a:gdLst>
                        <a:gd name="connsiteX0" fmla="*/ 150650 w 301242"/>
                        <a:gd name="connsiteY0" fmla="*/ 28 h 301242"/>
                        <a:gd name="connsiteX1" fmla="*/ 28 w 301242"/>
                        <a:gd name="connsiteY1" fmla="*/ 150650 h 301242"/>
                        <a:gd name="connsiteX2" fmla="*/ 150650 w 301242"/>
                        <a:gd name="connsiteY2" fmla="*/ 301271 h 301242"/>
                        <a:gd name="connsiteX3" fmla="*/ 301271 w 301242"/>
                        <a:gd name="connsiteY3" fmla="*/ 150650 h 301242"/>
                        <a:gd name="connsiteX4" fmla="*/ 150650 w 301242"/>
                        <a:gd name="connsiteY4" fmla="*/ 28 h 301242"/>
                        <a:gd name="connsiteX5" fmla="*/ 150650 w 301242"/>
                        <a:gd name="connsiteY5" fmla="*/ 29181 h 301242"/>
                        <a:gd name="connsiteX6" fmla="*/ 272118 w 301242"/>
                        <a:gd name="connsiteY6" fmla="*/ 150650 h 301242"/>
                        <a:gd name="connsiteX7" fmla="*/ 150650 w 301242"/>
                        <a:gd name="connsiteY7" fmla="*/ 272118 h 301242"/>
                        <a:gd name="connsiteX8" fmla="*/ 29181 w 301242"/>
                        <a:gd name="connsiteY8" fmla="*/ 150650 h 301242"/>
                        <a:gd name="connsiteX9" fmla="*/ 150650 w 301242"/>
                        <a:gd name="connsiteY9" fmla="*/ 29181 h 301242"/>
                        <a:gd name="connsiteX10" fmla="*/ 235802 w 301242"/>
                        <a:gd name="connsiteY10" fmla="*/ 108298 h 301242"/>
                        <a:gd name="connsiteX11" fmla="*/ 222115 w 301242"/>
                        <a:gd name="connsiteY11" fmla="*/ 94500 h 301242"/>
                        <a:gd name="connsiteX12" fmla="*/ 211808 w 301242"/>
                        <a:gd name="connsiteY12" fmla="*/ 94459 h 301242"/>
                        <a:gd name="connsiteX13" fmla="*/ 125959 w 301242"/>
                        <a:gd name="connsiteY13" fmla="*/ 179618 h 301242"/>
                        <a:gd name="connsiteX14" fmla="*/ 89644 w 301242"/>
                        <a:gd name="connsiteY14" fmla="*/ 143009 h 301242"/>
                        <a:gd name="connsiteX15" fmla="*/ 79338 w 301242"/>
                        <a:gd name="connsiteY15" fmla="*/ 142967 h 301242"/>
                        <a:gd name="connsiteX16" fmla="*/ 65540 w 301242"/>
                        <a:gd name="connsiteY16" fmla="*/ 156655 h 301242"/>
                        <a:gd name="connsiteX17" fmla="*/ 65498 w 301242"/>
                        <a:gd name="connsiteY17" fmla="*/ 166962 h 301242"/>
                        <a:gd name="connsiteX18" fmla="*/ 120634 w 301242"/>
                        <a:gd name="connsiteY18" fmla="*/ 222543 h 301242"/>
                        <a:gd name="connsiteX19" fmla="*/ 130940 w 301242"/>
                        <a:gd name="connsiteY19" fmla="*/ 222585 h 301242"/>
                        <a:gd name="connsiteX20" fmla="*/ 235761 w 301242"/>
                        <a:gd name="connsiteY20" fmla="*/ 118605 h 301242"/>
                        <a:gd name="connsiteX21" fmla="*/ 235802 w 301242"/>
                        <a:gd name="connsiteY21" fmla="*/ 108298 h 301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1242" h="301242">
                          <a:moveTo>
                            <a:pt x="150650" y="28"/>
                          </a:moveTo>
                          <a:cubicBezTo>
                            <a:pt x="67464" y="28"/>
                            <a:pt x="28" y="67464"/>
                            <a:pt x="28" y="150650"/>
                          </a:cubicBezTo>
                          <a:cubicBezTo>
                            <a:pt x="28" y="233836"/>
                            <a:pt x="67464" y="301271"/>
                            <a:pt x="150650" y="301271"/>
                          </a:cubicBezTo>
                          <a:cubicBezTo>
                            <a:pt x="233836" y="301271"/>
                            <a:pt x="301271" y="233836"/>
                            <a:pt x="301271" y="150650"/>
                          </a:cubicBezTo>
                          <a:cubicBezTo>
                            <a:pt x="301271" y="67464"/>
                            <a:pt x="233836" y="28"/>
                            <a:pt x="150650" y="28"/>
                          </a:cubicBezTo>
                          <a:close/>
                          <a:moveTo>
                            <a:pt x="150650" y="29181"/>
                          </a:moveTo>
                          <a:cubicBezTo>
                            <a:pt x="217781" y="29181"/>
                            <a:pt x="272118" y="83508"/>
                            <a:pt x="272118" y="150650"/>
                          </a:cubicBezTo>
                          <a:cubicBezTo>
                            <a:pt x="272118" y="217781"/>
                            <a:pt x="217791" y="272118"/>
                            <a:pt x="150650" y="272118"/>
                          </a:cubicBezTo>
                          <a:cubicBezTo>
                            <a:pt x="83519" y="272118"/>
                            <a:pt x="29181" y="217791"/>
                            <a:pt x="29181" y="150650"/>
                          </a:cubicBezTo>
                          <a:cubicBezTo>
                            <a:pt x="29181" y="83519"/>
                            <a:pt x="83508" y="29181"/>
                            <a:pt x="150650" y="29181"/>
                          </a:cubicBezTo>
                          <a:moveTo>
                            <a:pt x="235802" y="108298"/>
                          </a:moveTo>
                          <a:lnTo>
                            <a:pt x="222115" y="94500"/>
                          </a:lnTo>
                          <a:cubicBezTo>
                            <a:pt x="219280" y="91643"/>
                            <a:pt x="214666" y="91624"/>
                            <a:pt x="211808" y="94459"/>
                          </a:cubicBezTo>
                          <a:lnTo>
                            <a:pt x="125959" y="179618"/>
                          </a:lnTo>
                          <a:lnTo>
                            <a:pt x="89644" y="143009"/>
                          </a:lnTo>
                          <a:cubicBezTo>
                            <a:pt x="86810" y="140152"/>
                            <a:pt x="82195" y="140133"/>
                            <a:pt x="79338" y="142967"/>
                          </a:cubicBezTo>
                          <a:lnTo>
                            <a:pt x="65540" y="156655"/>
                          </a:lnTo>
                          <a:cubicBezTo>
                            <a:pt x="62682" y="159489"/>
                            <a:pt x="62663" y="164104"/>
                            <a:pt x="65498" y="166962"/>
                          </a:cubicBezTo>
                          <a:lnTo>
                            <a:pt x="120634" y="222543"/>
                          </a:lnTo>
                          <a:cubicBezTo>
                            <a:pt x="123468" y="225401"/>
                            <a:pt x="128083" y="225420"/>
                            <a:pt x="130940" y="222585"/>
                          </a:cubicBezTo>
                          <a:lnTo>
                            <a:pt x="235761" y="118605"/>
                          </a:lnTo>
                          <a:cubicBezTo>
                            <a:pt x="238618" y="115770"/>
                            <a:pt x="238636" y="111155"/>
                            <a:pt x="235802" y="108298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59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ja-JP" altLang="en-US" sz="1013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p:txBody>
                </p:sp>
                <p:pic>
                  <p:nvPicPr>
                    <p:cNvPr id="177" name="グラフィックス 176">
                      <a:extLst>
                        <a:ext uri="{FF2B5EF4-FFF2-40B4-BE49-F238E27FC236}">
                          <a16:creationId xmlns:a16="http://schemas.microsoft.com/office/drawing/2014/main" id="{1A1F1AA3-C989-4236-B29D-613F9BD61E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2384" y="583780"/>
                      <a:ext cx="2272500" cy="288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74" name="グラフィックス 24">
                    <a:extLst>
                      <a:ext uri="{FF2B5EF4-FFF2-40B4-BE49-F238E27FC236}">
                        <a16:creationId xmlns:a16="http://schemas.microsoft.com/office/drawing/2014/main" id="{C1275D7D-764A-4468-8144-9D9797CDE9E2}"/>
                      </a:ext>
                    </a:extLst>
                  </p:cNvPr>
                  <p:cNvSpPr/>
                  <p:nvPr/>
                </p:nvSpPr>
                <p:spPr>
                  <a:xfrm>
                    <a:off x="1987760" y="5014514"/>
                    <a:ext cx="348758" cy="348758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</p:grpSp>
          </p:grpSp>
          <p:sp>
            <p:nvSpPr>
              <p:cNvPr id="186" name="グラフィックス 20">
                <a:extLst>
                  <a:ext uri="{FF2B5EF4-FFF2-40B4-BE49-F238E27FC236}">
                    <a16:creationId xmlns:a16="http://schemas.microsoft.com/office/drawing/2014/main" id="{E9498164-B3EA-410F-9442-30D8747915A8}"/>
                  </a:ext>
                </a:extLst>
              </p:cNvPr>
              <p:cNvSpPr/>
              <p:nvPr/>
            </p:nvSpPr>
            <p:spPr>
              <a:xfrm>
                <a:off x="4876345" y="3842117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78AE743-5287-4FFC-8331-B89B54962735}"/>
                </a:ext>
              </a:extLst>
            </p:cNvPr>
            <p:cNvGrpSpPr/>
            <p:nvPr/>
          </p:nvGrpSpPr>
          <p:grpSpPr>
            <a:xfrm>
              <a:off x="1287862" y="3365787"/>
              <a:ext cx="918553" cy="900418"/>
              <a:chOff x="5482686" y="3391943"/>
              <a:chExt cx="918553" cy="900418"/>
            </a:xfrm>
          </p:grpSpPr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5ECBCE1B-9BE9-4DA2-AAE8-3617DDD5FAA9}"/>
                  </a:ext>
                </a:extLst>
              </p:cNvPr>
              <p:cNvGrpSpPr/>
              <p:nvPr/>
            </p:nvGrpSpPr>
            <p:grpSpPr>
              <a:xfrm>
                <a:off x="5482686" y="3391943"/>
                <a:ext cx="918553" cy="900000"/>
                <a:chOff x="1977928" y="1977763"/>
                <a:chExt cx="918553" cy="900000"/>
              </a:xfrm>
            </p:grpSpPr>
            <p:sp>
              <p:nvSpPr>
                <p:cNvPr id="163" name="グラフィックス 20">
                  <a:extLst>
                    <a:ext uri="{FF2B5EF4-FFF2-40B4-BE49-F238E27FC236}">
                      <a16:creationId xmlns:a16="http://schemas.microsoft.com/office/drawing/2014/main" id="{24AC5B33-41C7-489B-BBCB-A316D162BFB7}"/>
                    </a:ext>
                  </a:extLst>
                </p:cNvPr>
                <p:cNvSpPr/>
                <p:nvPr/>
              </p:nvSpPr>
              <p:spPr>
                <a:xfrm>
                  <a:off x="2702727" y="2208131"/>
                  <a:ext cx="193754" cy="19375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grpSp>
              <p:nvGrpSpPr>
                <p:cNvPr id="164" name="グループ化 163">
                  <a:extLst>
                    <a:ext uri="{FF2B5EF4-FFF2-40B4-BE49-F238E27FC236}">
                      <a16:creationId xmlns:a16="http://schemas.microsoft.com/office/drawing/2014/main" id="{1C7F1076-D56D-403D-8726-83C4CC36BC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77928" y="1977763"/>
                  <a:ext cx="918223" cy="900000"/>
                  <a:chOff x="680800" y="5014514"/>
                  <a:chExt cx="1655742" cy="1622882"/>
                </a:xfrm>
              </p:grpSpPr>
              <p:grpSp>
                <p:nvGrpSpPr>
                  <p:cNvPr id="165" name="グループ化 164">
                    <a:extLst>
                      <a:ext uri="{FF2B5EF4-FFF2-40B4-BE49-F238E27FC236}">
                        <a16:creationId xmlns:a16="http://schemas.microsoft.com/office/drawing/2014/main" id="{0BA95165-D01C-455C-B564-95169A648DDE}"/>
                      </a:ext>
                    </a:extLst>
                  </p:cNvPr>
                  <p:cNvGrpSpPr/>
                  <p:nvPr/>
                </p:nvGrpSpPr>
                <p:grpSpPr>
                  <a:xfrm>
                    <a:off x="680800" y="5017396"/>
                    <a:ext cx="1655742" cy="1620000"/>
                    <a:chOff x="862384" y="583780"/>
                    <a:chExt cx="2943542" cy="2880000"/>
                  </a:xfrm>
                </p:grpSpPr>
                <p:sp>
                  <p:nvSpPr>
                    <p:cNvPr id="167" name="グラフィックス 24">
                      <a:extLst>
                        <a:ext uri="{FF2B5EF4-FFF2-40B4-BE49-F238E27FC236}">
                          <a16:creationId xmlns:a16="http://schemas.microsoft.com/office/drawing/2014/main" id="{119CC02B-B6A7-4075-9266-2F5696D68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5912" y="2090438"/>
                      <a:ext cx="620014" cy="620014"/>
                    </a:xfrm>
                    <a:custGeom>
                      <a:avLst/>
                      <a:gdLst>
                        <a:gd name="connsiteX0" fmla="*/ 150650 w 301242"/>
                        <a:gd name="connsiteY0" fmla="*/ 28 h 301242"/>
                        <a:gd name="connsiteX1" fmla="*/ 28 w 301242"/>
                        <a:gd name="connsiteY1" fmla="*/ 150650 h 301242"/>
                        <a:gd name="connsiteX2" fmla="*/ 150650 w 301242"/>
                        <a:gd name="connsiteY2" fmla="*/ 301271 h 301242"/>
                        <a:gd name="connsiteX3" fmla="*/ 301271 w 301242"/>
                        <a:gd name="connsiteY3" fmla="*/ 150650 h 301242"/>
                        <a:gd name="connsiteX4" fmla="*/ 150650 w 301242"/>
                        <a:gd name="connsiteY4" fmla="*/ 28 h 301242"/>
                        <a:gd name="connsiteX5" fmla="*/ 150650 w 301242"/>
                        <a:gd name="connsiteY5" fmla="*/ 29181 h 301242"/>
                        <a:gd name="connsiteX6" fmla="*/ 272118 w 301242"/>
                        <a:gd name="connsiteY6" fmla="*/ 150650 h 301242"/>
                        <a:gd name="connsiteX7" fmla="*/ 150650 w 301242"/>
                        <a:gd name="connsiteY7" fmla="*/ 272118 h 301242"/>
                        <a:gd name="connsiteX8" fmla="*/ 29181 w 301242"/>
                        <a:gd name="connsiteY8" fmla="*/ 150650 h 301242"/>
                        <a:gd name="connsiteX9" fmla="*/ 150650 w 301242"/>
                        <a:gd name="connsiteY9" fmla="*/ 29181 h 301242"/>
                        <a:gd name="connsiteX10" fmla="*/ 235802 w 301242"/>
                        <a:gd name="connsiteY10" fmla="*/ 108298 h 301242"/>
                        <a:gd name="connsiteX11" fmla="*/ 222115 w 301242"/>
                        <a:gd name="connsiteY11" fmla="*/ 94500 h 301242"/>
                        <a:gd name="connsiteX12" fmla="*/ 211808 w 301242"/>
                        <a:gd name="connsiteY12" fmla="*/ 94459 h 301242"/>
                        <a:gd name="connsiteX13" fmla="*/ 125959 w 301242"/>
                        <a:gd name="connsiteY13" fmla="*/ 179618 h 301242"/>
                        <a:gd name="connsiteX14" fmla="*/ 89644 w 301242"/>
                        <a:gd name="connsiteY14" fmla="*/ 143009 h 301242"/>
                        <a:gd name="connsiteX15" fmla="*/ 79338 w 301242"/>
                        <a:gd name="connsiteY15" fmla="*/ 142967 h 301242"/>
                        <a:gd name="connsiteX16" fmla="*/ 65540 w 301242"/>
                        <a:gd name="connsiteY16" fmla="*/ 156655 h 301242"/>
                        <a:gd name="connsiteX17" fmla="*/ 65498 w 301242"/>
                        <a:gd name="connsiteY17" fmla="*/ 166962 h 301242"/>
                        <a:gd name="connsiteX18" fmla="*/ 120634 w 301242"/>
                        <a:gd name="connsiteY18" fmla="*/ 222543 h 301242"/>
                        <a:gd name="connsiteX19" fmla="*/ 130940 w 301242"/>
                        <a:gd name="connsiteY19" fmla="*/ 222585 h 301242"/>
                        <a:gd name="connsiteX20" fmla="*/ 235761 w 301242"/>
                        <a:gd name="connsiteY20" fmla="*/ 118605 h 301242"/>
                        <a:gd name="connsiteX21" fmla="*/ 235802 w 301242"/>
                        <a:gd name="connsiteY21" fmla="*/ 108298 h 301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1242" h="301242">
                          <a:moveTo>
                            <a:pt x="150650" y="28"/>
                          </a:moveTo>
                          <a:cubicBezTo>
                            <a:pt x="67464" y="28"/>
                            <a:pt x="28" y="67464"/>
                            <a:pt x="28" y="150650"/>
                          </a:cubicBezTo>
                          <a:cubicBezTo>
                            <a:pt x="28" y="233836"/>
                            <a:pt x="67464" y="301271"/>
                            <a:pt x="150650" y="301271"/>
                          </a:cubicBezTo>
                          <a:cubicBezTo>
                            <a:pt x="233836" y="301271"/>
                            <a:pt x="301271" y="233836"/>
                            <a:pt x="301271" y="150650"/>
                          </a:cubicBezTo>
                          <a:cubicBezTo>
                            <a:pt x="301271" y="67464"/>
                            <a:pt x="233836" y="28"/>
                            <a:pt x="150650" y="28"/>
                          </a:cubicBezTo>
                          <a:close/>
                          <a:moveTo>
                            <a:pt x="150650" y="29181"/>
                          </a:moveTo>
                          <a:cubicBezTo>
                            <a:pt x="217781" y="29181"/>
                            <a:pt x="272118" y="83508"/>
                            <a:pt x="272118" y="150650"/>
                          </a:cubicBezTo>
                          <a:cubicBezTo>
                            <a:pt x="272118" y="217781"/>
                            <a:pt x="217791" y="272118"/>
                            <a:pt x="150650" y="272118"/>
                          </a:cubicBezTo>
                          <a:cubicBezTo>
                            <a:pt x="83519" y="272118"/>
                            <a:pt x="29181" y="217791"/>
                            <a:pt x="29181" y="150650"/>
                          </a:cubicBezTo>
                          <a:cubicBezTo>
                            <a:pt x="29181" y="83519"/>
                            <a:pt x="83508" y="29181"/>
                            <a:pt x="150650" y="29181"/>
                          </a:cubicBezTo>
                          <a:moveTo>
                            <a:pt x="235802" y="108298"/>
                          </a:moveTo>
                          <a:lnTo>
                            <a:pt x="222115" y="94500"/>
                          </a:lnTo>
                          <a:cubicBezTo>
                            <a:pt x="219280" y="91643"/>
                            <a:pt x="214666" y="91624"/>
                            <a:pt x="211808" y="94459"/>
                          </a:cubicBezTo>
                          <a:lnTo>
                            <a:pt x="125959" y="179618"/>
                          </a:lnTo>
                          <a:lnTo>
                            <a:pt x="89644" y="143009"/>
                          </a:lnTo>
                          <a:cubicBezTo>
                            <a:pt x="86810" y="140152"/>
                            <a:pt x="82195" y="140133"/>
                            <a:pt x="79338" y="142967"/>
                          </a:cubicBezTo>
                          <a:lnTo>
                            <a:pt x="65540" y="156655"/>
                          </a:lnTo>
                          <a:cubicBezTo>
                            <a:pt x="62682" y="159489"/>
                            <a:pt x="62663" y="164104"/>
                            <a:pt x="65498" y="166962"/>
                          </a:cubicBezTo>
                          <a:lnTo>
                            <a:pt x="120634" y="222543"/>
                          </a:lnTo>
                          <a:cubicBezTo>
                            <a:pt x="123468" y="225401"/>
                            <a:pt x="128083" y="225420"/>
                            <a:pt x="130940" y="222585"/>
                          </a:cubicBezTo>
                          <a:lnTo>
                            <a:pt x="235761" y="118605"/>
                          </a:lnTo>
                          <a:cubicBezTo>
                            <a:pt x="238618" y="115770"/>
                            <a:pt x="238636" y="111155"/>
                            <a:pt x="235802" y="108298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59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ja-JP" altLang="en-US" sz="1013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p:txBody>
                </p:sp>
                <p:pic>
                  <p:nvPicPr>
                    <p:cNvPr id="169" name="グラフィックス 168">
                      <a:extLst>
                        <a:ext uri="{FF2B5EF4-FFF2-40B4-BE49-F238E27FC236}">
                          <a16:creationId xmlns:a16="http://schemas.microsoft.com/office/drawing/2014/main" id="{D0764F28-86D5-47EE-B5E1-FBAA926027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2384" y="583780"/>
                      <a:ext cx="2272500" cy="288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6" name="グラフィックス 24">
                    <a:extLst>
                      <a:ext uri="{FF2B5EF4-FFF2-40B4-BE49-F238E27FC236}">
                        <a16:creationId xmlns:a16="http://schemas.microsoft.com/office/drawing/2014/main" id="{4CFF4503-C75B-4572-9100-FCA7C103B9C0}"/>
                      </a:ext>
                    </a:extLst>
                  </p:cNvPr>
                  <p:cNvSpPr/>
                  <p:nvPr/>
                </p:nvSpPr>
                <p:spPr>
                  <a:xfrm>
                    <a:off x="1987760" y="5014514"/>
                    <a:ext cx="348758" cy="348758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</p:grpSp>
          </p:grpSp>
          <p:sp>
            <p:nvSpPr>
              <p:cNvPr id="187" name="グラフィックス 20">
                <a:extLst>
                  <a:ext uri="{FF2B5EF4-FFF2-40B4-BE49-F238E27FC236}">
                    <a16:creationId xmlns:a16="http://schemas.microsoft.com/office/drawing/2014/main" id="{AD8E30B3-9F86-4135-9E27-5F6EAD52D4D7}"/>
                  </a:ext>
                </a:extLst>
              </p:cNvPr>
              <p:cNvSpPr/>
              <p:nvPr/>
            </p:nvSpPr>
            <p:spPr>
              <a:xfrm>
                <a:off x="6202947" y="4098607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89F9779-5C52-402A-8FB1-3D1CD9DCA279}"/>
                </a:ext>
              </a:extLst>
            </p:cNvPr>
            <p:cNvGrpSpPr/>
            <p:nvPr/>
          </p:nvGrpSpPr>
          <p:grpSpPr>
            <a:xfrm>
              <a:off x="155083" y="3365996"/>
              <a:ext cx="918553" cy="900000"/>
              <a:chOff x="6864780" y="3359747"/>
              <a:chExt cx="918553" cy="900000"/>
            </a:xfrm>
          </p:grpSpPr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6EF1F9B1-044A-448A-B154-1D4C87D95774}"/>
                  </a:ext>
                </a:extLst>
              </p:cNvPr>
              <p:cNvGrpSpPr/>
              <p:nvPr/>
            </p:nvGrpSpPr>
            <p:grpSpPr>
              <a:xfrm>
                <a:off x="6864780" y="3359747"/>
                <a:ext cx="918553" cy="900000"/>
                <a:chOff x="3452674" y="1977763"/>
                <a:chExt cx="918553" cy="900000"/>
              </a:xfrm>
            </p:grpSpPr>
            <p:sp>
              <p:nvSpPr>
                <p:cNvPr id="189" name="グラフィックス 20">
                  <a:extLst>
                    <a:ext uri="{FF2B5EF4-FFF2-40B4-BE49-F238E27FC236}">
                      <a16:creationId xmlns:a16="http://schemas.microsoft.com/office/drawing/2014/main" id="{43596011-F670-4DF5-9836-DFA58CE77185}"/>
                    </a:ext>
                  </a:extLst>
                </p:cNvPr>
                <p:cNvSpPr/>
                <p:nvPr/>
              </p:nvSpPr>
              <p:spPr>
                <a:xfrm>
                  <a:off x="4177473" y="2447758"/>
                  <a:ext cx="193754" cy="19375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grpSp>
              <p:nvGrpSpPr>
                <p:cNvPr id="190" name="グループ化 189">
                  <a:extLst>
                    <a:ext uri="{FF2B5EF4-FFF2-40B4-BE49-F238E27FC236}">
                      <a16:creationId xmlns:a16="http://schemas.microsoft.com/office/drawing/2014/main" id="{D37E0128-4BC9-45DD-8342-EB2DC481F4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52674" y="1977763"/>
                  <a:ext cx="918251" cy="900000"/>
                  <a:chOff x="680800" y="5014514"/>
                  <a:chExt cx="1655792" cy="1622882"/>
                </a:xfrm>
              </p:grpSpPr>
              <p:grpSp>
                <p:nvGrpSpPr>
                  <p:cNvPr id="191" name="グループ化 190">
                    <a:extLst>
                      <a:ext uri="{FF2B5EF4-FFF2-40B4-BE49-F238E27FC236}">
                        <a16:creationId xmlns:a16="http://schemas.microsoft.com/office/drawing/2014/main" id="{0E9EC658-2AA7-4945-BCEB-7F2C71712635}"/>
                      </a:ext>
                    </a:extLst>
                  </p:cNvPr>
                  <p:cNvGrpSpPr/>
                  <p:nvPr/>
                </p:nvGrpSpPr>
                <p:grpSpPr>
                  <a:xfrm>
                    <a:off x="680800" y="5017396"/>
                    <a:ext cx="1655792" cy="1620000"/>
                    <a:chOff x="862384" y="583780"/>
                    <a:chExt cx="2943630" cy="2880000"/>
                  </a:xfrm>
                </p:grpSpPr>
                <p:sp>
                  <p:nvSpPr>
                    <p:cNvPr id="193" name="グラフィックス 24">
                      <a:extLst>
                        <a:ext uri="{FF2B5EF4-FFF2-40B4-BE49-F238E27FC236}">
                          <a16:creationId xmlns:a16="http://schemas.microsoft.com/office/drawing/2014/main" id="{3502FACC-8B5A-4F91-B337-2C3CF2502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6000" y="1337109"/>
                      <a:ext cx="620014" cy="620014"/>
                    </a:xfrm>
                    <a:custGeom>
                      <a:avLst/>
                      <a:gdLst>
                        <a:gd name="connsiteX0" fmla="*/ 150650 w 301242"/>
                        <a:gd name="connsiteY0" fmla="*/ 28 h 301242"/>
                        <a:gd name="connsiteX1" fmla="*/ 28 w 301242"/>
                        <a:gd name="connsiteY1" fmla="*/ 150650 h 301242"/>
                        <a:gd name="connsiteX2" fmla="*/ 150650 w 301242"/>
                        <a:gd name="connsiteY2" fmla="*/ 301271 h 301242"/>
                        <a:gd name="connsiteX3" fmla="*/ 301271 w 301242"/>
                        <a:gd name="connsiteY3" fmla="*/ 150650 h 301242"/>
                        <a:gd name="connsiteX4" fmla="*/ 150650 w 301242"/>
                        <a:gd name="connsiteY4" fmla="*/ 28 h 301242"/>
                        <a:gd name="connsiteX5" fmla="*/ 150650 w 301242"/>
                        <a:gd name="connsiteY5" fmla="*/ 29181 h 301242"/>
                        <a:gd name="connsiteX6" fmla="*/ 272118 w 301242"/>
                        <a:gd name="connsiteY6" fmla="*/ 150650 h 301242"/>
                        <a:gd name="connsiteX7" fmla="*/ 150650 w 301242"/>
                        <a:gd name="connsiteY7" fmla="*/ 272118 h 301242"/>
                        <a:gd name="connsiteX8" fmla="*/ 29181 w 301242"/>
                        <a:gd name="connsiteY8" fmla="*/ 150650 h 301242"/>
                        <a:gd name="connsiteX9" fmla="*/ 150650 w 301242"/>
                        <a:gd name="connsiteY9" fmla="*/ 29181 h 301242"/>
                        <a:gd name="connsiteX10" fmla="*/ 235802 w 301242"/>
                        <a:gd name="connsiteY10" fmla="*/ 108298 h 301242"/>
                        <a:gd name="connsiteX11" fmla="*/ 222115 w 301242"/>
                        <a:gd name="connsiteY11" fmla="*/ 94500 h 301242"/>
                        <a:gd name="connsiteX12" fmla="*/ 211808 w 301242"/>
                        <a:gd name="connsiteY12" fmla="*/ 94459 h 301242"/>
                        <a:gd name="connsiteX13" fmla="*/ 125959 w 301242"/>
                        <a:gd name="connsiteY13" fmla="*/ 179618 h 301242"/>
                        <a:gd name="connsiteX14" fmla="*/ 89644 w 301242"/>
                        <a:gd name="connsiteY14" fmla="*/ 143009 h 301242"/>
                        <a:gd name="connsiteX15" fmla="*/ 79338 w 301242"/>
                        <a:gd name="connsiteY15" fmla="*/ 142967 h 301242"/>
                        <a:gd name="connsiteX16" fmla="*/ 65540 w 301242"/>
                        <a:gd name="connsiteY16" fmla="*/ 156655 h 301242"/>
                        <a:gd name="connsiteX17" fmla="*/ 65498 w 301242"/>
                        <a:gd name="connsiteY17" fmla="*/ 166962 h 301242"/>
                        <a:gd name="connsiteX18" fmla="*/ 120634 w 301242"/>
                        <a:gd name="connsiteY18" fmla="*/ 222543 h 301242"/>
                        <a:gd name="connsiteX19" fmla="*/ 130940 w 301242"/>
                        <a:gd name="connsiteY19" fmla="*/ 222585 h 301242"/>
                        <a:gd name="connsiteX20" fmla="*/ 235761 w 301242"/>
                        <a:gd name="connsiteY20" fmla="*/ 118605 h 301242"/>
                        <a:gd name="connsiteX21" fmla="*/ 235802 w 301242"/>
                        <a:gd name="connsiteY21" fmla="*/ 108298 h 301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1242" h="301242">
                          <a:moveTo>
                            <a:pt x="150650" y="28"/>
                          </a:moveTo>
                          <a:cubicBezTo>
                            <a:pt x="67464" y="28"/>
                            <a:pt x="28" y="67464"/>
                            <a:pt x="28" y="150650"/>
                          </a:cubicBezTo>
                          <a:cubicBezTo>
                            <a:pt x="28" y="233836"/>
                            <a:pt x="67464" y="301271"/>
                            <a:pt x="150650" y="301271"/>
                          </a:cubicBezTo>
                          <a:cubicBezTo>
                            <a:pt x="233836" y="301271"/>
                            <a:pt x="301271" y="233836"/>
                            <a:pt x="301271" y="150650"/>
                          </a:cubicBezTo>
                          <a:cubicBezTo>
                            <a:pt x="301271" y="67464"/>
                            <a:pt x="233836" y="28"/>
                            <a:pt x="150650" y="28"/>
                          </a:cubicBezTo>
                          <a:close/>
                          <a:moveTo>
                            <a:pt x="150650" y="29181"/>
                          </a:moveTo>
                          <a:cubicBezTo>
                            <a:pt x="217781" y="29181"/>
                            <a:pt x="272118" y="83508"/>
                            <a:pt x="272118" y="150650"/>
                          </a:cubicBezTo>
                          <a:cubicBezTo>
                            <a:pt x="272118" y="217781"/>
                            <a:pt x="217791" y="272118"/>
                            <a:pt x="150650" y="272118"/>
                          </a:cubicBezTo>
                          <a:cubicBezTo>
                            <a:pt x="83519" y="272118"/>
                            <a:pt x="29181" y="217791"/>
                            <a:pt x="29181" y="150650"/>
                          </a:cubicBezTo>
                          <a:cubicBezTo>
                            <a:pt x="29181" y="83519"/>
                            <a:pt x="83508" y="29181"/>
                            <a:pt x="150650" y="29181"/>
                          </a:cubicBezTo>
                          <a:moveTo>
                            <a:pt x="235802" y="108298"/>
                          </a:moveTo>
                          <a:lnTo>
                            <a:pt x="222115" y="94500"/>
                          </a:lnTo>
                          <a:cubicBezTo>
                            <a:pt x="219280" y="91643"/>
                            <a:pt x="214666" y="91624"/>
                            <a:pt x="211808" y="94459"/>
                          </a:cubicBezTo>
                          <a:lnTo>
                            <a:pt x="125959" y="179618"/>
                          </a:lnTo>
                          <a:lnTo>
                            <a:pt x="89644" y="143009"/>
                          </a:lnTo>
                          <a:cubicBezTo>
                            <a:pt x="86810" y="140152"/>
                            <a:pt x="82195" y="140133"/>
                            <a:pt x="79338" y="142967"/>
                          </a:cubicBezTo>
                          <a:lnTo>
                            <a:pt x="65540" y="156655"/>
                          </a:lnTo>
                          <a:cubicBezTo>
                            <a:pt x="62682" y="159489"/>
                            <a:pt x="62663" y="164104"/>
                            <a:pt x="65498" y="166962"/>
                          </a:cubicBezTo>
                          <a:lnTo>
                            <a:pt x="120634" y="222543"/>
                          </a:lnTo>
                          <a:cubicBezTo>
                            <a:pt x="123468" y="225401"/>
                            <a:pt x="128083" y="225420"/>
                            <a:pt x="130940" y="222585"/>
                          </a:cubicBezTo>
                          <a:lnTo>
                            <a:pt x="235761" y="118605"/>
                          </a:lnTo>
                          <a:cubicBezTo>
                            <a:pt x="238618" y="115770"/>
                            <a:pt x="238636" y="111155"/>
                            <a:pt x="235802" y="108298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59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ja-JP" altLang="en-US" sz="1013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p:txBody>
                </p:sp>
                <p:pic>
                  <p:nvPicPr>
                    <p:cNvPr id="195" name="グラフィックス 194">
                      <a:extLst>
                        <a:ext uri="{FF2B5EF4-FFF2-40B4-BE49-F238E27FC236}">
                          <a16:creationId xmlns:a16="http://schemas.microsoft.com/office/drawing/2014/main" id="{1E624F89-2644-4869-9083-A4F0BA10F1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2384" y="583780"/>
                      <a:ext cx="2272500" cy="288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92" name="グラフィックス 24">
                    <a:extLst>
                      <a:ext uri="{FF2B5EF4-FFF2-40B4-BE49-F238E27FC236}">
                        <a16:creationId xmlns:a16="http://schemas.microsoft.com/office/drawing/2014/main" id="{8BB50184-779B-4D09-B4B5-6C27A3B96426}"/>
                      </a:ext>
                    </a:extLst>
                  </p:cNvPr>
                  <p:cNvSpPr/>
                  <p:nvPr/>
                </p:nvSpPr>
                <p:spPr>
                  <a:xfrm>
                    <a:off x="1987760" y="5014514"/>
                    <a:ext cx="348758" cy="348758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</p:grpSp>
          </p:grpSp>
          <p:sp>
            <p:nvSpPr>
              <p:cNvPr id="196" name="グラフィックス 20">
                <a:extLst>
                  <a:ext uri="{FF2B5EF4-FFF2-40B4-BE49-F238E27FC236}">
                    <a16:creationId xmlns:a16="http://schemas.microsoft.com/office/drawing/2014/main" id="{6B02BE49-F3CC-49F7-A906-7EDDEEE5C8F9}"/>
                  </a:ext>
                </a:extLst>
              </p:cNvPr>
              <p:cNvSpPr/>
              <p:nvPr/>
            </p:nvSpPr>
            <p:spPr>
              <a:xfrm>
                <a:off x="7589236" y="4061327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795F4B4-A2E7-41C2-8336-D5DFA89C083B}"/>
              </a:ext>
            </a:extLst>
          </p:cNvPr>
          <p:cNvCxnSpPr>
            <a:cxnSpLocks/>
            <a:stCxn id="110" idx="0"/>
            <a:endCxn id="78" idx="2"/>
          </p:cNvCxnSpPr>
          <p:nvPr/>
        </p:nvCxnSpPr>
        <p:spPr>
          <a:xfrm flipV="1">
            <a:off x="1280951" y="2363747"/>
            <a:ext cx="2043371" cy="523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6C13C4AE-F107-4F26-BC42-CFC0C24C6422}"/>
              </a:ext>
            </a:extLst>
          </p:cNvPr>
          <p:cNvCxnSpPr>
            <a:cxnSpLocks/>
            <a:stCxn id="96" idx="0"/>
            <a:endCxn id="78" idx="2"/>
          </p:cNvCxnSpPr>
          <p:nvPr/>
        </p:nvCxnSpPr>
        <p:spPr>
          <a:xfrm flipV="1">
            <a:off x="2642655" y="2363747"/>
            <a:ext cx="681667" cy="523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B624EBC9-5E60-4073-B51D-15F63CCC601C}"/>
              </a:ext>
            </a:extLst>
          </p:cNvPr>
          <p:cNvCxnSpPr>
            <a:cxnSpLocks/>
            <a:stCxn id="103" idx="0"/>
            <a:endCxn id="78" idx="2"/>
          </p:cNvCxnSpPr>
          <p:nvPr/>
        </p:nvCxnSpPr>
        <p:spPr>
          <a:xfrm flipH="1" flipV="1">
            <a:off x="3324322" y="2363747"/>
            <a:ext cx="680036" cy="523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457FA8F-9C36-4B9E-8182-21C70516C0D8}"/>
              </a:ext>
            </a:extLst>
          </p:cNvPr>
          <p:cNvCxnSpPr>
            <a:cxnSpLocks/>
            <a:stCxn id="65" idx="0"/>
            <a:endCxn id="78" idx="2"/>
          </p:cNvCxnSpPr>
          <p:nvPr/>
        </p:nvCxnSpPr>
        <p:spPr>
          <a:xfrm flipH="1" flipV="1">
            <a:off x="3324322" y="2363747"/>
            <a:ext cx="2042368" cy="522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6342D487-C860-4C90-AD83-E16C27D53C54}"/>
              </a:ext>
            </a:extLst>
          </p:cNvPr>
          <p:cNvCxnSpPr>
            <a:cxnSpLocks/>
            <a:stCxn id="85" idx="0"/>
            <a:endCxn id="59" idx="2"/>
          </p:cNvCxnSpPr>
          <p:nvPr/>
        </p:nvCxnSpPr>
        <p:spPr>
          <a:xfrm flipH="1" flipV="1">
            <a:off x="1279907" y="6800977"/>
            <a:ext cx="2039308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06EC10AA-24B5-4FA3-BF67-5CA84C2BB3B0}"/>
              </a:ext>
            </a:extLst>
          </p:cNvPr>
          <p:cNvCxnSpPr>
            <a:cxnSpLocks/>
            <a:stCxn id="85" idx="0"/>
            <a:endCxn id="120" idx="2"/>
          </p:cNvCxnSpPr>
          <p:nvPr/>
        </p:nvCxnSpPr>
        <p:spPr>
          <a:xfrm flipH="1" flipV="1">
            <a:off x="2642154" y="6800977"/>
            <a:ext cx="677061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277BAC65-3996-4E13-9FAF-470254A023DD}"/>
              </a:ext>
            </a:extLst>
          </p:cNvPr>
          <p:cNvCxnSpPr>
            <a:cxnSpLocks/>
            <a:stCxn id="85" idx="0"/>
            <a:endCxn id="127" idx="2"/>
          </p:cNvCxnSpPr>
          <p:nvPr/>
        </p:nvCxnSpPr>
        <p:spPr>
          <a:xfrm flipV="1">
            <a:off x="3319215" y="6800977"/>
            <a:ext cx="685186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521B902D-98C1-4332-8106-50B3C0C9ED14}"/>
              </a:ext>
            </a:extLst>
          </p:cNvPr>
          <p:cNvCxnSpPr>
            <a:cxnSpLocks/>
            <a:stCxn id="85" idx="0"/>
            <a:endCxn id="134" idx="2"/>
          </p:cNvCxnSpPr>
          <p:nvPr/>
        </p:nvCxnSpPr>
        <p:spPr>
          <a:xfrm flipV="1">
            <a:off x="3319215" y="6800977"/>
            <a:ext cx="2047433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5D8EAE3C-22F3-4F6C-B5F5-C5928CFED998}"/>
              </a:ext>
            </a:extLst>
          </p:cNvPr>
          <p:cNvCxnSpPr>
            <a:cxnSpLocks/>
            <a:stCxn id="195" idx="0"/>
            <a:endCxn id="110" idx="2"/>
          </p:cNvCxnSpPr>
          <p:nvPr/>
        </p:nvCxnSpPr>
        <p:spPr>
          <a:xfrm flipV="1">
            <a:off x="490221" y="3785831"/>
            <a:ext cx="790730" cy="6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9D4BA782-71F6-41FC-97AB-0891750F71DD}"/>
              </a:ext>
            </a:extLst>
          </p:cNvPr>
          <p:cNvCxnSpPr>
            <a:cxnSpLocks/>
            <a:stCxn id="169" idx="0"/>
            <a:endCxn id="110" idx="2"/>
          </p:cNvCxnSpPr>
          <p:nvPr/>
        </p:nvCxnSpPr>
        <p:spPr>
          <a:xfrm flipH="1" flipV="1">
            <a:off x="1280951" y="3785831"/>
            <a:ext cx="342049" cy="60993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2582C2F0-A61A-408E-AA34-CF0675D3D878}"/>
              </a:ext>
            </a:extLst>
          </p:cNvPr>
          <p:cNvCxnSpPr>
            <a:cxnSpLocks/>
            <a:stCxn id="71" idx="0"/>
            <a:endCxn id="110" idx="2"/>
          </p:cNvCxnSpPr>
          <p:nvPr/>
        </p:nvCxnSpPr>
        <p:spPr>
          <a:xfrm flipH="1" flipV="1">
            <a:off x="1280951" y="3785831"/>
            <a:ext cx="1475459" cy="608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10BA021-1B6F-4AC9-B942-C22C2DBE81A8}"/>
              </a:ext>
            </a:extLst>
          </p:cNvPr>
          <p:cNvCxnSpPr>
            <a:cxnSpLocks/>
            <a:stCxn id="195" idx="0"/>
            <a:endCxn id="96" idx="2"/>
          </p:cNvCxnSpPr>
          <p:nvPr/>
        </p:nvCxnSpPr>
        <p:spPr>
          <a:xfrm flipV="1">
            <a:off x="490221" y="3785946"/>
            <a:ext cx="2152434" cy="61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DD24B6A-ABD7-4C73-AB3B-E68F9485FBC5}"/>
              </a:ext>
            </a:extLst>
          </p:cNvPr>
          <p:cNvCxnSpPr>
            <a:cxnSpLocks/>
            <a:stCxn id="177" idx="0"/>
            <a:endCxn id="96" idx="2"/>
          </p:cNvCxnSpPr>
          <p:nvPr/>
        </p:nvCxnSpPr>
        <p:spPr>
          <a:xfrm flipH="1" flipV="1">
            <a:off x="2642655" y="3785946"/>
            <a:ext cx="1247276" cy="61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8BBCAC1F-8162-4807-A642-F5D3CA164D7C}"/>
              </a:ext>
            </a:extLst>
          </p:cNvPr>
          <p:cNvCxnSpPr>
            <a:cxnSpLocks/>
            <a:stCxn id="147" idx="0"/>
            <a:endCxn id="96" idx="2"/>
          </p:cNvCxnSpPr>
          <p:nvPr/>
        </p:nvCxnSpPr>
        <p:spPr>
          <a:xfrm flipH="1" flipV="1">
            <a:off x="2642655" y="3785946"/>
            <a:ext cx="2380685" cy="608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44DB32B-3150-4B07-8DF8-13EC48A46307}"/>
              </a:ext>
            </a:extLst>
          </p:cNvPr>
          <p:cNvCxnSpPr>
            <a:cxnSpLocks/>
            <a:stCxn id="169" idx="0"/>
            <a:endCxn id="103" idx="2"/>
          </p:cNvCxnSpPr>
          <p:nvPr/>
        </p:nvCxnSpPr>
        <p:spPr>
          <a:xfrm flipV="1">
            <a:off x="1623000" y="3785889"/>
            <a:ext cx="2381358" cy="609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F7E4346C-36BE-4638-86AB-4D9129DB74B8}"/>
              </a:ext>
            </a:extLst>
          </p:cNvPr>
          <p:cNvCxnSpPr>
            <a:cxnSpLocks/>
            <a:stCxn id="177" idx="0"/>
            <a:endCxn id="103" idx="2"/>
          </p:cNvCxnSpPr>
          <p:nvPr/>
        </p:nvCxnSpPr>
        <p:spPr>
          <a:xfrm flipV="1">
            <a:off x="3889931" y="3785889"/>
            <a:ext cx="114427" cy="610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504C9CFD-CE9D-43E2-8F8B-40ABCDA85238}"/>
              </a:ext>
            </a:extLst>
          </p:cNvPr>
          <p:cNvCxnSpPr>
            <a:cxnSpLocks/>
            <a:stCxn id="153" idx="0"/>
            <a:endCxn id="103" idx="2"/>
          </p:cNvCxnSpPr>
          <p:nvPr/>
        </p:nvCxnSpPr>
        <p:spPr>
          <a:xfrm flipH="1" flipV="1">
            <a:off x="4004358" y="3785889"/>
            <a:ext cx="2153090" cy="60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AFFDC2B7-7B4A-446C-A30A-D8B2C2C7C2B3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2756410" y="3786003"/>
            <a:ext cx="2610280" cy="608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85929B3A-2AAE-4860-832A-559EDA7FA86E}"/>
              </a:ext>
            </a:extLst>
          </p:cNvPr>
          <p:cNvCxnSpPr>
            <a:cxnSpLocks/>
            <a:stCxn id="147" idx="0"/>
            <a:endCxn id="65" idx="2"/>
          </p:cNvCxnSpPr>
          <p:nvPr/>
        </p:nvCxnSpPr>
        <p:spPr>
          <a:xfrm flipV="1">
            <a:off x="5023340" y="3786003"/>
            <a:ext cx="343350" cy="608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929BAADD-9CC9-4710-BE34-D89D17BCDC2A}"/>
              </a:ext>
            </a:extLst>
          </p:cNvPr>
          <p:cNvCxnSpPr>
            <a:cxnSpLocks/>
            <a:stCxn id="153" idx="0"/>
            <a:endCxn id="65" idx="2"/>
          </p:cNvCxnSpPr>
          <p:nvPr/>
        </p:nvCxnSpPr>
        <p:spPr>
          <a:xfrm flipH="1" flipV="1">
            <a:off x="5366690" y="3786003"/>
            <a:ext cx="790758" cy="608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425D9F97-8A27-4B4C-B680-C7FFFCF98D89}"/>
              </a:ext>
            </a:extLst>
          </p:cNvPr>
          <p:cNvCxnSpPr>
            <a:cxnSpLocks/>
            <a:stCxn id="59" idx="0"/>
            <a:endCxn id="195" idx="2"/>
          </p:cNvCxnSpPr>
          <p:nvPr/>
        </p:nvCxnSpPr>
        <p:spPr>
          <a:xfrm flipH="1" flipV="1">
            <a:off x="490221" y="5294375"/>
            <a:ext cx="789686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553E2075-FB39-4D7F-90A7-BB4453081463}"/>
              </a:ext>
            </a:extLst>
          </p:cNvPr>
          <p:cNvCxnSpPr>
            <a:cxnSpLocks/>
            <a:stCxn id="120" idx="0"/>
            <a:endCxn id="195" idx="2"/>
          </p:cNvCxnSpPr>
          <p:nvPr/>
        </p:nvCxnSpPr>
        <p:spPr>
          <a:xfrm flipH="1" flipV="1">
            <a:off x="490221" y="5294375"/>
            <a:ext cx="2151933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E698D934-5292-4318-8980-4B83BC8812EE}"/>
              </a:ext>
            </a:extLst>
          </p:cNvPr>
          <p:cNvCxnSpPr>
            <a:cxnSpLocks/>
            <a:stCxn id="59" idx="0"/>
            <a:endCxn id="169" idx="2"/>
          </p:cNvCxnSpPr>
          <p:nvPr/>
        </p:nvCxnSpPr>
        <p:spPr>
          <a:xfrm flipV="1">
            <a:off x="1279907" y="5294166"/>
            <a:ext cx="343093" cy="606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6027DAF0-A602-47A1-B5B7-E3988C60C594}"/>
              </a:ext>
            </a:extLst>
          </p:cNvPr>
          <p:cNvCxnSpPr>
            <a:cxnSpLocks/>
            <a:stCxn id="127" idx="0"/>
            <a:endCxn id="169" idx="2"/>
          </p:cNvCxnSpPr>
          <p:nvPr/>
        </p:nvCxnSpPr>
        <p:spPr>
          <a:xfrm flipH="1" flipV="1">
            <a:off x="1623000" y="5294166"/>
            <a:ext cx="2381401" cy="606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C6E45602-6653-4186-9F85-A2495CDF8F6F}"/>
              </a:ext>
            </a:extLst>
          </p:cNvPr>
          <p:cNvCxnSpPr>
            <a:cxnSpLocks/>
            <a:stCxn id="120" idx="0"/>
            <a:endCxn id="71" idx="2"/>
          </p:cNvCxnSpPr>
          <p:nvPr/>
        </p:nvCxnSpPr>
        <p:spPr>
          <a:xfrm flipV="1">
            <a:off x="2642154" y="5294375"/>
            <a:ext cx="114256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CBDA2F89-2B09-4F10-83AB-33115C662A10}"/>
              </a:ext>
            </a:extLst>
          </p:cNvPr>
          <p:cNvCxnSpPr>
            <a:cxnSpLocks/>
            <a:stCxn id="127" idx="0"/>
            <a:endCxn id="71" idx="2"/>
          </p:cNvCxnSpPr>
          <p:nvPr/>
        </p:nvCxnSpPr>
        <p:spPr>
          <a:xfrm flipH="1" flipV="1">
            <a:off x="2756410" y="5294375"/>
            <a:ext cx="1247991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B8367CFE-4406-48EC-AB89-0EE1DA6CEFA2}"/>
              </a:ext>
            </a:extLst>
          </p:cNvPr>
          <p:cNvCxnSpPr>
            <a:cxnSpLocks/>
            <a:stCxn id="59" idx="0"/>
            <a:endCxn id="177" idx="2"/>
          </p:cNvCxnSpPr>
          <p:nvPr/>
        </p:nvCxnSpPr>
        <p:spPr>
          <a:xfrm flipV="1">
            <a:off x="1279907" y="5294375"/>
            <a:ext cx="2610024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FE0EA1C6-C75C-401C-B830-B6ED4E4B2B45}"/>
              </a:ext>
            </a:extLst>
          </p:cNvPr>
          <p:cNvCxnSpPr>
            <a:cxnSpLocks/>
            <a:stCxn id="134" idx="0"/>
            <a:endCxn id="177" idx="2"/>
          </p:cNvCxnSpPr>
          <p:nvPr/>
        </p:nvCxnSpPr>
        <p:spPr>
          <a:xfrm flipH="1" flipV="1">
            <a:off x="3889931" y="5294375"/>
            <a:ext cx="1476717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1D5D22B4-3B01-4EF6-9367-63312C5698BD}"/>
              </a:ext>
            </a:extLst>
          </p:cNvPr>
          <p:cNvCxnSpPr>
            <a:cxnSpLocks/>
            <a:stCxn id="120" idx="0"/>
            <a:endCxn id="147" idx="2"/>
          </p:cNvCxnSpPr>
          <p:nvPr/>
        </p:nvCxnSpPr>
        <p:spPr>
          <a:xfrm flipV="1">
            <a:off x="2642154" y="5294375"/>
            <a:ext cx="2381186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8F65C98B-167C-4B81-8517-5A9FE8B1DF0A}"/>
              </a:ext>
            </a:extLst>
          </p:cNvPr>
          <p:cNvCxnSpPr>
            <a:cxnSpLocks/>
            <a:stCxn id="134" idx="0"/>
            <a:endCxn id="147" idx="2"/>
          </p:cNvCxnSpPr>
          <p:nvPr/>
        </p:nvCxnSpPr>
        <p:spPr>
          <a:xfrm flipH="1" flipV="1">
            <a:off x="5023340" y="5294375"/>
            <a:ext cx="343308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0BF5F333-52BD-434A-8618-543B7D624ABA}"/>
              </a:ext>
            </a:extLst>
          </p:cNvPr>
          <p:cNvCxnSpPr>
            <a:cxnSpLocks/>
            <a:stCxn id="127" idx="0"/>
            <a:endCxn id="153" idx="2"/>
          </p:cNvCxnSpPr>
          <p:nvPr/>
        </p:nvCxnSpPr>
        <p:spPr>
          <a:xfrm flipV="1">
            <a:off x="4004401" y="5294375"/>
            <a:ext cx="2153047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C22CCA42-0F82-410B-B4A1-D039302C4420}"/>
              </a:ext>
            </a:extLst>
          </p:cNvPr>
          <p:cNvCxnSpPr>
            <a:cxnSpLocks/>
            <a:stCxn id="134" idx="0"/>
            <a:endCxn id="153" idx="2"/>
          </p:cNvCxnSpPr>
          <p:nvPr/>
        </p:nvCxnSpPr>
        <p:spPr>
          <a:xfrm flipV="1">
            <a:off x="5366648" y="5294375"/>
            <a:ext cx="790800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3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EE2AA41-F5FE-4FC7-A905-1221016865CC}"/>
              </a:ext>
            </a:extLst>
          </p:cNvPr>
          <p:cNvGrpSpPr>
            <a:grpSpLocks noChangeAspect="1"/>
          </p:cNvGrpSpPr>
          <p:nvPr/>
        </p:nvGrpSpPr>
        <p:grpSpPr>
          <a:xfrm>
            <a:off x="2969874" y="1463747"/>
            <a:ext cx="918251" cy="900000"/>
            <a:chOff x="680800" y="5014514"/>
            <a:chExt cx="1655792" cy="1622882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C3408B5-3A5B-4650-A44D-0E194D2F1044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75" name="グラフィックス 24">
                <a:extLst>
                  <a:ext uri="{FF2B5EF4-FFF2-40B4-BE49-F238E27FC236}">
                    <a16:creationId xmlns:a16="http://schemas.microsoft.com/office/drawing/2014/main" id="{8F80987A-9BC3-463B-96FD-E4BFC92AE919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グラフィックス 24">
                <a:extLst>
                  <a:ext uri="{FF2B5EF4-FFF2-40B4-BE49-F238E27FC236}">
                    <a16:creationId xmlns:a16="http://schemas.microsoft.com/office/drawing/2014/main" id="{01842AB4-1CAC-45E1-8BEF-DE38A8CD293A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7" name="グラフィックス 24">
                <a:extLst>
                  <a:ext uri="{FF2B5EF4-FFF2-40B4-BE49-F238E27FC236}">
                    <a16:creationId xmlns:a16="http://schemas.microsoft.com/office/drawing/2014/main" id="{067A05D8-6037-49E9-BF09-09226AEECBDD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8" name="グラフィックス 77">
                <a:extLst>
                  <a:ext uri="{FF2B5EF4-FFF2-40B4-BE49-F238E27FC236}">
                    <a16:creationId xmlns:a16="http://schemas.microsoft.com/office/drawing/2014/main" id="{9E4A3944-D0AA-4021-8831-5DD661E15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74" name="グラフィックス 24">
              <a:extLst>
                <a:ext uri="{FF2B5EF4-FFF2-40B4-BE49-F238E27FC236}">
                  <a16:creationId xmlns:a16="http://schemas.microsoft.com/office/drawing/2014/main" id="{C641CADD-A424-43E0-A38B-A3293F7CE07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08AF90CB-62D2-4CE6-BB88-506EABD089EC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37" y="7321663"/>
            <a:ext cx="919884" cy="900000"/>
            <a:chOff x="3693514" y="5014514"/>
            <a:chExt cx="1655792" cy="1620000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F836347E-5F34-4FEF-A939-351E9D2AFDEC}"/>
                </a:ext>
              </a:extLst>
            </p:cNvPr>
            <p:cNvGrpSpPr/>
            <p:nvPr/>
          </p:nvGrpSpPr>
          <p:grpSpPr>
            <a:xfrm>
              <a:off x="3693514" y="5014514"/>
              <a:ext cx="1655792" cy="1620000"/>
              <a:chOff x="8799409" y="454033"/>
              <a:chExt cx="2943630" cy="2880000"/>
            </a:xfrm>
          </p:grpSpPr>
          <p:sp>
            <p:nvSpPr>
              <p:cNvPr id="82" name="グラフィックス 20">
                <a:extLst>
                  <a:ext uri="{FF2B5EF4-FFF2-40B4-BE49-F238E27FC236}">
                    <a16:creationId xmlns:a16="http://schemas.microsoft.com/office/drawing/2014/main" id="{0D43B3AB-4EE1-46E9-8BF3-CB4A38DD530F}"/>
                  </a:ext>
                </a:extLst>
              </p:cNvPr>
              <p:cNvSpPr/>
              <p:nvPr/>
            </p:nvSpPr>
            <p:spPr>
              <a:xfrm>
                <a:off x="11123025" y="1207362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83" name="グラフィックス 20">
                <a:extLst>
                  <a:ext uri="{FF2B5EF4-FFF2-40B4-BE49-F238E27FC236}">
                    <a16:creationId xmlns:a16="http://schemas.microsoft.com/office/drawing/2014/main" id="{F2EED96A-28B3-416A-9EA8-C6F619633C12}"/>
                  </a:ext>
                </a:extLst>
              </p:cNvPr>
              <p:cNvSpPr/>
              <p:nvPr/>
            </p:nvSpPr>
            <p:spPr>
              <a:xfrm>
                <a:off x="11123025" y="2714019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84" name="グラフィックス 20">
                <a:extLst>
                  <a:ext uri="{FF2B5EF4-FFF2-40B4-BE49-F238E27FC236}">
                    <a16:creationId xmlns:a16="http://schemas.microsoft.com/office/drawing/2014/main" id="{1D7D91B0-9611-47FA-B416-6DD2776AE01F}"/>
                  </a:ext>
                </a:extLst>
              </p:cNvPr>
              <p:cNvSpPr/>
              <p:nvPr/>
            </p:nvSpPr>
            <p:spPr>
              <a:xfrm>
                <a:off x="11123025" y="19606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pic>
            <p:nvPicPr>
              <p:cNvPr id="85" name="グラフィックス 84">
                <a:extLst>
                  <a:ext uri="{FF2B5EF4-FFF2-40B4-BE49-F238E27FC236}">
                    <a16:creationId xmlns:a16="http://schemas.microsoft.com/office/drawing/2014/main" id="{926D0244-5E9A-4DA6-BA43-1E6E852F3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99409" y="454033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81" name="グラフィックス 20">
              <a:extLst>
                <a:ext uri="{FF2B5EF4-FFF2-40B4-BE49-F238E27FC236}">
                  <a16:creationId xmlns:a16="http://schemas.microsoft.com/office/drawing/2014/main" id="{8CB788BE-4771-4F48-AC68-B512CE6EECD2}"/>
                </a:ext>
              </a:extLst>
            </p:cNvPr>
            <p:cNvSpPr/>
            <p:nvPr/>
          </p:nvSpPr>
          <p:spPr>
            <a:xfrm>
              <a:off x="5000548" y="5014514"/>
              <a:ext cx="348758" cy="348758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49049A9-7B53-43F5-8106-5ED525C14BEF}"/>
              </a:ext>
            </a:extLst>
          </p:cNvPr>
          <p:cNvGrpSpPr/>
          <p:nvPr/>
        </p:nvGrpSpPr>
        <p:grpSpPr>
          <a:xfrm>
            <a:off x="926503" y="2885831"/>
            <a:ext cx="5004993" cy="900345"/>
            <a:chOff x="855234" y="1848114"/>
            <a:chExt cx="5004993" cy="900345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1E579FA-6560-4DBF-9229-70D9EA572F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40343" y="1848286"/>
              <a:ext cx="919884" cy="900000"/>
              <a:chOff x="862384" y="583780"/>
              <a:chExt cx="2943630" cy="2880000"/>
            </a:xfrm>
          </p:grpSpPr>
          <p:sp>
            <p:nvSpPr>
              <p:cNvPr id="61" name="グラフィックス 20">
                <a:extLst>
                  <a:ext uri="{FF2B5EF4-FFF2-40B4-BE49-F238E27FC236}">
                    <a16:creationId xmlns:a16="http://schemas.microsoft.com/office/drawing/2014/main" id="{4831502A-65EF-4BF4-AD7B-09DA9D28A816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62" name="グラフィックス 24">
                <a:extLst>
                  <a:ext uri="{FF2B5EF4-FFF2-40B4-BE49-F238E27FC236}">
                    <a16:creationId xmlns:a16="http://schemas.microsoft.com/office/drawing/2014/main" id="{26E79B24-A06C-47D9-A0CF-5427EFF3C3E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グラフィックス 24">
                <a:extLst>
                  <a:ext uri="{FF2B5EF4-FFF2-40B4-BE49-F238E27FC236}">
                    <a16:creationId xmlns:a16="http://schemas.microsoft.com/office/drawing/2014/main" id="{5269C4B2-AFE9-4173-8391-C8B6C329CE2E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4" name="グラフィックス 24">
                <a:extLst>
                  <a:ext uri="{FF2B5EF4-FFF2-40B4-BE49-F238E27FC236}">
                    <a16:creationId xmlns:a16="http://schemas.microsoft.com/office/drawing/2014/main" id="{00BBE9E3-8495-4B71-A5FC-B4D110EFAD3D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65" name="グラフィックス 64">
                <a:extLst>
                  <a:ext uri="{FF2B5EF4-FFF2-40B4-BE49-F238E27FC236}">
                    <a16:creationId xmlns:a16="http://schemas.microsoft.com/office/drawing/2014/main" id="{C616A484-18AE-4460-92F6-66055C967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B67C8244-A4B6-4CAF-8E74-D54F345C452D}"/>
                </a:ext>
              </a:extLst>
            </p:cNvPr>
            <p:cNvGrpSpPr/>
            <p:nvPr/>
          </p:nvGrpSpPr>
          <p:grpSpPr>
            <a:xfrm>
              <a:off x="2216938" y="1848229"/>
              <a:ext cx="918553" cy="900000"/>
              <a:chOff x="3452674" y="1977763"/>
              <a:chExt cx="918553" cy="900000"/>
            </a:xfrm>
          </p:grpSpPr>
          <p:sp>
            <p:nvSpPr>
              <p:cNvPr id="88" name="グラフィックス 20">
                <a:extLst>
                  <a:ext uri="{FF2B5EF4-FFF2-40B4-BE49-F238E27FC236}">
                    <a16:creationId xmlns:a16="http://schemas.microsoft.com/office/drawing/2014/main" id="{A54139AA-631E-4E42-A23F-C549F8BDD4F7}"/>
                  </a:ext>
                </a:extLst>
              </p:cNvPr>
              <p:cNvSpPr/>
              <p:nvPr/>
            </p:nvSpPr>
            <p:spPr>
              <a:xfrm>
                <a:off x="4177473" y="2447758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CBBCE484-85FB-454A-BAD5-A1DEB4D32B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2674" y="1977763"/>
                <a:ext cx="918251" cy="900000"/>
                <a:chOff x="680800" y="5014514"/>
                <a:chExt cx="1655792" cy="1622882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A7704AEB-2974-40A3-8185-3A60FD429A7E}"/>
                    </a:ext>
                  </a:extLst>
                </p:cNvPr>
                <p:cNvGrpSpPr/>
                <p:nvPr/>
              </p:nvGrpSpPr>
              <p:grpSpPr>
                <a:xfrm>
                  <a:off x="680800" y="5017396"/>
                  <a:ext cx="1655792" cy="1620000"/>
                  <a:chOff x="862384" y="583780"/>
                  <a:chExt cx="2943630" cy="2880000"/>
                </a:xfrm>
              </p:grpSpPr>
              <p:sp>
                <p:nvSpPr>
                  <p:cNvPr id="94" name="グラフィックス 24">
                    <a:extLst>
                      <a:ext uri="{FF2B5EF4-FFF2-40B4-BE49-F238E27FC236}">
                        <a16:creationId xmlns:a16="http://schemas.microsoft.com/office/drawing/2014/main" id="{AB4001A9-0A99-4BD8-A1BA-8FB7C0C6E0CB}"/>
                      </a:ext>
                    </a:extLst>
                  </p:cNvPr>
                  <p:cNvSpPr/>
                  <p:nvPr/>
                </p:nvSpPr>
                <p:spPr>
                  <a:xfrm>
                    <a:off x="3186000" y="1337109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95" name="グラフィックス 24">
                    <a:extLst>
                      <a:ext uri="{FF2B5EF4-FFF2-40B4-BE49-F238E27FC236}">
                        <a16:creationId xmlns:a16="http://schemas.microsoft.com/office/drawing/2014/main" id="{D18DBCB9-6CD8-4AC1-965F-9BADD16D8468}"/>
                      </a:ext>
                    </a:extLst>
                  </p:cNvPr>
                  <p:cNvSpPr/>
                  <p:nvPr/>
                </p:nvSpPr>
                <p:spPr>
                  <a:xfrm>
                    <a:off x="3185868" y="2843766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pic>
                <p:nvPicPr>
                  <p:cNvPr id="96" name="グラフィックス 95">
                    <a:extLst>
                      <a:ext uri="{FF2B5EF4-FFF2-40B4-BE49-F238E27FC236}">
                        <a16:creationId xmlns:a16="http://schemas.microsoft.com/office/drawing/2014/main" id="{928569A0-436D-4D9B-AC71-CB14C30972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84" y="583780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2" name="グラフィックス 24">
                  <a:extLst>
                    <a:ext uri="{FF2B5EF4-FFF2-40B4-BE49-F238E27FC236}">
                      <a16:creationId xmlns:a16="http://schemas.microsoft.com/office/drawing/2014/main" id="{F604C3BA-5DC3-4C16-B4EB-0116F3CB4AE5}"/>
                    </a:ext>
                  </a:extLst>
                </p:cNvPr>
                <p:cNvSpPr/>
                <p:nvPr/>
              </p:nvSpPr>
              <p:spPr>
                <a:xfrm>
                  <a:off x="1987760" y="5014514"/>
                  <a:ext cx="348758" cy="348758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DE822DF7-416A-44C1-B3FC-F0277AE0D033}"/>
                </a:ext>
              </a:extLst>
            </p:cNvPr>
            <p:cNvGrpSpPr/>
            <p:nvPr/>
          </p:nvGrpSpPr>
          <p:grpSpPr>
            <a:xfrm>
              <a:off x="3578641" y="1848172"/>
              <a:ext cx="918553" cy="900000"/>
              <a:chOff x="1977928" y="1977763"/>
              <a:chExt cx="918553" cy="900000"/>
            </a:xfrm>
          </p:grpSpPr>
          <p:sp>
            <p:nvSpPr>
              <p:cNvPr id="89" name="グラフィックス 20">
                <a:extLst>
                  <a:ext uri="{FF2B5EF4-FFF2-40B4-BE49-F238E27FC236}">
                    <a16:creationId xmlns:a16="http://schemas.microsoft.com/office/drawing/2014/main" id="{A3F4366F-6785-472E-BF3F-508C38E83BA1}"/>
                  </a:ext>
                </a:extLst>
              </p:cNvPr>
              <p:cNvSpPr/>
              <p:nvPr/>
            </p:nvSpPr>
            <p:spPr>
              <a:xfrm>
                <a:off x="2702727" y="2208131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5D481C0B-900E-4362-8918-D5AC6FD6DE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77928" y="1977763"/>
                <a:ext cx="918223" cy="900000"/>
                <a:chOff x="680800" y="5014514"/>
                <a:chExt cx="1655742" cy="1622882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91DA0EA9-D769-4FD5-BFFE-09A42A9A7C5D}"/>
                    </a:ext>
                  </a:extLst>
                </p:cNvPr>
                <p:cNvGrpSpPr/>
                <p:nvPr/>
              </p:nvGrpSpPr>
              <p:grpSpPr>
                <a:xfrm>
                  <a:off x="680800" y="5017396"/>
                  <a:ext cx="1655742" cy="1620000"/>
                  <a:chOff x="862384" y="583780"/>
                  <a:chExt cx="2943542" cy="2880000"/>
                </a:xfrm>
              </p:grpSpPr>
              <p:sp>
                <p:nvSpPr>
                  <p:cNvPr id="100" name="グラフィックス 24">
                    <a:extLst>
                      <a:ext uri="{FF2B5EF4-FFF2-40B4-BE49-F238E27FC236}">
                        <a16:creationId xmlns:a16="http://schemas.microsoft.com/office/drawing/2014/main" id="{D2165ECC-FCC1-490B-A881-07E010E8EB4D}"/>
                      </a:ext>
                    </a:extLst>
                  </p:cNvPr>
                  <p:cNvSpPr/>
                  <p:nvPr/>
                </p:nvSpPr>
                <p:spPr>
                  <a:xfrm>
                    <a:off x="3185912" y="2090438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02" name="グラフィックス 24">
                    <a:extLst>
                      <a:ext uri="{FF2B5EF4-FFF2-40B4-BE49-F238E27FC236}">
                        <a16:creationId xmlns:a16="http://schemas.microsoft.com/office/drawing/2014/main" id="{45FC867B-8AD6-44C3-B111-B69F9E069A9F}"/>
                      </a:ext>
                    </a:extLst>
                  </p:cNvPr>
                  <p:cNvSpPr/>
                  <p:nvPr/>
                </p:nvSpPr>
                <p:spPr>
                  <a:xfrm>
                    <a:off x="3185868" y="2843766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pic>
                <p:nvPicPr>
                  <p:cNvPr id="103" name="グラフィックス 102">
                    <a:extLst>
                      <a:ext uri="{FF2B5EF4-FFF2-40B4-BE49-F238E27FC236}">
                        <a16:creationId xmlns:a16="http://schemas.microsoft.com/office/drawing/2014/main" id="{428B40C1-FA9C-4D8F-BF51-11064236DA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84" y="583780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9" name="グラフィックス 24">
                  <a:extLst>
                    <a:ext uri="{FF2B5EF4-FFF2-40B4-BE49-F238E27FC236}">
                      <a16:creationId xmlns:a16="http://schemas.microsoft.com/office/drawing/2014/main" id="{AE4FA6E9-CC64-4760-B265-3CB3250229A2}"/>
                    </a:ext>
                  </a:extLst>
                </p:cNvPr>
                <p:cNvSpPr/>
                <p:nvPr/>
              </p:nvSpPr>
              <p:spPr>
                <a:xfrm>
                  <a:off x="1987760" y="5014514"/>
                  <a:ext cx="348758" cy="348758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C369B108-8B2C-4F0C-9AB3-B5B6F634D3DF}"/>
                </a:ext>
              </a:extLst>
            </p:cNvPr>
            <p:cNvGrpSpPr/>
            <p:nvPr/>
          </p:nvGrpSpPr>
          <p:grpSpPr>
            <a:xfrm>
              <a:off x="855234" y="1848114"/>
              <a:ext cx="918554" cy="900345"/>
              <a:chOff x="5334579" y="1998594"/>
              <a:chExt cx="918554" cy="900345"/>
            </a:xfrm>
          </p:grpSpPr>
          <p:sp>
            <p:nvSpPr>
              <p:cNvPr id="87" name="グラフィックス 20">
                <a:extLst>
                  <a:ext uri="{FF2B5EF4-FFF2-40B4-BE49-F238E27FC236}">
                    <a16:creationId xmlns:a16="http://schemas.microsoft.com/office/drawing/2014/main" id="{40113C1A-9237-48B4-BB1A-B669619AFE96}"/>
                  </a:ext>
                </a:extLst>
              </p:cNvPr>
              <p:cNvSpPr/>
              <p:nvPr/>
            </p:nvSpPr>
            <p:spPr>
              <a:xfrm>
                <a:off x="6059379" y="2705185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234680AD-F3D9-4369-A628-68103B2674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34579" y="1998594"/>
                <a:ext cx="918251" cy="900000"/>
                <a:chOff x="680800" y="5014514"/>
                <a:chExt cx="1655792" cy="1622882"/>
              </a:xfrm>
            </p:grpSpPr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89F05A07-8C10-4967-8532-9C0A9B48C8A7}"/>
                    </a:ext>
                  </a:extLst>
                </p:cNvPr>
                <p:cNvGrpSpPr/>
                <p:nvPr/>
              </p:nvGrpSpPr>
              <p:grpSpPr>
                <a:xfrm>
                  <a:off x="680800" y="5017396"/>
                  <a:ext cx="1655792" cy="1620000"/>
                  <a:chOff x="862384" y="583780"/>
                  <a:chExt cx="2943630" cy="2880000"/>
                </a:xfrm>
              </p:grpSpPr>
              <p:sp>
                <p:nvSpPr>
                  <p:cNvPr id="107" name="グラフィックス 24">
                    <a:extLst>
                      <a:ext uri="{FF2B5EF4-FFF2-40B4-BE49-F238E27FC236}">
                        <a16:creationId xmlns:a16="http://schemas.microsoft.com/office/drawing/2014/main" id="{737DCB97-AC45-4FE2-944B-B8B2D670B52C}"/>
                      </a:ext>
                    </a:extLst>
                  </p:cNvPr>
                  <p:cNvSpPr/>
                  <p:nvPr/>
                </p:nvSpPr>
                <p:spPr>
                  <a:xfrm>
                    <a:off x="3185912" y="2090438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08" name="グラフィックス 24">
                    <a:extLst>
                      <a:ext uri="{FF2B5EF4-FFF2-40B4-BE49-F238E27FC236}">
                        <a16:creationId xmlns:a16="http://schemas.microsoft.com/office/drawing/2014/main" id="{802CFDC3-8CB7-4BC3-BEFF-342E7E339394}"/>
                      </a:ext>
                    </a:extLst>
                  </p:cNvPr>
                  <p:cNvSpPr/>
                  <p:nvPr/>
                </p:nvSpPr>
                <p:spPr>
                  <a:xfrm>
                    <a:off x="3186000" y="1337109"/>
                    <a:ext cx="620014" cy="620014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  <p:pic>
                <p:nvPicPr>
                  <p:cNvPr id="110" name="グラフィックス 109">
                    <a:extLst>
                      <a:ext uri="{FF2B5EF4-FFF2-40B4-BE49-F238E27FC236}">
                        <a16:creationId xmlns:a16="http://schemas.microsoft.com/office/drawing/2014/main" id="{BC95B457-07E6-499F-B74D-6A800BD450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2384" y="583780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6" name="グラフィックス 24">
                  <a:extLst>
                    <a:ext uri="{FF2B5EF4-FFF2-40B4-BE49-F238E27FC236}">
                      <a16:creationId xmlns:a16="http://schemas.microsoft.com/office/drawing/2014/main" id="{BE0716D7-8220-4C49-873C-201E292C63DD}"/>
                    </a:ext>
                  </a:extLst>
                </p:cNvPr>
                <p:cNvSpPr/>
                <p:nvPr/>
              </p:nvSpPr>
              <p:spPr>
                <a:xfrm>
                  <a:off x="1987760" y="5014514"/>
                  <a:ext cx="348758" cy="348758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</p:grp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62D956-DF6C-49B7-BEA0-EE98FF1A1EA7}"/>
              </a:ext>
            </a:extLst>
          </p:cNvPr>
          <p:cNvGrpSpPr/>
          <p:nvPr/>
        </p:nvGrpSpPr>
        <p:grpSpPr>
          <a:xfrm>
            <a:off x="924829" y="5900977"/>
            <a:ext cx="5006625" cy="900000"/>
            <a:chOff x="853560" y="5021330"/>
            <a:chExt cx="5006625" cy="900000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908E963F-9769-494D-A1F5-D38A1FAA9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60" y="5021330"/>
              <a:ext cx="919884" cy="900000"/>
              <a:chOff x="8799409" y="454033"/>
              <a:chExt cx="2943630" cy="2880000"/>
            </a:xfrm>
          </p:grpSpPr>
          <p:sp>
            <p:nvSpPr>
              <p:cNvPr id="55" name="グラフィックス 20">
                <a:extLst>
                  <a:ext uri="{FF2B5EF4-FFF2-40B4-BE49-F238E27FC236}">
                    <a16:creationId xmlns:a16="http://schemas.microsoft.com/office/drawing/2014/main" id="{CCB6B621-2116-45FF-B656-789833A61557}"/>
                  </a:ext>
                </a:extLst>
              </p:cNvPr>
              <p:cNvSpPr/>
              <p:nvPr/>
            </p:nvSpPr>
            <p:spPr>
              <a:xfrm>
                <a:off x="11123025" y="1207362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6" name="グラフィックス 20">
                <a:extLst>
                  <a:ext uri="{FF2B5EF4-FFF2-40B4-BE49-F238E27FC236}">
                    <a16:creationId xmlns:a16="http://schemas.microsoft.com/office/drawing/2014/main" id="{6B6B83D5-32F5-4FAC-919B-327E42BFE868}"/>
                  </a:ext>
                </a:extLst>
              </p:cNvPr>
              <p:cNvSpPr/>
              <p:nvPr/>
            </p:nvSpPr>
            <p:spPr>
              <a:xfrm>
                <a:off x="11123025" y="2714019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57" name="グラフィックス 24">
                <a:extLst>
                  <a:ext uri="{FF2B5EF4-FFF2-40B4-BE49-F238E27FC236}">
                    <a16:creationId xmlns:a16="http://schemas.microsoft.com/office/drawing/2014/main" id="{FEC68B3C-22B6-4500-9D31-A2B4599D26E2}"/>
                  </a:ext>
                </a:extLst>
              </p:cNvPr>
              <p:cNvSpPr/>
              <p:nvPr/>
            </p:nvSpPr>
            <p:spPr>
              <a:xfrm>
                <a:off x="11123025" y="45403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8" name="グラフィックス 20">
                <a:extLst>
                  <a:ext uri="{FF2B5EF4-FFF2-40B4-BE49-F238E27FC236}">
                    <a16:creationId xmlns:a16="http://schemas.microsoft.com/office/drawing/2014/main" id="{99CA663D-6CC4-4209-A391-BDA743714B55}"/>
                  </a:ext>
                </a:extLst>
              </p:cNvPr>
              <p:cNvSpPr/>
              <p:nvPr/>
            </p:nvSpPr>
            <p:spPr>
              <a:xfrm>
                <a:off x="11123025" y="19606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pic>
            <p:nvPicPr>
              <p:cNvPr id="59" name="グラフィックス 58">
                <a:extLst>
                  <a:ext uri="{FF2B5EF4-FFF2-40B4-BE49-F238E27FC236}">
                    <a16:creationId xmlns:a16="http://schemas.microsoft.com/office/drawing/2014/main" id="{B56A2543-1352-466B-B644-F65ED4CB0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99409" y="454033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2EAF38F4-4017-425F-BEB3-EDC5BE6C7C88}"/>
                </a:ext>
              </a:extLst>
            </p:cNvPr>
            <p:cNvGrpSpPr/>
            <p:nvPr/>
          </p:nvGrpSpPr>
          <p:grpSpPr>
            <a:xfrm>
              <a:off x="4940301" y="5021330"/>
              <a:ext cx="919884" cy="900000"/>
              <a:chOff x="698502" y="5358544"/>
              <a:chExt cx="919884" cy="900000"/>
            </a:xfrm>
          </p:grpSpPr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39D7C274-35E8-48FB-8C62-4767D5B3E3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8502" y="5358544"/>
                <a:ext cx="919884" cy="900000"/>
                <a:chOff x="3693514" y="5014514"/>
                <a:chExt cx="1655792" cy="1620000"/>
              </a:xfrm>
            </p:grpSpPr>
            <p:grpSp>
              <p:nvGrpSpPr>
                <p:cNvPr id="129" name="グループ化 128">
                  <a:extLst>
                    <a:ext uri="{FF2B5EF4-FFF2-40B4-BE49-F238E27FC236}">
                      <a16:creationId xmlns:a16="http://schemas.microsoft.com/office/drawing/2014/main" id="{C62B7693-0453-46E1-BD90-B506A99B326A}"/>
                    </a:ext>
                  </a:extLst>
                </p:cNvPr>
                <p:cNvGrpSpPr/>
                <p:nvPr/>
              </p:nvGrpSpPr>
              <p:grpSpPr>
                <a:xfrm>
                  <a:off x="3693514" y="5014514"/>
                  <a:ext cx="1655792" cy="1620000"/>
                  <a:chOff x="8799409" y="454033"/>
                  <a:chExt cx="2943630" cy="2880000"/>
                </a:xfrm>
              </p:grpSpPr>
              <p:sp>
                <p:nvSpPr>
                  <p:cNvPr id="131" name="グラフィックス 20">
                    <a:extLst>
                      <a:ext uri="{FF2B5EF4-FFF2-40B4-BE49-F238E27FC236}">
                        <a16:creationId xmlns:a16="http://schemas.microsoft.com/office/drawing/2014/main" id="{84F82182-13FF-4643-B2D9-13165E7A9E02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207362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sp>
                <p:nvSpPr>
                  <p:cNvPr id="133" name="グラフィックス 20">
                    <a:extLst>
                      <a:ext uri="{FF2B5EF4-FFF2-40B4-BE49-F238E27FC236}">
                        <a16:creationId xmlns:a16="http://schemas.microsoft.com/office/drawing/2014/main" id="{8941A261-7BDF-4859-9A2B-A466E8BA95F0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960691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pic>
                <p:nvPicPr>
                  <p:cNvPr id="134" name="グラフィックス 133">
                    <a:extLst>
                      <a:ext uri="{FF2B5EF4-FFF2-40B4-BE49-F238E27FC236}">
                        <a16:creationId xmlns:a16="http://schemas.microsoft.com/office/drawing/2014/main" id="{082FE38B-5C33-46EF-B4B8-977D8A4303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9409" y="454033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0" name="グラフィックス 20">
                  <a:extLst>
                    <a:ext uri="{FF2B5EF4-FFF2-40B4-BE49-F238E27FC236}">
                      <a16:creationId xmlns:a16="http://schemas.microsoft.com/office/drawing/2014/main" id="{578604A6-25C6-422F-B264-AFB6ADA36DCD}"/>
                    </a:ext>
                  </a:extLst>
                </p:cNvPr>
                <p:cNvSpPr/>
                <p:nvPr/>
              </p:nvSpPr>
              <p:spPr>
                <a:xfrm>
                  <a:off x="5000548" y="5014514"/>
                  <a:ext cx="348758" cy="348758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136" name="グラフィックス 24">
                <a:extLst>
                  <a:ext uri="{FF2B5EF4-FFF2-40B4-BE49-F238E27FC236}">
                    <a16:creationId xmlns:a16="http://schemas.microsoft.com/office/drawing/2014/main" id="{BF92B026-5CA1-4A43-B013-C0A37FA456A7}"/>
                  </a:ext>
                </a:extLst>
              </p:cNvPr>
              <p:cNvSpPr/>
              <p:nvPr/>
            </p:nvSpPr>
            <p:spPr>
              <a:xfrm>
                <a:off x="1424590" y="6061433"/>
                <a:ext cx="193754" cy="19375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A632F2B6-144C-4B56-A9DC-3908AA85FE92}"/>
                </a:ext>
              </a:extLst>
            </p:cNvPr>
            <p:cNvGrpSpPr/>
            <p:nvPr/>
          </p:nvGrpSpPr>
          <p:grpSpPr>
            <a:xfrm>
              <a:off x="3578054" y="5021330"/>
              <a:ext cx="919884" cy="900000"/>
              <a:chOff x="2102914" y="5355187"/>
              <a:chExt cx="919884" cy="900000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09CD43B0-5069-497A-95C9-A32B356BFC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02914" y="5355187"/>
                <a:ext cx="919884" cy="900000"/>
                <a:chOff x="3693514" y="5014514"/>
                <a:chExt cx="1655792" cy="1620000"/>
              </a:xfrm>
            </p:grpSpPr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292EBA32-0ED9-404E-AC7D-41543715A729}"/>
                    </a:ext>
                  </a:extLst>
                </p:cNvPr>
                <p:cNvGrpSpPr/>
                <p:nvPr/>
              </p:nvGrpSpPr>
              <p:grpSpPr>
                <a:xfrm>
                  <a:off x="3693514" y="5014514"/>
                  <a:ext cx="1655792" cy="1620000"/>
                  <a:chOff x="8799409" y="454033"/>
                  <a:chExt cx="2943630" cy="2880000"/>
                </a:xfrm>
              </p:grpSpPr>
              <p:sp>
                <p:nvSpPr>
                  <p:cNvPr id="124" name="グラフィックス 20">
                    <a:extLst>
                      <a:ext uri="{FF2B5EF4-FFF2-40B4-BE49-F238E27FC236}">
                        <a16:creationId xmlns:a16="http://schemas.microsoft.com/office/drawing/2014/main" id="{27D75204-4630-4614-A923-26E652BF854F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207362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sp>
                <p:nvSpPr>
                  <p:cNvPr id="125" name="グラフィックス 20">
                    <a:extLst>
                      <a:ext uri="{FF2B5EF4-FFF2-40B4-BE49-F238E27FC236}">
                        <a16:creationId xmlns:a16="http://schemas.microsoft.com/office/drawing/2014/main" id="{57F92EB3-06C2-4998-9998-BFF8FD17EB79}"/>
                      </a:ext>
                    </a:extLst>
                  </p:cNvPr>
                  <p:cNvSpPr/>
                  <p:nvPr/>
                </p:nvSpPr>
                <p:spPr>
                  <a:xfrm>
                    <a:off x="11123025" y="2714019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/>
                  </a:p>
                </p:txBody>
              </p:sp>
              <p:pic>
                <p:nvPicPr>
                  <p:cNvPr id="127" name="グラフィックス 126">
                    <a:extLst>
                      <a:ext uri="{FF2B5EF4-FFF2-40B4-BE49-F238E27FC236}">
                        <a16:creationId xmlns:a16="http://schemas.microsoft.com/office/drawing/2014/main" id="{E4A574D3-4C1D-41CF-A212-C312568F08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9409" y="454033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3" name="グラフィックス 20">
                  <a:extLst>
                    <a:ext uri="{FF2B5EF4-FFF2-40B4-BE49-F238E27FC236}">
                      <a16:creationId xmlns:a16="http://schemas.microsoft.com/office/drawing/2014/main" id="{53B54234-AC52-4408-8C3B-7E9CF54CD7D7}"/>
                    </a:ext>
                  </a:extLst>
                </p:cNvPr>
                <p:cNvSpPr/>
                <p:nvPr/>
              </p:nvSpPr>
              <p:spPr>
                <a:xfrm>
                  <a:off x="5000548" y="5014514"/>
                  <a:ext cx="348758" cy="348758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137" name="グラフィックス 24">
                <a:extLst>
                  <a:ext uri="{FF2B5EF4-FFF2-40B4-BE49-F238E27FC236}">
                    <a16:creationId xmlns:a16="http://schemas.microsoft.com/office/drawing/2014/main" id="{4BAC5FD5-4CB4-437B-BB2F-0220AFEFE8D3}"/>
                  </a:ext>
                </a:extLst>
              </p:cNvPr>
              <p:cNvSpPr/>
              <p:nvPr/>
            </p:nvSpPr>
            <p:spPr>
              <a:xfrm>
                <a:off x="2829044" y="5826017"/>
                <a:ext cx="193754" cy="19375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F76C6B59-3AF0-46E4-984C-7ADCB369867D}"/>
                </a:ext>
              </a:extLst>
            </p:cNvPr>
            <p:cNvGrpSpPr/>
            <p:nvPr/>
          </p:nvGrpSpPr>
          <p:grpSpPr>
            <a:xfrm>
              <a:off x="2215807" y="5021330"/>
              <a:ext cx="919884" cy="900000"/>
              <a:chOff x="3815476" y="5261667"/>
              <a:chExt cx="919884" cy="900000"/>
            </a:xfrm>
          </p:grpSpPr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F74D0FD4-1EFB-42D1-AF24-492E0ED9DD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5476" y="5261667"/>
                <a:ext cx="919884" cy="900000"/>
                <a:chOff x="3693514" y="5014514"/>
                <a:chExt cx="1655792" cy="1620000"/>
              </a:xfrm>
            </p:grpSpPr>
            <p:grpSp>
              <p:nvGrpSpPr>
                <p:cNvPr id="115" name="グループ化 114">
                  <a:extLst>
                    <a:ext uri="{FF2B5EF4-FFF2-40B4-BE49-F238E27FC236}">
                      <a16:creationId xmlns:a16="http://schemas.microsoft.com/office/drawing/2014/main" id="{B2D0510E-E4AB-4845-8996-302A7B6B47AF}"/>
                    </a:ext>
                  </a:extLst>
                </p:cNvPr>
                <p:cNvGrpSpPr/>
                <p:nvPr/>
              </p:nvGrpSpPr>
              <p:grpSpPr>
                <a:xfrm>
                  <a:off x="3693514" y="5014514"/>
                  <a:ext cx="1655792" cy="1620000"/>
                  <a:chOff x="8799409" y="454033"/>
                  <a:chExt cx="2943630" cy="2880000"/>
                </a:xfrm>
              </p:grpSpPr>
              <p:sp>
                <p:nvSpPr>
                  <p:cNvPr id="118" name="グラフィックス 20">
                    <a:extLst>
                      <a:ext uri="{FF2B5EF4-FFF2-40B4-BE49-F238E27FC236}">
                        <a16:creationId xmlns:a16="http://schemas.microsoft.com/office/drawing/2014/main" id="{D410784B-E027-4CA2-A249-F8569D96D982}"/>
                      </a:ext>
                    </a:extLst>
                  </p:cNvPr>
                  <p:cNvSpPr/>
                  <p:nvPr/>
                </p:nvSpPr>
                <p:spPr>
                  <a:xfrm>
                    <a:off x="11123025" y="2714019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/>
                  </a:p>
                </p:txBody>
              </p:sp>
              <p:sp>
                <p:nvSpPr>
                  <p:cNvPr id="119" name="グラフィックス 20">
                    <a:extLst>
                      <a:ext uri="{FF2B5EF4-FFF2-40B4-BE49-F238E27FC236}">
                        <a16:creationId xmlns:a16="http://schemas.microsoft.com/office/drawing/2014/main" id="{4038FE56-F771-441B-B7B5-3541153EA75C}"/>
                      </a:ext>
                    </a:extLst>
                  </p:cNvPr>
                  <p:cNvSpPr/>
                  <p:nvPr/>
                </p:nvSpPr>
                <p:spPr>
                  <a:xfrm>
                    <a:off x="11123025" y="1960691"/>
                    <a:ext cx="620014" cy="620014"/>
                  </a:xfrm>
                  <a:custGeom>
                    <a:avLst/>
                    <a:gdLst>
                      <a:gd name="connsiteX0" fmla="*/ 150650 w 301243"/>
                      <a:gd name="connsiteY0" fmla="*/ 28 h 301243"/>
                      <a:gd name="connsiteX1" fmla="*/ 28 w 301243"/>
                      <a:gd name="connsiteY1" fmla="*/ 150650 h 301243"/>
                      <a:gd name="connsiteX2" fmla="*/ 150650 w 301243"/>
                      <a:gd name="connsiteY2" fmla="*/ 301272 h 301243"/>
                      <a:gd name="connsiteX3" fmla="*/ 301272 w 301243"/>
                      <a:gd name="connsiteY3" fmla="*/ 150650 h 301243"/>
                      <a:gd name="connsiteX4" fmla="*/ 150650 w 301243"/>
                      <a:gd name="connsiteY4" fmla="*/ 28 h 301243"/>
                      <a:gd name="connsiteX5" fmla="*/ 150650 w 301243"/>
                      <a:gd name="connsiteY5" fmla="*/ 272119 h 301243"/>
                      <a:gd name="connsiteX6" fmla="*/ 29181 w 301243"/>
                      <a:gd name="connsiteY6" fmla="*/ 150650 h 301243"/>
                      <a:gd name="connsiteX7" fmla="*/ 150650 w 301243"/>
                      <a:gd name="connsiteY7" fmla="*/ 29181 h 301243"/>
                      <a:gd name="connsiteX8" fmla="*/ 272119 w 301243"/>
                      <a:gd name="connsiteY8" fmla="*/ 150650 h 301243"/>
                      <a:gd name="connsiteX9" fmla="*/ 150650 w 301243"/>
                      <a:gd name="connsiteY9" fmla="*/ 272119 h 301243"/>
                      <a:gd name="connsiteX10" fmla="*/ 212478 w 301243"/>
                      <a:gd name="connsiteY10" fmla="*/ 112873 h 301243"/>
                      <a:gd name="connsiteX11" fmla="*/ 174701 w 301243"/>
                      <a:gd name="connsiteY11" fmla="*/ 150650 h 301243"/>
                      <a:gd name="connsiteX12" fmla="*/ 212478 w 301243"/>
                      <a:gd name="connsiteY12" fmla="*/ 188427 h 301243"/>
                      <a:gd name="connsiteX13" fmla="*/ 212478 w 301243"/>
                      <a:gd name="connsiteY13" fmla="*/ 198752 h 301243"/>
                      <a:gd name="connsiteX14" fmla="*/ 198752 w 301243"/>
                      <a:gd name="connsiteY14" fmla="*/ 212478 h 301243"/>
                      <a:gd name="connsiteX15" fmla="*/ 188427 w 301243"/>
                      <a:gd name="connsiteY15" fmla="*/ 212478 h 301243"/>
                      <a:gd name="connsiteX16" fmla="*/ 150650 w 301243"/>
                      <a:gd name="connsiteY16" fmla="*/ 174701 h 301243"/>
                      <a:gd name="connsiteX17" fmla="*/ 112873 w 301243"/>
                      <a:gd name="connsiteY17" fmla="*/ 212478 h 301243"/>
                      <a:gd name="connsiteX18" fmla="*/ 102548 w 301243"/>
                      <a:gd name="connsiteY18" fmla="*/ 212478 h 301243"/>
                      <a:gd name="connsiteX19" fmla="*/ 88822 w 301243"/>
                      <a:gd name="connsiteY19" fmla="*/ 198752 h 301243"/>
                      <a:gd name="connsiteX20" fmla="*/ 88822 w 301243"/>
                      <a:gd name="connsiteY20" fmla="*/ 188427 h 301243"/>
                      <a:gd name="connsiteX21" fmla="*/ 126599 w 301243"/>
                      <a:gd name="connsiteY21" fmla="*/ 150650 h 301243"/>
                      <a:gd name="connsiteX22" fmla="*/ 88822 w 301243"/>
                      <a:gd name="connsiteY22" fmla="*/ 112873 h 301243"/>
                      <a:gd name="connsiteX23" fmla="*/ 88822 w 301243"/>
                      <a:gd name="connsiteY23" fmla="*/ 102548 h 301243"/>
                      <a:gd name="connsiteX24" fmla="*/ 102548 w 301243"/>
                      <a:gd name="connsiteY24" fmla="*/ 88822 h 301243"/>
                      <a:gd name="connsiteX25" fmla="*/ 112873 w 301243"/>
                      <a:gd name="connsiteY25" fmla="*/ 88822 h 301243"/>
                      <a:gd name="connsiteX26" fmla="*/ 150650 w 301243"/>
                      <a:gd name="connsiteY26" fmla="*/ 126599 h 301243"/>
                      <a:gd name="connsiteX27" fmla="*/ 188427 w 301243"/>
                      <a:gd name="connsiteY27" fmla="*/ 88822 h 301243"/>
                      <a:gd name="connsiteX28" fmla="*/ 198752 w 301243"/>
                      <a:gd name="connsiteY28" fmla="*/ 88822 h 301243"/>
                      <a:gd name="connsiteX29" fmla="*/ 212478 w 301243"/>
                      <a:gd name="connsiteY29" fmla="*/ 102548 h 301243"/>
                      <a:gd name="connsiteX30" fmla="*/ 212478 w 301243"/>
                      <a:gd name="connsiteY30" fmla="*/ 112873 h 301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01243" h="301243">
                        <a:moveTo>
                          <a:pt x="150650" y="28"/>
                        </a:moveTo>
                        <a:cubicBezTo>
                          <a:pt x="67444" y="28"/>
                          <a:pt x="28" y="67444"/>
                          <a:pt x="28" y="150650"/>
                        </a:cubicBezTo>
                        <a:cubicBezTo>
                          <a:pt x="28" y="233857"/>
                          <a:pt x="67444" y="301272"/>
                          <a:pt x="150650" y="301272"/>
                        </a:cubicBezTo>
                        <a:cubicBezTo>
                          <a:pt x="233857" y="301272"/>
                          <a:pt x="301272" y="233857"/>
                          <a:pt x="301272" y="150650"/>
                        </a:cubicBezTo>
                        <a:cubicBezTo>
                          <a:pt x="301272" y="67444"/>
                          <a:pt x="233857" y="28"/>
                          <a:pt x="150650" y="28"/>
                        </a:cubicBezTo>
                        <a:close/>
                        <a:moveTo>
                          <a:pt x="150650" y="272119"/>
                        </a:moveTo>
                        <a:cubicBezTo>
                          <a:pt x="83539" y="272119"/>
                          <a:pt x="29181" y="217762"/>
                          <a:pt x="29181" y="150650"/>
                        </a:cubicBezTo>
                        <a:cubicBezTo>
                          <a:pt x="29181" y="83539"/>
                          <a:pt x="83539" y="29181"/>
                          <a:pt x="150650" y="29181"/>
                        </a:cubicBezTo>
                        <a:cubicBezTo>
                          <a:pt x="217762" y="29181"/>
                          <a:pt x="272119" y="83539"/>
                          <a:pt x="272119" y="150650"/>
                        </a:cubicBezTo>
                        <a:cubicBezTo>
                          <a:pt x="272119" y="217762"/>
                          <a:pt x="217762" y="272119"/>
                          <a:pt x="150650" y="272119"/>
                        </a:cubicBezTo>
                        <a:close/>
                        <a:moveTo>
                          <a:pt x="212478" y="112873"/>
                        </a:moveTo>
                        <a:lnTo>
                          <a:pt x="174701" y="150650"/>
                        </a:lnTo>
                        <a:lnTo>
                          <a:pt x="212478" y="188427"/>
                        </a:lnTo>
                        <a:cubicBezTo>
                          <a:pt x="215333" y="191282"/>
                          <a:pt x="215333" y="195897"/>
                          <a:pt x="212478" y="198752"/>
                        </a:cubicBezTo>
                        <a:lnTo>
                          <a:pt x="198752" y="212478"/>
                        </a:lnTo>
                        <a:cubicBezTo>
                          <a:pt x="195897" y="215333"/>
                          <a:pt x="191282" y="215333"/>
                          <a:pt x="188427" y="212478"/>
                        </a:cubicBezTo>
                        <a:lnTo>
                          <a:pt x="150650" y="174701"/>
                        </a:lnTo>
                        <a:lnTo>
                          <a:pt x="112873" y="212478"/>
                        </a:lnTo>
                        <a:cubicBezTo>
                          <a:pt x="110019" y="215333"/>
                          <a:pt x="105403" y="215333"/>
                          <a:pt x="102548" y="212478"/>
                        </a:cubicBezTo>
                        <a:lnTo>
                          <a:pt x="88822" y="198752"/>
                        </a:lnTo>
                        <a:cubicBezTo>
                          <a:pt x="85968" y="195897"/>
                          <a:pt x="85968" y="191282"/>
                          <a:pt x="88822" y="188427"/>
                        </a:cubicBezTo>
                        <a:lnTo>
                          <a:pt x="126599" y="150650"/>
                        </a:lnTo>
                        <a:lnTo>
                          <a:pt x="88822" y="112873"/>
                        </a:lnTo>
                        <a:cubicBezTo>
                          <a:pt x="85968" y="110019"/>
                          <a:pt x="85968" y="105403"/>
                          <a:pt x="88822" y="102548"/>
                        </a:cubicBezTo>
                        <a:lnTo>
                          <a:pt x="102548" y="88822"/>
                        </a:lnTo>
                        <a:cubicBezTo>
                          <a:pt x="105403" y="85968"/>
                          <a:pt x="110019" y="85968"/>
                          <a:pt x="112873" y="88822"/>
                        </a:cubicBezTo>
                        <a:lnTo>
                          <a:pt x="150650" y="126599"/>
                        </a:lnTo>
                        <a:lnTo>
                          <a:pt x="188427" y="88822"/>
                        </a:lnTo>
                        <a:cubicBezTo>
                          <a:pt x="191282" y="85968"/>
                          <a:pt x="195897" y="85968"/>
                          <a:pt x="198752" y="88822"/>
                        </a:cubicBezTo>
                        <a:lnTo>
                          <a:pt x="212478" y="102548"/>
                        </a:lnTo>
                        <a:cubicBezTo>
                          <a:pt x="215333" y="105403"/>
                          <a:pt x="215333" y="110019"/>
                          <a:pt x="212478" y="11287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/>
                  </a:p>
                </p:txBody>
              </p:sp>
              <p:pic>
                <p:nvPicPr>
                  <p:cNvPr id="120" name="グラフィックス 119">
                    <a:extLst>
                      <a:ext uri="{FF2B5EF4-FFF2-40B4-BE49-F238E27FC236}">
                        <a16:creationId xmlns:a16="http://schemas.microsoft.com/office/drawing/2014/main" id="{C798DC66-80CB-4FC5-A125-C2B230232F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99409" y="454033"/>
                    <a:ext cx="2272500" cy="28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6" name="グラフィックス 20">
                  <a:extLst>
                    <a:ext uri="{FF2B5EF4-FFF2-40B4-BE49-F238E27FC236}">
                      <a16:creationId xmlns:a16="http://schemas.microsoft.com/office/drawing/2014/main" id="{EF4A402D-14E5-4A06-A6DC-175DDF0D2062}"/>
                    </a:ext>
                  </a:extLst>
                </p:cNvPr>
                <p:cNvSpPr/>
                <p:nvPr/>
              </p:nvSpPr>
              <p:spPr>
                <a:xfrm>
                  <a:off x="5000548" y="5014514"/>
                  <a:ext cx="348758" cy="348758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138" name="グラフィックス 24">
                <a:extLst>
                  <a:ext uri="{FF2B5EF4-FFF2-40B4-BE49-F238E27FC236}">
                    <a16:creationId xmlns:a16="http://schemas.microsoft.com/office/drawing/2014/main" id="{962D0F03-577A-44D6-BC22-B394AA0E2E1D}"/>
                  </a:ext>
                </a:extLst>
              </p:cNvPr>
              <p:cNvSpPr/>
              <p:nvPr/>
            </p:nvSpPr>
            <p:spPr>
              <a:xfrm>
                <a:off x="4541606" y="5489816"/>
                <a:ext cx="193754" cy="19375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9EDEF58-84DC-4D17-B7E0-1AC58C6E9403}"/>
              </a:ext>
            </a:extLst>
          </p:cNvPr>
          <p:cNvGrpSpPr/>
          <p:nvPr/>
        </p:nvGrpSpPr>
        <p:grpSpPr>
          <a:xfrm>
            <a:off x="135773" y="4394166"/>
            <a:ext cx="6586454" cy="900418"/>
            <a:chOff x="155083" y="3365787"/>
            <a:chExt cx="6586454" cy="900418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F7FFE62-27AA-4D2E-BBB2-B8A1A28C76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20641" y="3365996"/>
              <a:ext cx="919926" cy="900000"/>
              <a:chOff x="5367107" y="497505"/>
              <a:chExt cx="2943762" cy="2880000"/>
            </a:xfrm>
          </p:grpSpPr>
          <p:sp>
            <p:nvSpPr>
              <p:cNvPr id="67" name="グラフィックス 20">
                <a:extLst>
                  <a:ext uri="{FF2B5EF4-FFF2-40B4-BE49-F238E27FC236}">
                    <a16:creationId xmlns:a16="http://schemas.microsoft.com/office/drawing/2014/main" id="{916B16DE-7EBB-4DCD-A6C6-408BCC833DB2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68" name="グラフィックス 20">
                <a:extLst>
                  <a:ext uri="{FF2B5EF4-FFF2-40B4-BE49-F238E27FC236}">
                    <a16:creationId xmlns:a16="http://schemas.microsoft.com/office/drawing/2014/main" id="{88401C96-D5A2-4DD6-8B9B-AE6DA65B61DC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69" name="グラフィックス 24">
                <a:extLst>
                  <a:ext uri="{FF2B5EF4-FFF2-40B4-BE49-F238E27FC236}">
                    <a16:creationId xmlns:a16="http://schemas.microsoft.com/office/drawing/2014/main" id="{CAFE296E-F206-4F9F-822D-1C354A4A88CC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0" name="グラフィックス 24">
                <a:extLst>
                  <a:ext uri="{FF2B5EF4-FFF2-40B4-BE49-F238E27FC236}">
                    <a16:creationId xmlns:a16="http://schemas.microsoft.com/office/drawing/2014/main" id="{DCF5A5C3-7A11-46D3-BEEC-C3C794BA4087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1" name="グラフィックス 70">
                <a:extLst>
                  <a:ext uri="{FF2B5EF4-FFF2-40B4-BE49-F238E27FC236}">
                    <a16:creationId xmlns:a16="http://schemas.microsoft.com/office/drawing/2014/main" id="{501FB64D-9115-4559-881E-D8994494A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9F57E4B-F8CC-4559-A31A-8A6EF6D86506}"/>
                </a:ext>
              </a:extLst>
            </p:cNvPr>
            <p:cNvGrpSpPr/>
            <p:nvPr/>
          </p:nvGrpSpPr>
          <p:grpSpPr>
            <a:xfrm>
              <a:off x="5821680" y="3365996"/>
              <a:ext cx="919857" cy="900000"/>
              <a:chOff x="1598116" y="3477455"/>
              <a:chExt cx="919857" cy="900000"/>
            </a:xfrm>
          </p:grpSpPr>
          <p:sp>
            <p:nvSpPr>
              <p:cNvPr id="86" name="グラフィックス 20">
                <a:extLst>
                  <a:ext uri="{FF2B5EF4-FFF2-40B4-BE49-F238E27FC236}">
                    <a16:creationId xmlns:a16="http://schemas.microsoft.com/office/drawing/2014/main" id="{5652E458-00B2-4CE4-B148-B12F09FE4B95}"/>
                  </a:ext>
                </a:extLst>
              </p:cNvPr>
              <p:cNvSpPr/>
              <p:nvPr/>
            </p:nvSpPr>
            <p:spPr>
              <a:xfrm>
                <a:off x="2324205" y="3712870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94BC0A4C-4281-43B9-96EB-15FE2F7BA8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8116" y="3477455"/>
                <a:ext cx="919857" cy="900000"/>
                <a:chOff x="862384" y="583780"/>
                <a:chExt cx="2943542" cy="2880000"/>
              </a:xfrm>
            </p:grpSpPr>
            <p:sp>
              <p:nvSpPr>
                <p:cNvPr id="149" name="グラフィックス 20">
                  <a:extLst>
                    <a:ext uri="{FF2B5EF4-FFF2-40B4-BE49-F238E27FC236}">
                      <a16:creationId xmlns:a16="http://schemas.microsoft.com/office/drawing/2014/main" id="{AEB99403-1BA5-4CBB-AE71-A9C2BFD5931A}"/>
                    </a:ext>
                  </a:extLst>
                </p:cNvPr>
                <p:cNvSpPr/>
                <p:nvPr/>
              </p:nvSpPr>
              <p:spPr>
                <a:xfrm>
                  <a:off x="3185868" y="583780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150" name="グラフィックス 24">
                  <a:extLst>
                    <a:ext uri="{FF2B5EF4-FFF2-40B4-BE49-F238E27FC236}">
                      <a16:creationId xmlns:a16="http://schemas.microsoft.com/office/drawing/2014/main" id="{92427285-87EA-47C8-90DE-3AE5497C3AAF}"/>
                    </a:ext>
                  </a:extLst>
                </p:cNvPr>
                <p:cNvSpPr/>
                <p:nvPr/>
              </p:nvSpPr>
              <p:spPr>
                <a:xfrm>
                  <a:off x="3185912" y="2090438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52" name="グラフィックス 24">
                  <a:extLst>
                    <a:ext uri="{FF2B5EF4-FFF2-40B4-BE49-F238E27FC236}">
                      <a16:creationId xmlns:a16="http://schemas.microsoft.com/office/drawing/2014/main" id="{9711C949-354A-4513-9206-2129418D32F9}"/>
                    </a:ext>
                  </a:extLst>
                </p:cNvPr>
                <p:cNvSpPr/>
                <p:nvPr/>
              </p:nvSpPr>
              <p:spPr>
                <a:xfrm>
                  <a:off x="3185868" y="2843766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153" name="グラフィックス 152">
                  <a:extLst>
                    <a:ext uri="{FF2B5EF4-FFF2-40B4-BE49-F238E27FC236}">
                      <a16:creationId xmlns:a16="http://schemas.microsoft.com/office/drawing/2014/main" id="{FFBD60D8-57B6-49BE-9849-6C913C8B98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384" y="583780"/>
                  <a:ext cx="2272500" cy="288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2C9A426-3813-485D-A9A0-64B03D5E0B00}"/>
                </a:ext>
              </a:extLst>
            </p:cNvPr>
            <p:cNvGrpSpPr/>
            <p:nvPr/>
          </p:nvGrpSpPr>
          <p:grpSpPr>
            <a:xfrm>
              <a:off x="4687572" y="3365996"/>
              <a:ext cx="919884" cy="900000"/>
              <a:chOff x="2928913" y="3370696"/>
              <a:chExt cx="919884" cy="900000"/>
            </a:xfrm>
          </p:grpSpPr>
          <p:grpSp>
            <p:nvGrpSpPr>
              <p:cNvPr id="142" name="グループ化 141">
                <a:extLst>
                  <a:ext uri="{FF2B5EF4-FFF2-40B4-BE49-F238E27FC236}">
                    <a16:creationId xmlns:a16="http://schemas.microsoft.com/office/drawing/2014/main" id="{373DAA90-6360-4DC7-922E-FC8AA6C300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28913" y="3370696"/>
                <a:ext cx="919884" cy="900000"/>
                <a:chOff x="862384" y="583780"/>
                <a:chExt cx="2943630" cy="2880000"/>
              </a:xfrm>
            </p:grpSpPr>
            <p:sp>
              <p:nvSpPr>
                <p:cNvPr id="143" name="グラフィックス 20">
                  <a:extLst>
                    <a:ext uri="{FF2B5EF4-FFF2-40B4-BE49-F238E27FC236}">
                      <a16:creationId xmlns:a16="http://schemas.microsoft.com/office/drawing/2014/main" id="{E3582F11-AE08-415B-BA8F-7FF9A498F4AE}"/>
                    </a:ext>
                  </a:extLst>
                </p:cNvPr>
                <p:cNvSpPr/>
                <p:nvPr/>
              </p:nvSpPr>
              <p:spPr>
                <a:xfrm>
                  <a:off x="3185868" y="583780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145" name="グラフィックス 24">
                  <a:extLst>
                    <a:ext uri="{FF2B5EF4-FFF2-40B4-BE49-F238E27FC236}">
                      <a16:creationId xmlns:a16="http://schemas.microsoft.com/office/drawing/2014/main" id="{58A0B733-95FA-429B-8322-1AA5830687C4}"/>
                    </a:ext>
                  </a:extLst>
                </p:cNvPr>
                <p:cNvSpPr/>
                <p:nvPr/>
              </p:nvSpPr>
              <p:spPr>
                <a:xfrm>
                  <a:off x="3186000" y="1337109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46" name="グラフィックス 24">
                  <a:extLst>
                    <a:ext uri="{FF2B5EF4-FFF2-40B4-BE49-F238E27FC236}">
                      <a16:creationId xmlns:a16="http://schemas.microsoft.com/office/drawing/2014/main" id="{DD581567-BFFB-438B-9083-B88B96564BBB}"/>
                    </a:ext>
                  </a:extLst>
                </p:cNvPr>
                <p:cNvSpPr/>
                <p:nvPr/>
              </p:nvSpPr>
              <p:spPr>
                <a:xfrm>
                  <a:off x="3185868" y="2843766"/>
                  <a:ext cx="620014" cy="620014"/>
                </a:xfrm>
                <a:custGeom>
                  <a:avLst/>
                  <a:gdLst>
                    <a:gd name="connsiteX0" fmla="*/ 150650 w 301242"/>
                    <a:gd name="connsiteY0" fmla="*/ 28 h 301242"/>
                    <a:gd name="connsiteX1" fmla="*/ 28 w 301242"/>
                    <a:gd name="connsiteY1" fmla="*/ 150650 h 301242"/>
                    <a:gd name="connsiteX2" fmla="*/ 150650 w 301242"/>
                    <a:gd name="connsiteY2" fmla="*/ 301271 h 301242"/>
                    <a:gd name="connsiteX3" fmla="*/ 301271 w 301242"/>
                    <a:gd name="connsiteY3" fmla="*/ 150650 h 301242"/>
                    <a:gd name="connsiteX4" fmla="*/ 150650 w 301242"/>
                    <a:gd name="connsiteY4" fmla="*/ 28 h 301242"/>
                    <a:gd name="connsiteX5" fmla="*/ 150650 w 301242"/>
                    <a:gd name="connsiteY5" fmla="*/ 29181 h 301242"/>
                    <a:gd name="connsiteX6" fmla="*/ 272118 w 301242"/>
                    <a:gd name="connsiteY6" fmla="*/ 150650 h 301242"/>
                    <a:gd name="connsiteX7" fmla="*/ 150650 w 301242"/>
                    <a:gd name="connsiteY7" fmla="*/ 272118 h 301242"/>
                    <a:gd name="connsiteX8" fmla="*/ 29181 w 301242"/>
                    <a:gd name="connsiteY8" fmla="*/ 150650 h 301242"/>
                    <a:gd name="connsiteX9" fmla="*/ 150650 w 301242"/>
                    <a:gd name="connsiteY9" fmla="*/ 29181 h 301242"/>
                    <a:gd name="connsiteX10" fmla="*/ 235802 w 301242"/>
                    <a:gd name="connsiteY10" fmla="*/ 108298 h 301242"/>
                    <a:gd name="connsiteX11" fmla="*/ 222115 w 301242"/>
                    <a:gd name="connsiteY11" fmla="*/ 94500 h 301242"/>
                    <a:gd name="connsiteX12" fmla="*/ 211808 w 301242"/>
                    <a:gd name="connsiteY12" fmla="*/ 94459 h 301242"/>
                    <a:gd name="connsiteX13" fmla="*/ 125959 w 301242"/>
                    <a:gd name="connsiteY13" fmla="*/ 179618 h 301242"/>
                    <a:gd name="connsiteX14" fmla="*/ 89644 w 301242"/>
                    <a:gd name="connsiteY14" fmla="*/ 143009 h 301242"/>
                    <a:gd name="connsiteX15" fmla="*/ 79338 w 301242"/>
                    <a:gd name="connsiteY15" fmla="*/ 142967 h 301242"/>
                    <a:gd name="connsiteX16" fmla="*/ 65540 w 301242"/>
                    <a:gd name="connsiteY16" fmla="*/ 156655 h 301242"/>
                    <a:gd name="connsiteX17" fmla="*/ 65498 w 301242"/>
                    <a:gd name="connsiteY17" fmla="*/ 166962 h 301242"/>
                    <a:gd name="connsiteX18" fmla="*/ 120634 w 301242"/>
                    <a:gd name="connsiteY18" fmla="*/ 222543 h 301242"/>
                    <a:gd name="connsiteX19" fmla="*/ 130940 w 301242"/>
                    <a:gd name="connsiteY19" fmla="*/ 222585 h 301242"/>
                    <a:gd name="connsiteX20" fmla="*/ 235761 w 301242"/>
                    <a:gd name="connsiteY20" fmla="*/ 118605 h 301242"/>
                    <a:gd name="connsiteX21" fmla="*/ 235802 w 301242"/>
                    <a:gd name="connsiteY21" fmla="*/ 108298 h 30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242" h="301242">
                      <a:moveTo>
                        <a:pt x="150650" y="28"/>
                      </a:moveTo>
                      <a:cubicBezTo>
                        <a:pt x="67464" y="28"/>
                        <a:pt x="28" y="67464"/>
                        <a:pt x="28" y="150650"/>
                      </a:cubicBezTo>
                      <a:cubicBezTo>
                        <a:pt x="28" y="233836"/>
                        <a:pt x="67464" y="301271"/>
                        <a:pt x="150650" y="301271"/>
                      </a:cubicBezTo>
                      <a:cubicBezTo>
                        <a:pt x="233836" y="301271"/>
                        <a:pt x="301271" y="233836"/>
                        <a:pt x="301271" y="150650"/>
                      </a:cubicBezTo>
                      <a:cubicBezTo>
                        <a:pt x="301271" y="67464"/>
                        <a:pt x="233836" y="28"/>
                        <a:pt x="150650" y="28"/>
                      </a:cubicBezTo>
                      <a:close/>
                      <a:moveTo>
                        <a:pt x="150650" y="29181"/>
                      </a:moveTo>
                      <a:cubicBezTo>
                        <a:pt x="217781" y="29181"/>
                        <a:pt x="272118" y="83508"/>
                        <a:pt x="272118" y="150650"/>
                      </a:cubicBezTo>
                      <a:cubicBezTo>
                        <a:pt x="272118" y="217781"/>
                        <a:pt x="217791" y="272118"/>
                        <a:pt x="150650" y="272118"/>
                      </a:cubicBezTo>
                      <a:cubicBezTo>
                        <a:pt x="83519" y="272118"/>
                        <a:pt x="29181" y="217791"/>
                        <a:pt x="29181" y="150650"/>
                      </a:cubicBezTo>
                      <a:cubicBezTo>
                        <a:pt x="29181" y="83519"/>
                        <a:pt x="83508" y="29181"/>
                        <a:pt x="150650" y="29181"/>
                      </a:cubicBezTo>
                      <a:moveTo>
                        <a:pt x="235802" y="108298"/>
                      </a:moveTo>
                      <a:lnTo>
                        <a:pt x="222115" y="94500"/>
                      </a:lnTo>
                      <a:cubicBezTo>
                        <a:pt x="219280" y="91643"/>
                        <a:pt x="214666" y="91624"/>
                        <a:pt x="211808" y="94459"/>
                      </a:cubicBezTo>
                      <a:lnTo>
                        <a:pt x="125959" y="179618"/>
                      </a:lnTo>
                      <a:lnTo>
                        <a:pt x="89644" y="143009"/>
                      </a:lnTo>
                      <a:cubicBezTo>
                        <a:pt x="86810" y="140152"/>
                        <a:pt x="82195" y="140133"/>
                        <a:pt x="79338" y="142967"/>
                      </a:cubicBezTo>
                      <a:lnTo>
                        <a:pt x="65540" y="156655"/>
                      </a:lnTo>
                      <a:cubicBezTo>
                        <a:pt x="62682" y="159489"/>
                        <a:pt x="62663" y="164104"/>
                        <a:pt x="65498" y="166962"/>
                      </a:cubicBezTo>
                      <a:lnTo>
                        <a:pt x="120634" y="222543"/>
                      </a:lnTo>
                      <a:cubicBezTo>
                        <a:pt x="123468" y="225401"/>
                        <a:pt x="128083" y="225420"/>
                        <a:pt x="130940" y="222585"/>
                      </a:cubicBezTo>
                      <a:lnTo>
                        <a:pt x="235761" y="118605"/>
                      </a:lnTo>
                      <a:cubicBezTo>
                        <a:pt x="238618" y="115770"/>
                        <a:pt x="238636" y="111155"/>
                        <a:pt x="235802" y="108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>
                    <a:ln>
                      <a:solidFill>
                        <a:schemeClr val="accent2"/>
                      </a:solidFill>
                    </a:ln>
                    <a:solidFill>
                      <a:schemeClr val="accent6"/>
                    </a:solidFill>
                  </a:endParaRPr>
                </a:p>
              </p:txBody>
            </p:sp>
            <p:pic>
              <p:nvPicPr>
                <p:cNvPr id="147" name="グラフィックス 146">
                  <a:extLst>
                    <a:ext uri="{FF2B5EF4-FFF2-40B4-BE49-F238E27FC236}">
                      <a16:creationId xmlns:a16="http://schemas.microsoft.com/office/drawing/2014/main" id="{76AD12A4-CE07-4C0F-9EF5-E2DA202511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384" y="583780"/>
                  <a:ext cx="2272500" cy="2880000"/>
                </a:xfrm>
                <a:prstGeom prst="rect">
                  <a:avLst/>
                </a:prstGeom>
              </p:spPr>
            </p:pic>
          </p:grpSp>
          <p:sp>
            <p:nvSpPr>
              <p:cNvPr id="160" name="グラフィックス 20">
                <a:extLst>
                  <a:ext uri="{FF2B5EF4-FFF2-40B4-BE49-F238E27FC236}">
                    <a16:creationId xmlns:a16="http://schemas.microsoft.com/office/drawing/2014/main" id="{C1DDA5E2-65D0-45E1-8064-5A94E22733BF}"/>
                  </a:ext>
                </a:extLst>
              </p:cNvPr>
              <p:cNvSpPr/>
              <p:nvPr/>
            </p:nvSpPr>
            <p:spPr>
              <a:xfrm>
                <a:off x="3655001" y="3844015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809D05C-4C38-40D7-9BC5-1F6910699283}"/>
                </a:ext>
              </a:extLst>
            </p:cNvPr>
            <p:cNvGrpSpPr/>
            <p:nvPr/>
          </p:nvGrpSpPr>
          <p:grpSpPr>
            <a:xfrm>
              <a:off x="3554793" y="3365996"/>
              <a:ext cx="918553" cy="900000"/>
              <a:chOff x="4151890" y="3373638"/>
              <a:chExt cx="918553" cy="900000"/>
            </a:xfrm>
          </p:grpSpPr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22D39C42-9026-4117-B8FE-172276BE0C65}"/>
                  </a:ext>
                </a:extLst>
              </p:cNvPr>
              <p:cNvGrpSpPr/>
              <p:nvPr/>
            </p:nvGrpSpPr>
            <p:grpSpPr>
              <a:xfrm>
                <a:off x="4151890" y="3373638"/>
                <a:ext cx="918553" cy="900000"/>
                <a:chOff x="1977928" y="1977763"/>
                <a:chExt cx="918553" cy="900000"/>
              </a:xfrm>
            </p:grpSpPr>
            <p:sp>
              <p:nvSpPr>
                <p:cNvPr id="171" name="グラフィックス 20">
                  <a:extLst>
                    <a:ext uri="{FF2B5EF4-FFF2-40B4-BE49-F238E27FC236}">
                      <a16:creationId xmlns:a16="http://schemas.microsoft.com/office/drawing/2014/main" id="{04AE9140-FB09-48FA-9C07-CDD037FADF10}"/>
                    </a:ext>
                  </a:extLst>
                </p:cNvPr>
                <p:cNvSpPr/>
                <p:nvPr/>
              </p:nvSpPr>
              <p:spPr>
                <a:xfrm>
                  <a:off x="2702727" y="2208131"/>
                  <a:ext cx="193754" cy="19375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grpSp>
              <p:nvGrpSpPr>
                <p:cNvPr id="172" name="グループ化 171">
                  <a:extLst>
                    <a:ext uri="{FF2B5EF4-FFF2-40B4-BE49-F238E27FC236}">
                      <a16:creationId xmlns:a16="http://schemas.microsoft.com/office/drawing/2014/main" id="{CFB187F1-E78C-4977-B5B1-C1C5C2CCDC2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77928" y="1977763"/>
                  <a:ext cx="918210" cy="900000"/>
                  <a:chOff x="680800" y="5014514"/>
                  <a:chExt cx="1655718" cy="1622882"/>
                </a:xfrm>
              </p:grpSpPr>
              <p:grpSp>
                <p:nvGrpSpPr>
                  <p:cNvPr id="173" name="グループ化 172">
                    <a:extLst>
                      <a:ext uri="{FF2B5EF4-FFF2-40B4-BE49-F238E27FC236}">
                        <a16:creationId xmlns:a16="http://schemas.microsoft.com/office/drawing/2014/main" id="{8DAC70C6-8416-4CC6-AA9A-DEED8E58BB27}"/>
                      </a:ext>
                    </a:extLst>
                  </p:cNvPr>
                  <p:cNvGrpSpPr/>
                  <p:nvPr/>
                </p:nvGrpSpPr>
                <p:grpSpPr>
                  <a:xfrm>
                    <a:off x="680800" y="5017396"/>
                    <a:ext cx="1655717" cy="1620000"/>
                    <a:chOff x="862384" y="583780"/>
                    <a:chExt cx="2943498" cy="2880000"/>
                  </a:xfrm>
                </p:grpSpPr>
                <p:sp>
                  <p:nvSpPr>
                    <p:cNvPr id="176" name="グラフィックス 24">
                      <a:extLst>
                        <a:ext uri="{FF2B5EF4-FFF2-40B4-BE49-F238E27FC236}">
                          <a16:creationId xmlns:a16="http://schemas.microsoft.com/office/drawing/2014/main" id="{E083A532-8216-4283-820C-20F357FF95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5868" y="2843766"/>
                      <a:ext cx="620014" cy="620014"/>
                    </a:xfrm>
                    <a:custGeom>
                      <a:avLst/>
                      <a:gdLst>
                        <a:gd name="connsiteX0" fmla="*/ 150650 w 301242"/>
                        <a:gd name="connsiteY0" fmla="*/ 28 h 301242"/>
                        <a:gd name="connsiteX1" fmla="*/ 28 w 301242"/>
                        <a:gd name="connsiteY1" fmla="*/ 150650 h 301242"/>
                        <a:gd name="connsiteX2" fmla="*/ 150650 w 301242"/>
                        <a:gd name="connsiteY2" fmla="*/ 301271 h 301242"/>
                        <a:gd name="connsiteX3" fmla="*/ 301271 w 301242"/>
                        <a:gd name="connsiteY3" fmla="*/ 150650 h 301242"/>
                        <a:gd name="connsiteX4" fmla="*/ 150650 w 301242"/>
                        <a:gd name="connsiteY4" fmla="*/ 28 h 301242"/>
                        <a:gd name="connsiteX5" fmla="*/ 150650 w 301242"/>
                        <a:gd name="connsiteY5" fmla="*/ 29181 h 301242"/>
                        <a:gd name="connsiteX6" fmla="*/ 272118 w 301242"/>
                        <a:gd name="connsiteY6" fmla="*/ 150650 h 301242"/>
                        <a:gd name="connsiteX7" fmla="*/ 150650 w 301242"/>
                        <a:gd name="connsiteY7" fmla="*/ 272118 h 301242"/>
                        <a:gd name="connsiteX8" fmla="*/ 29181 w 301242"/>
                        <a:gd name="connsiteY8" fmla="*/ 150650 h 301242"/>
                        <a:gd name="connsiteX9" fmla="*/ 150650 w 301242"/>
                        <a:gd name="connsiteY9" fmla="*/ 29181 h 301242"/>
                        <a:gd name="connsiteX10" fmla="*/ 235802 w 301242"/>
                        <a:gd name="connsiteY10" fmla="*/ 108298 h 301242"/>
                        <a:gd name="connsiteX11" fmla="*/ 222115 w 301242"/>
                        <a:gd name="connsiteY11" fmla="*/ 94500 h 301242"/>
                        <a:gd name="connsiteX12" fmla="*/ 211808 w 301242"/>
                        <a:gd name="connsiteY12" fmla="*/ 94459 h 301242"/>
                        <a:gd name="connsiteX13" fmla="*/ 125959 w 301242"/>
                        <a:gd name="connsiteY13" fmla="*/ 179618 h 301242"/>
                        <a:gd name="connsiteX14" fmla="*/ 89644 w 301242"/>
                        <a:gd name="connsiteY14" fmla="*/ 143009 h 301242"/>
                        <a:gd name="connsiteX15" fmla="*/ 79338 w 301242"/>
                        <a:gd name="connsiteY15" fmla="*/ 142967 h 301242"/>
                        <a:gd name="connsiteX16" fmla="*/ 65540 w 301242"/>
                        <a:gd name="connsiteY16" fmla="*/ 156655 h 301242"/>
                        <a:gd name="connsiteX17" fmla="*/ 65498 w 301242"/>
                        <a:gd name="connsiteY17" fmla="*/ 166962 h 301242"/>
                        <a:gd name="connsiteX18" fmla="*/ 120634 w 301242"/>
                        <a:gd name="connsiteY18" fmla="*/ 222543 h 301242"/>
                        <a:gd name="connsiteX19" fmla="*/ 130940 w 301242"/>
                        <a:gd name="connsiteY19" fmla="*/ 222585 h 301242"/>
                        <a:gd name="connsiteX20" fmla="*/ 235761 w 301242"/>
                        <a:gd name="connsiteY20" fmla="*/ 118605 h 301242"/>
                        <a:gd name="connsiteX21" fmla="*/ 235802 w 301242"/>
                        <a:gd name="connsiteY21" fmla="*/ 108298 h 301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1242" h="301242">
                          <a:moveTo>
                            <a:pt x="150650" y="28"/>
                          </a:moveTo>
                          <a:cubicBezTo>
                            <a:pt x="67464" y="28"/>
                            <a:pt x="28" y="67464"/>
                            <a:pt x="28" y="150650"/>
                          </a:cubicBezTo>
                          <a:cubicBezTo>
                            <a:pt x="28" y="233836"/>
                            <a:pt x="67464" y="301271"/>
                            <a:pt x="150650" y="301271"/>
                          </a:cubicBezTo>
                          <a:cubicBezTo>
                            <a:pt x="233836" y="301271"/>
                            <a:pt x="301271" y="233836"/>
                            <a:pt x="301271" y="150650"/>
                          </a:cubicBezTo>
                          <a:cubicBezTo>
                            <a:pt x="301271" y="67464"/>
                            <a:pt x="233836" y="28"/>
                            <a:pt x="150650" y="28"/>
                          </a:cubicBezTo>
                          <a:close/>
                          <a:moveTo>
                            <a:pt x="150650" y="29181"/>
                          </a:moveTo>
                          <a:cubicBezTo>
                            <a:pt x="217781" y="29181"/>
                            <a:pt x="272118" y="83508"/>
                            <a:pt x="272118" y="150650"/>
                          </a:cubicBezTo>
                          <a:cubicBezTo>
                            <a:pt x="272118" y="217781"/>
                            <a:pt x="217791" y="272118"/>
                            <a:pt x="150650" y="272118"/>
                          </a:cubicBezTo>
                          <a:cubicBezTo>
                            <a:pt x="83519" y="272118"/>
                            <a:pt x="29181" y="217791"/>
                            <a:pt x="29181" y="150650"/>
                          </a:cubicBezTo>
                          <a:cubicBezTo>
                            <a:pt x="29181" y="83519"/>
                            <a:pt x="83508" y="29181"/>
                            <a:pt x="150650" y="29181"/>
                          </a:cubicBezTo>
                          <a:moveTo>
                            <a:pt x="235802" y="108298"/>
                          </a:moveTo>
                          <a:lnTo>
                            <a:pt x="222115" y="94500"/>
                          </a:lnTo>
                          <a:cubicBezTo>
                            <a:pt x="219280" y="91643"/>
                            <a:pt x="214666" y="91624"/>
                            <a:pt x="211808" y="94459"/>
                          </a:cubicBezTo>
                          <a:lnTo>
                            <a:pt x="125959" y="179618"/>
                          </a:lnTo>
                          <a:lnTo>
                            <a:pt x="89644" y="143009"/>
                          </a:lnTo>
                          <a:cubicBezTo>
                            <a:pt x="86810" y="140152"/>
                            <a:pt x="82195" y="140133"/>
                            <a:pt x="79338" y="142967"/>
                          </a:cubicBezTo>
                          <a:lnTo>
                            <a:pt x="65540" y="156655"/>
                          </a:lnTo>
                          <a:cubicBezTo>
                            <a:pt x="62682" y="159489"/>
                            <a:pt x="62663" y="164104"/>
                            <a:pt x="65498" y="166962"/>
                          </a:cubicBezTo>
                          <a:lnTo>
                            <a:pt x="120634" y="222543"/>
                          </a:lnTo>
                          <a:cubicBezTo>
                            <a:pt x="123468" y="225401"/>
                            <a:pt x="128083" y="225420"/>
                            <a:pt x="130940" y="222585"/>
                          </a:cubicBezTo>
                          <a:lnTo>
                            <a:pt x="235761" y="118605"/>
                          </a:lnTo>
                          <a:cubicBezTo>
                            <a:pt x="238618" y="115770"/>
                            <a:pt x="238636" y="111155"/>
                            <a:pt x="235802" y="108298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59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ja-JP" altLang="en-US" sz="1013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p:txBody>
                </p:sp>
                <p:pic>
                  <p:nvPicPr>
                    <p:cNvPr id="177" name="グラフィックス 176">
                      <a:extLst>
                        <a:ext uri="{FF2B5EF4-FFF2-40B4-BE49-F238E27FC236}">
                          <a16:creationId xmlns:a16="http://schemas.microsoft.com/office/drawing/2014/main" id="{1A1F1AA3-C989-4236-B29D-613F9BD61E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2384" y="583780"/>
                      <a:ext cx="2272500" cy="288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74" name="グラフィックス 24">
                    <a:extLst>
                      <a:ext uri="{FF2B5EF4-FFF2-40B4-BE49-F238E27FC236}">
                        <a16:creationId xmlns:a16="http://schemas.microsoft.com/office/drawing/2014/main" id="{C1275D7D-764A-4468-8144-9D9797CDE9E2}"/>
                      </a:ext>
                    </a:extLst>
                  </p:cNvPr>
                  <p:cNvSpPr/>
                  <p:nvPr/>
                </p:nvSpPr>
                <p:spPr>
                  <a:xfrm>
                    <a:off x="1987760" y="5014514"/>
                    <a:ext cx="348758" cy="348758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</p:grpSp>
          </p:grpSp>
          <p:sp>
            <p:nvSpPr>
              <p:cNvPr id="186" name="グラフィックス 20">
                <a:extLst>
                  <a:ext uri="{FF2B5EF4-FFF2-40B4-BE49-F238E27FC236}">
                    <a16:creationId xmlns:a16="http://schemas.microsoft.com/office/drawing/2014/main" id="{E9498164-B3EA-410F-9442-30D8747915A8}"/>
                  </a:ext>
                </a:extLst>
              </p:cNvPr>
              <p:cNvSpPr/>
              <p:nvPr/>
            </p:nvSpPr>
            <p:spPr>
              <a:xfrm>
                <a:off x="4876345" y="3842117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78AE743-5287-4FFC-8331-B89B54962735}"/>
                </a:ext>
              </a:extLst>
            </p:cNvPr>
            <p:cNvGrpSpPr/>
            <p:nvPr/>
          </p:nvGrpSpPr>
          <p:grpSpPr>
            <a:xfrm>
              <a:off x="1287862" y="3365787"/>
              <a:ext cx="918553" cy="900418"/>
              <a:chOff x="5482686" y="3391943"/>
              <a:chExt cx="918553" cy="900418"/>
            </a:xfrm>
          </p:grpSpPr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5ECBCE1B-9BE9-4DA2-AAE8-3617DDD5FAA9}"/>
                  </a:ext>
                </a:extLst>
              </p:cNvPr>
              <p:cNvGrpSpPr/>
              <p:nvPr/>
            </p:nvGrpSpPr>
            <p:grpSpPr>
              <a:xfrm>
                <a:off x="5482686" y="3391943"/>
                <a:ext cx="918553" cy="900000"/>
                <a:chOff x="1977928" y="1977763"/>
                <a:chExt cx="918553" cy="900000"/>
              </a:xfrm>
            </p:grpSpPr>
            <p:sp>
              <p:nvSpPr>
                <p:cNvPr id="163" name="グラフィックス 20">
                  <a:extLst>
                    <a:ext uri="{FF2B5EF4-FFF2-40B4-BE49-F238E27FC236}">
                      <a16:creationId xmlns:a16="http://schemas.microsoft.com/office/drawing/2014/main" id="{24AC5B33-41C7-489B-BBCB-A316D162BFB7}"/>
                    </a:ext>
                  </a:extLst>
                </p:cNvPr>
                <p:cNvSpPr/>
                <p:nvPr/>
              </p:nvSpPr>
              <p:spPr>
                <a:xfrm>
                  <a:off x="2702727" y="2208131"/>
                  <a:ext cx="193754" cy="19375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grpSp>
              <p:nvGrpSpPr>
                <p:cNvPr id="164" name="グループ化 163">
                  <a:extLst>
                    <a:ext uri="{FF2B5EF4-FFF2-40B4-BE49-F238E27FC236}">
                      <a16:creationId xmlns:a16="http://schemas.microsoft.com/office/drawing/2014/main" id="{1C7F1076-D56D-403D-8726-83C4CC36BC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77928" y="1977763"/>
                  <a:ext cx="918223" cy="900000"/>
                  <a:chOff x="680800" y="5014514"/>
                  <a:chExt cx="1655742" cy="1622882"/>
                </a:xfrm>
              </p:grpSpPr>
              <p:grpSp>
                <p:nvGrpSpPr>
                  <p:cNvPr id="165" name="グループ化 164">
                    <a:extLst>
                      <a:ext uri="{FF2B5EF4-FFF2-40B4-BE49-F238E27FC236}">
                        <a16:creationId xmlns:a16="http://schemas.microsoft.com/office/drawing/2014/main" id="{0BA95165-D01C-455C-B564-95169A648DDE}"/>
                      </a:ext>
                    </a:extLst>
                  </p:cNvPr>
                  <p:cNvGrpSpPr/>
                  <p:nvPr/>
                </p:nvGrpSpPr>
                <p:grpSpPr>
                  <a:xfrm>
                    <a:off x="680800" y="5017396"/>
                    <a:ext cx="1655742" cy="1620000"/>
                    <a:chOff x="862384" y="583780"/>
                    <a:chExt cx="2943542" cy="2880000"/>
                  </a:xfrm>
                </p:grpSpPr>
                <p:sp>
                  <p:nvSpPr>
                    <p:cNvPr id="167" name="グラフィックス 24">
                      <a:extLst>
                        <a:ext uri="{FF2B5EF4-FFF2-40B4-BE49-F238E27FC236}">
                          <a16:creationId xmlns:a16="http://schemas.microsoft.com/office/drawing/2014/main" id="{119CC02B-B6A7-4075-9266-2F5696D68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5912" y="2090438"/>
                      <a:ext cx="620014" cy="620014"/>
                    </a:xfrm>
                    <a:custGeom>
                      <a:avLst/>
                      <a:gdLst>
                        <a:gd name="connsiteX0" fmla="*/ 150650 w 301242"/>
                        <a:gd name="connsiteY0" fmla="*/ 28 h 301242"/>
                        <a:gd name="connsiteX1" fmla="*/ 28 w 301242"/>
                        <a:gd name="connsiteY1" fmla="*/ 150650 h 301242"/>
                        <a:gd name="connsiteX2" fmla="*/ 150650 w 301242"/>
                        <a:gd name="connsiteY2" fmla="*/ 301271 h 301242"/>
                        <a:gd name="connsiteX3" fmla="*/ 301271 w 301242"/>
                        <a:gd name="connsiteY3" fmla="*/ 150650 h 301242"/>
                        <a:gd name="connsiteX4" fmla="*/ 150650 w 301242"/>
                        <a:gd name="connsiteY4" fmla="*/ 28 h 301242"/>
                        <a:gd name="connsiteX5" fmla="*/ 150650 w 301242"/>
                        <a:gd name="connsiteY5" fmla="*/ 29181 h 301242"/>
                        <a:gd name="connsiteX6" fmla="*/ 272118 w 301242"/>
                        <a:gd name="connsiteY6" fmla="*/ 150650 h 301242"/>
                        <a:gd name="connsiteX7" fmla="*/ 150650 w 301242"/>
                        <a:gd name="connsiteY7" fmla="*/ 272118 h 301242"/>
                        <a:gd name="connsiteX8" fmla="*/ 29181 w 301242"/>
                        <a:gd name="connsiteY8" fmla="*/ 150650 h 301242"/>
                        <a:gd name="connsiteX9" fmla="*/ 150650 w 301242"/>
                        <a:gd name="connsiteY9" fmla="*/ 29181 h 301242"/>
                        <a:gd name="connsiteX10" fmla="*/ 235802 w 301242"/>
                        <a:gd name="connsiteY10" fmla="*/ 108298 h 301242"/>
                        <a:gd name="connsiteX11" fmla="*/ 222115 w 301242"/>
                        <a:gd name="connsiteY11" fmla="*/ 94500 h 301242"/>
                        <a:gd name="connsiteX12" fmla="*/ 211808 w 301242"/>
                        <a:gd name="connsiteY12" fmla="*/ 94459 h 301242"/>
                        <a:gd name="connsiteX13" fmla="*/ 125959 w 301242"/>
                        <a:gd name="connsiteY13" fmla="*/ 179618 h 301242"/>
                        <a:gd name="connsiteX14" fmla="*/ 89644 w 301242"/>
                        <a:gd name="connsiteY14" fmla="*/ 143009 h 301242"/>
                        <a:gd name="connsiteX15" fmla="*/ 79338 w 301242"/>
                        <a:gd name="connsiteY15" fmla="*/ 142967 h 301242"/>
                        <a:gd name="connsiteX16" fmla="*/ 65540 w 301242"/>
                        <a:gd name="connsiteY16" fmla="*/ 156655 h 301242"/>
                        <a:gd name="connsiteX17" fmla="*/ 65498 w 301242"/>
                        <a:gd name="connsiteY17" fmla="*/ 166962 h 301242"/>
                        <a:gd name="connsiteX18" fmla="*/ 120634 w 301242"/>
                        <a:gd name="connsiteY18" fmla="*/ 222543 h 301242"/>
                        <a:gd name="connsiteX19" fmla="*/ 130940 w 301242"/>
                        <a:gd name="connsiteY19" fmla="*/ 222585 h 301242"/>
                        <a:gd name="connsiteX20" fmla="*/ 235761 w 301242"/>
                        <a:gd name="connsiteY20" fmla="*/ 118605 h 301242"/>
                        <a:gd name="connsiteX21" fmla="*/ 235802 w 301242"/>
                        <a:gd name="connsiteY21" fmla="*/ 108298 h 301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1242" h="301242">
                          <a:moveTo>
                            <a:pt x="150650" y="28"/>
                          </a:moveTo>
                          <a:cubicBezTo>
                            <a:pt x="67464" y="28"/>
                            <a:pt x="28" y="67464"/>
                            <a:pt x="28" y="150650"/>
                          </a:cubicBezTo>
                          <a:cubicBezTo>
                            <a:pt x="28" y="233836"/>
                            <a:pt x="67464" y="301271"/>
                            <a:pt x="150650" y="301271"/>
                          </a:cubicBezTo>
                          <a:cubicBezTo>
                            <a:pt x="233836" y="301271"/>
                            <a:pt x="301271" y="233836"/>
                            <a:pt x="301271" y="150650"/>
                          </a:cubicBezTo>
                          <a:cubicBezTo>
                            <a:pt x="301271" y="67464"/>
                            <a:pt x="233836" y="28"/>
                            <a:pt x="150650" y="28"/>
                          </a:cubicBezTo>
                          <a:close/>
                          <a:moveTo>
                            <a:pt x="150650" y="29181"/>
                          </a:moveTo>
                          <a:cubicBezTo>
                            <a:pt x="217781" y="29181"/>
                            <a:pt x="272118" y="83508"/>
                            <a:pt x="272118" y="150650"/>
                          </a:cubicBezTo>
                          <a:cubicBezTo>
                            <a:pt x="272118" y="217781"/>
                            <a:pt x="217791" y="272118"/>
                            <a:pt x="150650" y="272118"/>
                          </a:cubicBezTo>
                          <a:cubicBezTo>
                            <a:pt x="83519" y="272118"/>
                            <a:pt x="29181" y="217791"/>
                            <a:pt x="29181" y="150650"/>
                          </a:cubicBezTo>
                          <a:cubicBezTo>
                            <a:pt x="29181" y="83519"/>
                            <a:pt x="83508" y="29181"/>
                            <a:pt x="150650" y="29181"/>
                          </a:cubicBezTo>
                          <a:moveTo>
                            <a:pt x="235802" y="108298"/>
                          </a:moveTo>
                          <a:lnTo>
                            <a:pt x="222115" y="94500"/>
                          </a:lnTo>
                          <a:cubicBezTo>
                            <a:pt x="219280" y="91643"/>
                            <a:pt x="214666" y="91624"/>
                            <a:pt x="211808" y="94459"/>
                          </a:cubicBezTo>
                          <a:lnTo>
                            <a:pt x="125959" y="179618"/>
                          </a:lnTo>
                          <a:lnTo>
                            <a:pt x="89644" y="143009"/>
                          </a:lnTo>
                          <a:cubicBezTo>
                            <a:pt x="86810" y="140152"/>
                            <a:pt x="82195" y="140133"/>
                            <a:pt x="79338" y="142967"/>
                          </a:cubicBezTo>
                          <a:lnTo>
                            <a:pt x="65540" y="156655"/>
                          </a:lnTo>
                          <a:cubicBezTo>
                            <a:pt x="62682" y="159489"/>
                            <a:pt x="62663" y="164104"/>
                            <a:pt x="65498" y="166962"/>
                          </a:cubicBezTo>
                          <a:lnTo>
                            <a:pt x="120634" y="222543"/>
                          </a:lnTo>
                          <a:cubicBezTo>
                            <a:pt x="123468" y="225401"/>
                            <a:pt x="128083" y="225420"/>
                            <a:pt x="130940" y="222585"/>
                          </a:cubicBezTo>
                          <a:lnTo>
                            <a:pt x="235761" y="118605"/>
                          </a:lnTo>
                          <a:cubicBezTo>
                            <a:pt x="238618" y="115770"/>
                            <a:pt x="238636" y="111155"/>
                            <a:pt x="235802" y="108298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59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ja-JP" altLang="en-US" sz="1013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p:txBody>
                </p:sp>
                <p:pic>
                  <p:nvPicPr>
                    <p:cNvPr id="169" name="グラフィックス 168">
                      <a:extLst>
                        <a:ext uri="{FF2B5EF4-FFF2-40B4-BE49-F238E27FC236}">
                          <a16:creationId xmlns:a16="http://schemas.microsoft.com/office/drawing/2014/main" id="{D0764F28-86D5-47EE-B5E1-FBAA926027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2384" y="583780"/>
                      <a:ext cx="2272500" cy="288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6" name="グラフィックス 24">
                    <a:extLst>
                      <a:ext uri="{FF2B5EF4-FFF2-40B4-BE49-F238E27FC236}">
                        <a16:creationId xmlns:a16="http://schemas.microsoft.com/office/drawing/2014/main" id="{4CFF4503-C75B-4572-9100-FCA7C103B9C0}"/>
                      </a:ext>
                    </a:extLst>
                  </p:cNvPr>
                  <p:cNvSpPr/>
                  <p:nvPr/>
                </p:nvSpPr>
                <p:spPr>
                  <a:xfrm>
                    <a:off x="1987760" y="5014514"/>
                    <a:ext cx="348758" cy="348758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</p:grpSp>
          </p:grpSp>
          <p:sp>
            <p:nvSpPr>
              <p:cNvPr id="187" name="グラフィックス 20">
                <a:extLst>
                  <a:ext uri="{FF2B5EF4-FFF2-40B4-BE49-F238E27FC236}">
                    <a16:creationId xmlns:a16="http://schemas.microsoft.com/office/drawing/2014/main" id="{AD8E30B3-9F86-4135-9E27-5F6EAD52D4D7}"/>
                  </a:ext>
                </a:extLst>
              </p:cNvPr>
              <p:cNvSpPr/>
              <p:nvPr/>
            </p:nvSpPr>
            <p:spPr>
              <a:xfrm>
                <a:off x="6202947" y="4098607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89F9779-5C52-402A-8FB1-3D1CD9DCA279}"/>
                </a:ext>
              </a:extLst>
            </p:cNvPr>
            <p:cNvGrpSpPr/>
            <p:nvPr/>
          </p:nvGrpSpPr>
          <p:grpSpPr>
            <a:xfrm>
              <a:off x="155083" y="3365996"/>
              <a:ext cx="918553" cy="900000"/>
              <a:chOff x="6864780" y="3359747"/>
              <a:chExt cx="918553" cy="900000"/>
            </a:xfrm>
          </p:grpSpPr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6EF1F9B1-044A-448A-B154-1D4C87D95774}"/>
                  </a:ext>
                </a:extLst>
              </p:cNvPr>
              <p:cNvGrpSpPr/>
              <p:nvPr/>
            </p:nvGrpSpPr>
            <p:grpSpPr>
              <a:xfrm>
                <a:off x="6864780" y="3359747"/>
                <a:ext cx="918553" cy="900000"/>
                <a:chOff x="3452674" y="1977763"/>
                <a:chExt cx="918553" cy="900000"/>
              </a:xfrm>
            </p:grpSpPr>
            <p:sp>
              <p:nvSpPr>
                <p:cNvPr id="189" name="グラフィックス 20">
                  <a:extLst>
                    <a:ext uri="{FF2B5EF4-FFF2-40B4-BE49-F238E27FC236}">
                      <a16:creationId xmlns:a16="http://schemas.microsoft.com/office/drawing/2014/main" id="{43596011-F670-4DF5-9836-DFA58CE77185}"/>
                    </a:ext>
                  </a:extLst>
                </p:cNvPr>
                <p:cNvSpPr/>
                <p:nvPr/>
              </p:nvSpPr>
              <p:spPr>
                <a:xfrm>
                  <a:off x="4177473" y="2447758"/>
                  <a:ext cx="193754" cy="19375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grpSp>
              <p:nvGrpSpPr>
                <p:cNvPr id="190" name="グループ化 189">
                  <a:extLst>
                    <a:ext uri="{FF2B5EF4-FFF2-40B4-BE49-F238E27FC236}">
                      <a16:creationId xmlns:a16="http://schemas.microsoft.com/office/drawing/2014/main" id="{D37E0128-4BC9-45DD-8342-EB2DC481F4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52674" y="1977763"/>
                  <a:ext cx="918251" cy="900000"/>
                  <a:chOff x="680800" y="5014514"/>
                  <a:chExt cx="1655792" cy="1622882"/>
                </a:xfrm>
              </p:grpSpPr>
              <p:grpSp>
                <p:nvGrpSpPr>
                  <p:cNvPr id="191" name="グループ化 190">
                    <a:extLst>
                      <a:ext uri="{FF2B5EF4-FFF2-40B4-BE49-F238E27FC236}">
                        <a16:creationId xmlns:a16="http://schemas.microsoft.com/office/drawing/2014/main" id="{0E9EC658-2AA7-4945-BCEB-7F2C71712635}"/>
                      </a:ext>
                    </a:extLst>
                  </p:cNvPr>
                  <p:cNvGrpSpPr/>
                  <p:nvPr/>
                </p:nvGrpSpPr>
                <p:grpSpPr>
                  <a:xfrm>
                    <a:off x="680800" y="5017396"/>
                    <a:ext cx="1655792" cy="1620000"/>
                    <a:chOff x="862384" y="583780"/>
                    <a:chExt cx="2943630" cy="2880000"/>
                  </a:xfrm>
                </p:grpSpPr>
                <p:sp>
                  <p:nvSpPr>
                    <p:cNvPr id="193" name="グラフィックス 24">
                      <a:extLst>
                        <a:ext uri="{FF2B5EF4-FFF2-40B4-BE49-F238E27FC236}">
                          <a16:creationId xmlns:a16="http://schemas.microsoft.com/office/drawing/2014/main" id="{3502FACC-8B5A-4F91-B337-2C3CF2502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6000" y="1337109"/>
                      <a:ext cx="620014" cy="620014"/>
                    </a:xfrm>
                    <a:custGeom>
                      <a:avLst/>
                      <a:gdLst>
                        <a:gd name="connsiteX0" fmla="*/ 150650 w 301242"/>
                        <a:gd name="connsiteY0" fmla="*/ 28 h 301242"/>
                        <a:gd name="connsiteX1" fmla="*/ 28 w 301242"/>
                        <a:gd name="connsiteY1" fmla="*/ 150650 h 301242"/>
                        <a:gd name="connsiteX2" fmla="*/ 150650 w 301242"/>
                        <a:gd name="connsiteY2" fmla="*/ 301271 h 301242"/>
                        <a:gd name="connsiteX3" fmla="*/ 301271 w 301242"/>
                        <a:gd name="connsiteY3" fmla="*/ 150650 h 301242"/>
                        <a:gd name="connsiteX4" fmla="*/ 150650 w 301242"/>
                        <a:gd name="connsiteY4" fmla="*/ 28 h 301242"/>
                        <a:gd name="connsiteX5" fmla="*/ 150650 w 301242"/>
                        <a:gd name="connsiteY5" fmla="*/ 29181 h 301242"/>
                        <a:gd name="connsiteX6" fmla="*/ 272118 w 301242"/>
                        <a:gd name="connsiteY6" fmla="*/ 150650 h 301242"/>
                        <a:gd name="connsiteX7" fmla="*/ 150650 w 301242"/>
                        <a:gd name="connsiteY7" fmla="*/ 272118 h 301242"/>
                        <a:gd name="connsiteX8" fmla="*/ 29181 w 301242"/>
                        <a:gd name="connsiteY8" fmla="*/ 150650 h 301242"/>
                        <a:gd name="connsiteX9" fmla="*/ 150650 w 301242"/>
                        <a:gd name="connsiteY9" fmla="*/ 29181 h 301242"/>
                        <a:gd name="connsiteX10" fmla="*/ 235802 w 301242"/>
                        <a:gd name="connsiteY10" fmla="*/ 108298 h 301242"/>
                        <a:gd name="connsiteX11" fmla="*/ 222115 w 301242"/>
                        <a:gd name="connsiteY11" fmla="*/ 94500 h 301242"/>
                        <a:gd name="connsiteX12" fmla="*/ 211808 w 301242"/>
                        <a:gd name="connsiteY12" fmla="*/ 94459 h 301242"/>
                        <a:gd name="connsiteX13" fmla="*/ 125959 w 301242"/>
                        <a:gd name="connsiteY13" fmla="*/ 179618 h 301242"/>
                        <a:gd name="connsiteX14" fmla="*/ 89644 w 301242"/>
                        <a:gd name="connsiteY14" fmla="*/ 143009 h 301242"/>
                        <a:gd name="connsiteX15" fmla="*/ 79338 w 301242"/>
                        <a:gd name="connsiteY15" fmla="*/ 142967 h 301242"/>
                        <a:gd name="connsiteX16" fmla="*/ 65540 w 301242"/>
                        <a:gd name="connsiteY16" fmla="*/ 156655 h 301242"/>
                        <a:gd name="connsiteX17" fmla="*/ 65498 w 301242"/>
                        <a:gd name="connsiteY17" fmla="*/ 166962 h 301242"/>
                        <a:gd name="connsiteX18" fmla="*/ 120634 w 301242"/>
                        <a:gd name="connsiteY18" fmla="*/ 222543 h 301242"/>
                        <a:gd name="connsiteX19" fmla="*/ 130940 w 301242"/>
                        <a:gd name="connsiteY19" fmla="*/ 222585 h 301242"/>
                        <a:gd name="connsiteX20" fmla="*/ 235761 w 301242"/>
                        <a:gd name="connsiteY20" fmla="*/ 118605 h 301242"/>
                        <a:gd name="connsiteX21" fmla="*/ 235802 w 301242"/>
                        <a:gd name="connsiteY21" fmla="*/ 108298 h 301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1242" h="301242">
                          <a:moveTo>
                            <a:pt x="150650" y="28"/>
                          </a:moveTo>
                          <a:cubicBezTo>
                            <a:pt x="67464" y="28"/>
                            <a:pt x="28" y="67464"/>
                            <a:pt x="28" y="150650"/>
                          </a:cubicBezTo>
                          <a:cubicBezTo>
                            <a:pt x="28" y="233836"/>
                            <a:pt x="67464" y="301271"/>
                            <a:pt x="150650" y="301271"/>
                          </a:cubicBezTo>
                          <a:cubicBezTo>
                            <a:pt x="233836" y="301271"/>
                            <a:pt x="301271" y="233836"/>
                            <a:pt x="301271" y="150650"/>
                          </a:cubicBezTo>
                          <a:cubicBezTo>
                            <a:pt x="301271" y="67464"/>
                            <a:pt x="233836" y="28"/>
                            <a:pt x="150650" y="28"/>
                          </a:cubicBezTo>
                          <a:close/>
                          <a:moveTo>
                            <a:pt x="150650" y="29181"/>
                          </a:moveTo>
                          <a:cubicBezTo>
                            <a:pt x="217781" y="29181"/>
                            <a:pt x="272118" y="83508"/>
                            <a:pt x="272118" y="150650"/>
                          </a:cubicBezTo>
                          <a:cubicBezTo>
                            <a:pt x="272118" y="217781"/>
                            <a:pt x="217791" y="272118"/>
                            <a:pt x="150650" y="272118"/>
                          </a:cubicBezTo>
                          <a:cubicBezTo>
                            <a:pt x="83519" y="272118"/>
                            <a:pt x="29181" y="217791"/>
                            <a:pt x="29181" y="150650"/>
                          </a:cubicBezTo>
                          <a:cubicBezTo>
                            <a:pt x="29181" y="83519"/>
                            <a:pt x="83508" y="29181"/>
                            <a:pt x="150650" y="29181"/>
                          </a:cubicBezTo>
                          <a:moveTo>
                            <a:pt x="235802" y="108298"/>
                          </a:moveTo>
                          <a:lnTo>
                            <a:pt x="222115" y="94500"/>
                          </a:lnTo>
                          <a:cubicBezTo>
                            <a:pt x="219280" y="91643"/>
                            <a:pt x="214666" y="91624"/>
                            <a:pt x="211808" y="94459"/>
                          </a:cubicBezTo>
                          <a:lnTo>
                            <a:pt x="125959" y="179618"/>
                          </a:lnTo>
                          <a:lnTo>
                            <a:pt x="89644" y="143009"/>
                          </a:lnTo>
                          <a:cubicBezTo>
                            <a:pt x="86810" y="140152"/>
                            <a:pt x="82195" y="140133"/>
                            <a:pt x="79338" y="142967"/>
                          </a:cubicBezTo>
                          <a:lnTo>
                            <a:pt x="65540" y="156655"/>
                          </a:lnTo>
                          <a:cubicBezTo>
                            <a:pt x="62682" y="159489"/>
                            <a:pt x="62663" y="164104"/>
                            <a:pt x="65498" y="166962"/>
                          </a:cubicBezTo>
                          <a:lnTo>
                            <a:pt x="120634" y="222543"/>
                          </a:lnTo>
                          <a:cubicBezTo>
                            <a:pt x="123468" y="225401"/>
                            <a:pt x="128083" y="225420"/>
                            <a:pt x="130940" y="222585"/>
                          </a:cubicBezTo>
                          <a:lnTo>
                            <a:pt x="235761" y="118605"/>
                          </a:lnTo>
                          <a:cubicBezTo>
                            <a:pt x="238618" y="115770"/>
                            <a:pt x="238636" y="111155"/>
                            <a:pt x="235802" y="108298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 w="59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ja-JP" altLang="en-US" sz="1013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p:txBody>
                </p:sp>
                <p:pic>
                  <p:nvPicPr>
                    <p:cNvPr id="195" name="グラフィックス 194">
                      <a:extLst>
                        <a:ext uri="{FF2B5EF4-FFF2-40B4-BE49-F238E27FC236}">
                          <a16:creationId xmlns:a16="http://schemas.microsoft.com/office/drawing/2014/main" id="{1E624F89-2644-4869-9083-A4F0BA10F1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2384" y="583780"/>
                      <a:ext cx="2272500" cy="288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92" name="グラフィックス 24">
                    <a:extLst>
                      <a:ext uri="{FF2B5EF4-FFF2-40B4-BE49-F238E27FC236}">
                        <a16:creationId xmlns:a16="http://schemas.microsoft.com/office/drawing/2014/main" id="{8BB50184-779B-4D09-B4B5-6C27A3B96426}"/>
                      </a:ext>
                    </a:extLst>
                  </p:cNvPr>
                  <p:cNvSpPr/>
                  <p:nvPr/>
                </p:nvSpPr>
                <p:spPr>
                  <a:xfrm>
                    <a:off x="1987760" y="5014514"/>
                    <a:ext cx="348758" cy="348758"/>
                  </a:xfrm>
                  <a:custGeom>
                    <a:avLst/>
                    <a:gdLst>
                      <a:gd name="connsiteX0" fmla="*/ 150650 w 301242"/>
                      <a:gd name="connsiteY0" fmla="*/ 28 h 301242"/>
                      <a:gd name="connsiteX1" fmla="*/ 28 w 301242"/>
                      <a:gd name="connsiteY1" fmla="*/ 150650 h 301242"/>
                      <a:gd name="connsiteX2" fmla="*/ 150650 w 301242"/>
                      <a:gd name="connsiteY2" fmla="*/ 301271 h 301242"/>
                      <a:gd name="connsiteX3" fmla="*/ 301271 w 301242"/>
                      <a:gd name="connsiteY3" fmla="*/ 150650 h 301242"/>
                      <a:gd name="connsiteX4" fmla="*/ 150650 w 301242"/>
                      <a:gd name="connsiteY4" fmla="*/ 28 h 301242"/>
                      <a:gd name="connsiteX5" fmla="*/ 150650 w 301242"/>
                      <a:gd name="connsiteY5" fmla="*/ 29181 h 301242"/>
                      <a:gd name="connsiteX6" fmla="*/ 272118 w 301242"/>
                      <a:gd name="connsiteY6" fmla="*/ 150650 h 301242"/>
                      <a:gd name="connsiteX7" fmla="*/ 150650 w 301242"/>
                      <a:gd name="connsiteY7" fmla="*/ 272118 h 301242"/>
                      <a:gd name="connsiteX8" fmla="*/ 29181 w 301242"/>
                      <a:gd name="connsiteY8" fmla="*/ 150650 h 301242"/>
                      <a:gd name="connsiteX9" fmla="*/ 150650 w 301242"/>
                      <a:gd name="connsiteY9" fmla="*/ 29181 h 301242"/>
                      <a:gd name="connsiteX10" fmla="*/ 235802 w 301242"/>
                      <a:gd name="connsiteY10" fmla="*/ 108298 h 301242"/>
                      <a:gd name="connsiteX11" fmla="*/ 222115 w 301242"/>
                      <a:gd name="connsiteY11" fmla="*/ 94500 h 301242"/>
                      <a:gd name="connsiteX12" fmla="*/ 211808 w 301242"/>
                      <a:gd name="connsiteY12" fmla="*/ 94459 h 301242"/>
                      <a:gd name="connsiteX13" fmla="*/ 125959 w 301242"/>
                      <a:gd name="connsiteY13" fmla="*/ 179618 h 301242"/>
                      <a:gd name="connsiteX14" fmla="*/ 89644 w 301242"/>
                      <a:gd name="connsiteY14" fmla="*/ 143009 h 301242"/>
                      <a:gd name="connsiteX15" fmla="*/ 79338 w 301242"/>
                      <a:gd name="connsiteY15" fmla="*/ 142967 h 301242"/>
                      <a:gd name="connsiteX16" fmla="*/ 65540 w 301242"/>
                      <a:gd name="connsiteY16" fmla="*/ 156655 h 301242"/>
                      <a:gd name="connsiteX17" fmla="*/ 65498 w 301242"/>
                      <a:gd name="connsiteY17" fmla="*/ 166962 h 301242"/>
                      <a:gd name="connsiteX18" fmla="*/ 120634 w 301242"/>
                      <a:gd name="connsiteY18" fmla="*/ 222543 h 301242"/>
                      <a:gd name="connsiteX19" fmla="*/ 130940 w 301242"/>
                      <a:gd name="connsiteY19" fmla="*/ 222585 h 301242"/>
                      <a:gd name="connsiteX20" fmla="*/ 235761 w 301242"/>
                      <a:gd name="connsiteY20" fmla="*/ 118605 h 301242"/>
                      <a:gd name="connsiteX21" fmla="*/ 235802 w 301242"/>
                      <a:gd name="connsiteY21" fmla="*/ 108298 h 301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01242" h="301242">
                        <a:moveTo>
                          <a:pt x="150650" y="28"/>
                        </a:moveTo>
                        <a:cubicBezTo>
                          <a:pt x="67464" y="28"/>
                          <a:pt x="28" y="67464"/>
                          <a:pt x="28" y="150650"/>
                        </a:cubicBezTo>
                        <a:cubicBezTo>
                          <a:pt x="28" y="233836"/>
                          <a:pt x="67464" y="301271"/>
                          <a:pt x="150650" y="301271"/>
                        </a:cubicBezTo>
                        <a:cubicBezTo>
                          <a:pt x="233836" y="301271"/>
                          <a:pt x="301271" y="233836"/>
                          <a:pt x="301271" y="150650"/>
                        </a:cubicBezTo>
                        <a:cubicBezTo>
                          <a:pt x="301271" y="67464"/>
                          <a:pt x="233836" y="28"/>
                          <a:pt x="150650" y="28"/>
                        </a:cubicBezTo>
                        <a:close/>
                        <a:moveTo>
                          <a:pt x="150650" y="29181"/>
                        </a:moveTo>
                        <a:cubicBezTo>
                          <a:pt x="217781" y="29181"/>
                          <a:pt x="272118" y="83508"/>
                          <a:pt x="272118" y="150650"/>
                        </a:cubicBezTo>
                        <a:cubicBezTo>
                          <a:pt x="272118" y="217781"/>
                          <a:pt x="217791" y="272118"/>
                          <a:pt x="150650" y="272118"/>
                        </a:cubicBezTo>
                        <a:cubicBezTo>
                          <a:pt x="83519" y="272118"/>
                          <a:pt x="29181" y="217791"/>
                          <a:pt x="29181" y="150650"/>
                        </a:cubicBezTo>
                        <a:cubicBezTo>
                          <a:pt x="29181" y="83519"/>
                          <a:pt x="83508" y="29181"/>
                          <a:pt x="150650" y="29181"/>
                        </a:cubicBezTo>
                        <a:moveTo>
                          <a:pt x="235802" y="108298"/>
                        </a:moveTo>
                        <a:lnTo>
                          <a:pt x="222115" y="94500"/>
                        </a:lnTo>
                        <a:cubicBezTo>
                          <a:pt x="219280" y="91643"/>
                          <a:pt x="214666" y="91624"/>
                          <a:pt x="211808" y="94459"/>
                        </a:cubicBezTo>
                        <a:lnTo>
                          <a:pt x="125959" y="179618"/>
                        </a:lnTo>
                        <a:lnTo>
                          <a:pt x="89644" y="143009"/>
                        </a:lnTo>
                        <a:cubicBezTo>
                          <a:pt x="86810" y="140152"/>
                          <a:pt x="82195" y="140133"/>
                          <a:pt x="79338" y="142967"/>
                        </a:cubicBezTo>
                        <a:lnTo>
                          <a:pt x="65540" y="156655"/>
                        </a:lnTo>
                        <a:cubicBezTo>
                          <a:pt x="62682" y="159489"/>
                          <a:pt x="62663" y="164104"/>
                          <a:pt x="65498" y="166962"/>
                        </a:cubicBezTo>
                        <a:lnTo>
                          <a:pt x="120634" y="222543"/>
                        </a:lnTo>
                        <a:cubicBezTo>
                          <a:pt x="123468" y="225401"/>
                          <a:pt x="128083" y="225420"/>
                          <a:pt x="130940" y="222585"/>
                        </a:cubicBezTo>
                        <a:lnTo>
                          <a:pt x="235761" y="118605"/>
                        </a:lnTo>
                        <a:cubicBezTo>
                          <a:pt x="238618" y="115770"/>
                          <a:pt x="238636" y="111155"/>
                          <a:pt x="235802" y="10829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5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 sz="1013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accent6"/>
                      </a:solidFill>
                    </a:endParaRPr>
                  </a:p>
                </p:txBody>
              </p:sp>
            </p:grpSp>
          </p:grpSp>
          <p:sp>
            <p:nvSpPr>
              <p:cNvPr id="196" name="グラフィックス 20">
                <a:extLst>
                  <a:ext uri="{FF2B5EF4-FFF2-40B4-BE49-F238E27FC236}">
                    <a16:creationId xmlns:a16="http://schemas.microsoft.com/office/drawing/2014/main" id="{6B02BE49-F3CC-49F7-A906-7EDDEEE5C8F9}"/>
                  </a:ext>
                </a:extLst>
              </p:cNvPr>
              <p:cNvSpPr/>
              <p:nvPr/>
            </p:nvSpPr>
            <p:spPr>
              <a:xfrm>
                <a:off x="7589236" y="4061327"/>
                <a:ext cx="193754" cy="19375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795F4B4-A2E7-41C2-8336-D5DFA89C083B}"/>
              </a:ext>
            </a:extLst>
          </p:cNvPr>
          <p:cNvCxnSpPr>
            <a:cxnSpLocks/>
            <a:stCxn id="110" idx="0"/>
            <a:endCxn id="78" idx="2"/>
          </p:cNvCxnSpPr>
          <p:nvPr/>
        </p:nvCxnSpPr>
        <p:spPr>
          <a:xfrm flipV="1">
            <a:off x="1280951" y="2363747"/>
            <a:ext cx="2043371" cy="523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6C13C4AE-F107-4F26-BC42-CFC0C24C6422}"/>
              </a:ext>
            </a:extLst>
          </p:cNvPr>
          <p:cNvCxnSpPr>
            <a:cxnSpLocks/>
            <a:stCxn id="96" idx="0"/>
            <a:endCxn id="78" idx="2"/>
          </p:cNvCxnSpPr>
          <p:nvPr/>
        </p:nvCxnSpPr>
        <p:spPr>
          <a:xfrm flipV="1">
            <a:off x="2642655" y="2363747"/>
            <a:ext cx="681667" cy="523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B624EBC9-5E60-4073-B51D-15F63CCC601C}"/>
              </a:ext>
            </a:extLst>
          </p:cNvPr>
          <p:cNvCxnSpPr>
            <a:cxnSpLocks/>
            <a:stCxn id="103" idx="0"/>
            <a:endCxn id="78" idx="2"/>
          </p:cNvCxnSpPr>
          <p:nvPr/>
        </p:nvCxnSpPr>
        <p:spPr>
          <a:xfrm flipH="1" flipV="1">
            <a:off x="3324322" y="2363747"/>
            <a:ext cx="680036" cy="5237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457FA8F-9C36-4B9E-8182-21C70516C0D8}"/>
              </a:ext>
            </a:extLst>
          </p:cNvPr>
          <p:cNvCxnSpPr>
            <a:cxnSpLocks/>
            <a:stCxn id="65" idx="0"/>
            <a:endCxn id="78" idx="2"/>
          </p:cNvCxnSpPr>
          <p:nvPr/>
        </p:nvCxnSpPr>
        <p:spPr>
          <a:xfrm flipH="1" flipV="1">
            <a:off x="3324322" y="2363747"/>
            <a:ext cx="2042368" cy="5222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6342D487-C860-4C90-AD83-E16C27D53C54}"/>
              </a:ext>
            </a:extLst>
          </p:cNvPr>
          <p:cNvCxnSpPr>
            <a:cxnSpLocks/>
            <a:stCxn id="85" idx="0"/>
            <a:endCxn id="59" idx="2"/>
          </p:cNvCxnSpPr>
          <p:nvPr/>
        </p:nvCxnSpPr>
        <p:spPr>
          <a:xfrm flipH="1" flipV="1">
            <a:off x="1279907" y="6800977"/>
            <a:ext cx="2039308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06EC10AA-24B5-4FA3-BF67-5CA84C2BB3B0}"/>
              </a:ext>
            </a:extLst>
          </p:cNvPr>
          <p:cNvCxnSpPr>
            <a:cxnSpLocks/>
            <a:stCxn id="85" idx="0"/>
            <a:endCxn id="120" idx="2"/>
          </p:cNvCxnSpPr>
          <p:nvPr/>
        </p:nvCxnSpPr>
        <p:spPr>
          <a:xfrm flipH="1" flipV="1">
            <a:off x="2642154" y="6800977"/>
            <a:ext cx="677061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277BAC65-3996-4E13-9FAF-470254A023DD}"/>
              </a:ext>
            </a:extLst>
          </p:cNvPr>
          <p:cNvCxnSpPr>
            <a:cxnSpLocks/>
            <a:stCxn id="85" idx="0"/>
            <a:endCxn id="127" idx="2"/>
          </p:cNvCxnSpPr>
          <p:nvPr/>
        </p:nvCxnSpPr>
        <p:spPr>
          <a:xfrm flipV="1">
            <a:off x="3319215" y="6800977"/>
            <a:ext cx="685186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521B902D-98C1-4332-8106-50B3C0C9ED14}"/>
              </a:ext>
            </a:extLst>
          </p:cNvPr>
          <p:cNvCxnSpPr>
            <a:cxnSpLocks/>
            <a:stCxn id="85" idx="0"/>
            <a:endCxn id="134" idx="2"/>
          </p:cNvCxnSpPr>
          <p:nvPr/>
        </p:nvCxnSpPr>
        <p:spPr>
          <a:xfrm flipV="1">
            <a:off x="3319215" y="6800977"/>
            <a:ext cx="2047433" cy="5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5D8EAE3C-22F3-4F6C-B5F5-C5928CFED998}"/>
              </a:ext>
            </a:extLst>
          </p:cNvPr>
          <p:cNvCxnSpPr>
            <a:cxnSpLocks/>
            <a:stCxn id="195" idx="0"/>
            <a:endCxn id="110" idx="2"/>
          </p:cNvCxnSpPr>
          <p:nvPr/>
        </p:nvCxnSpPr>
        <p:spPr>
          <a:xfrm flipV="1">
            <a:off x="490221" y="3785831"/>
            <a:ext cx="790730" cy="6101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9D4BA782-71F6-41FC-97AB-0891750F71DD}"/>
              </a:ext>
            </a:extLst>
          </p:cNvPr>
          <p:cNvCxnSpPr>
            <a:cxnSpLocks/>
            <a:stCxn id="169" idx="0"/>
            <a:endCxn id="110" idx="2"/>
          </p:cNvCxnSpPr>
          <p:nvPr/>
        </p:nvCxnSpPr>
        <p:spPr>
          <a:xfrm flipH="1" flipV="1">
            <a:off x="1280951" y="3785831"/>
            <a:ext cx="342049" cy="6099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2582C2F0-A61A-408E-AA34-CF0675D3D878}"/>
              </a:ext>
            </a:extLst>
          </p:cNvPr>
          <p:cNvCxnSpPr>
            <a:cxnSpLocks/>
            <a:stCxn id="71" idx="0"/>
            <a:endCxn id="110" idx="2"/>
          </p:cNvCxnSpPr>
          <p:nvPr/>
        </p:nvCxnSpPr>
        <p:spPr>
          <a:xfrm flipH="1" flipV="1">
            <a:off x="1280951" y="3785831"/>
            <a:ext cx="1475459" cy="608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10BA021-1B6F-4AC9-B942-C22C2DBE81A8}"/>
              </a:ext>
            </a:extLst>
          </p:cNvPr>
          <p:cNvCxnSpPr>
            <a:cxnSpLocks/>
            <a:stCxn id="195" idx="0"/>
            <a:endCxn id="96" idx="2"/>
          </p:cNvCxnSpPr>
          <p:nvPr/>
        </p:nvCxnSpPr>
        <p:spPr>
          <a:xfrm flipV="1">
            <a:off x="490221" y="3785946"/>
            <a:ext cx="2152434" cy="6100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DD24B6A-ABD7-4C73-AB3B-E68F9485FBC5}"/>
              </a:ext>
            </a:extLst>
          </p:cNvPr>
          <p:cNvCxnSpPr>
            <a:cxnSpLocks/>
            <a:stCxn id="177" idx="0"/>
            <a:endCxn id="96" idx="2"/>
          </p:cNvCxnSpPr>
          <p:nvPr/>
        </p:nvCxnSpPr>
        <p:spPr>
          <a:xfrm flipH="1" flipV="1">
            <a:off x="2642655" y="3785946"/>
            <a:ext cx="1247276" cy="6100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8BBCAC1F-8162-4807-A642-F5D3CA164D7C}"/>
              </a:ext>
            </a:extLst>
          </p:cNvPr>
          <p:cNvCxnSpPr>
            <a:cxnSpLocks/>
            <a:stCxn id="147" idx="0"/>
            <a:endCxn id="96" idx="2"/>
          </p:cNvCxnSpPr>
          <p:nvPr/>
        </p:nvCxnSpPr>
        <p:spPr>
          <a:xfrm flipH="1" flipV="1">
            <a:off x="2642655" y="3785946"/>
            <a:ext cx="2380685" cy="6084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44DB32B-3150-4B07-8DF8-13EC48A46307}"/>
              </a:ext>
            </a:extLst>
          </p:cNvPr>
          <p:cNvCxnSpPr>
            <a:cxnSpLocks/>
            <a:stCxn id="169" idx="0"/>
            <a:endCxn id="103" idx="2"/>
          </p:cNvCxnSpPr>
          <p:nvPr/>
        </p:nvCxnSpPr>
        <p:spPr>
          <a:xfrm flipV="1">
            <a:off x="1623000" y="3785889"/>
            <a:ext cx="2381358" cy="6098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F7E4346C-36BE-4638-86AB-4D9129DB74B8}"/>
              </a:ext>
            </a:extLst>
          </p:cNvPr>
          <p:cNvCxnSpPr>
            <a:cxnSpLocks/>
            <a:stCxn id="177" idx="0"/>
            <a:endCxn id="103" idx="2"/>
          </p:cNvCxnSpPr>
          <p:nvPr/>
        </p:nvCxnSpPr>
        <p:spPr>
          <a:xfrm flipV="1">
            <a:off x="3889931" y="3785889"/>
            <a:ext cx="114427" cy="6100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504C9CFD-CE9D-43E2-8F8B-40ABCDA85238}"/>
              </a:ext>
            </a:extLst>
          </p:cNvPr>
          <p:cNvCxnSpPr>
            <a:cxnSpLocks/>
            <a:stCxn id="153" idx="0"/>
            <a:endCxn id="103" idx="2"/>
          </p:cNvCxnSpPr>
          <p:nvPr/>
        </p:nvCxnSpPr>
        <p:spPr>
          <a:xfrm flipH="1" flipV="1">
            <a:off x="4004358" y="3785889"/>
            <a:ext cx="2153090" cy="60848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AFFDC2B7-7B4A-446C-A30A-D8B2C2C7C2B3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2756410" y="3786003"/>
            <a:ext cx="2610280" cy="6083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85929B3A-2AAE-4860-832A-559EDA7FA86E}"/>
              </a:ext>
            </a:extLst>
          </p:cNvPr>
          <p:cNvCxnSpPr>
            <a:cxnSpLocks/>
            <a:stCxn id="147" idx="0"/>
            <a:endCxn id="65" idx="2"/>
          </p:cNvCxnSpPr>
          <p:nvPr/>
        </p:nvCxnSpPr>
        <p:spPr>
          <a:xfrm flipV="1">
            <a:off x="5023340" y="3786003"/>
            <a:ext cx="343350" cy="6083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929BAADD-9CC9-4710-BE34-D89D17BCDC2A}"/>
              </a:ext>
            </a:extLst>
          </p:cNvPr>
          <p:cNvCxnSpPr>
            <a:cxnSpLocks/>
            <a:stCxn id="153" idx="0"/>
            <a:endCxn id="65" idx="2"/>
          </p:cNvCxnSpPr>
          <p:nvPr/>
        </p:nvCxnSpPr>
        <p:spPr>
          <a:xfrm flipH="1" flipV="1">
            <a:off x="5366690" y="3786003"/>
            <a:ext cx="790758" cy="6083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425D9F97-8A27-4B4C-B680-C7FFFCF98D89}"/>
              </a:ext>
            </a:extLst>
          </p:cNvPr>
          <p:cNvCxnSpPr>
            <a:cxnSpLocks/>
            <a:stCxn id="59" idx="0"/>
            <a:endCxn id="195" idx="2"/>
          </p:cNvCxnSpPr>
          <p:nvPr/>
        </p:nvCxnSpPr>
        <p:spPr>
          <a:xfrm flipH="1" flipV="1">
            <a:off x="490221" y="5294375"/>
            <a:ext cx="789686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553E2075-FB39-4D7F-90A7-BB4453081463}"/>
              </a:ext>
            </a:extLst>
          </p:cNvPr>
          <p:cNvCxnSpPr>
            <a:cxnSpLocks/>
            <a:stCxn id="120" idx="0"/>
            <a:endCxn id="195" idx="2"/>
          </p:cNvCxnSpPr>
          <p:nvPr/>
        </p:nvCxnSpPr>
        <p:spPr>
          <a:xfrm flipH="1" flipV="1">
            <a:off x="490221" y="5294375"/>
            <a:ext cx="2151933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E698D934-5292-4318-8980-4B83BC8812EE}"/>
              </a:ext>
            </a:extLst>
          </p:cNvPr>
          <p:cNvCxnSpPr>
            <a:cxnSpLocks/>
            <a:stCxn id="59" idx="0"/>
            <a:endCxn id="169" idx="2"/>
          </p:cNvCxnSpPr>
          <p:nvPr/>
        </p:nvCxnSpPr>
        <p:spPr>
          <a:xfrm flipV="1">
            <a:off x="1279907" y="5294166"/>
            <a:ext cx="343093" cy="606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6027DAF0-A602-47A1-B5B7-E3988C60C594}"/>
              </a:ext>
            </a:extLst>
          </p:cNvPr>
          <p:cNvCxnSpPr>
            <a:cxnSpLocks/>
            <a:stCxn id="127" idx="0"/>
            <a:endCxn id="169" idx="2"/>
          </p:cNvCxnSpPr>
          <p:nvPr/>
        </p:nvCxnSpPr>
        <p:spPr>
          <a:xfrm flipH="1" flipV="1">
            <a:off x="1623000" y="5294166"/>
            <a:ext cx="2381401" cy="606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C6E45602-6653-4186-9F85-A2495CDF8F6F}"/>
              </a:ext>
            </a:extLst>
          </p:cNvPr>
          <p:cNvCxnSpPr>
            <a:cxnSpLocks/>
            <a:stCxn id="120" idx="0"/>
            <a:endCxn id="71" idx="2"/>
          </p:cNvCxnSpPr>
          <p:nvPr/>
        </p:nvCxnSpPr>
        <p:spPr>
          <a:xfrm flipV="1">
            <a:off x="2642154" y="5294375"/>
            <a:ext cx="114256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CBDA2F89-2B09-4F10-83AB-33115C662A10}"/>
              </a:ext>
            </a:extLst>
          </p:cNvPr>
          <p:cNvCxnSpPr>
            <a:cxnSpLocks/>
            <a:stCxn id="127" idx="0"/>
            <a:endCxn id="71" idx="2"/>
          </p:cNvCxnSpPr>
          <p:nvPr/>
        </p:nvCxnSpPr>
        <p:spPr>
          <a:xfrm flipH="1" flipV="1">
            <a:off x="2756410" y="5294375"/>
            <a:ext cx="1247991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B8367CFE-4406-48EC-AB89-0EE1DA6CEFA2}"/>
              </a:ext>
            </a:extLst>
          </p:cNvPr>
          <p:cNvCxnSpPr>
            <a:cxnSpLocks/>
            <a:stCxn id="59" idx="0"/>
            <a:endCxn id="177" idx="2"/>
          </p:cNvCxnSpPr>
          <p:nvPr/>
        </p:nvCxnSpPr>
        <p:spPr>
          <a:xfrm flipV="1">
            <a:off x="1279907" y="5294375"/>
            <a:ext cx="2610024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FE0EA1C6-C75C-401C-B830-B6ED4E4B2B45}"/>
              </a:ext>
            </a:extLst>
          </p:cNvPr>
          <p:cNvCxnSpPr>
            <a:cxnSpLocks/>
            <a:stCxn id="134" idx="0"/>
            <a:endCxn id="177" idx="2"/>
          </p:cNvCxnSpPr>
          <p:nvPr/>
        </p:nvCxnSpPr>
        <p:spPr>
          <a:xfrm flipH="1" flipV="1">
            <a:off x="3889931" y="5294375"/>
            <a:ext cx="1476717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1D5D22B4-3B01-4EF6-9367-63312C5698BD}"/>
              </a:ext>
            </a:extLst>
          </p:cNvPr>
          <p:cNvCxnSpPr>
            <a:cxnSpLocks/>
            <a:stCxn id="120" idx="0"/>
            <a:endCxn id="147" idx="2"/>
          </p:cNvCxnSpPr>
          <p:nvPr/>
        </p:nvCxnSpPr>
        <p:spPr>
          <a:xfrm flipV="1">
            <a:off x="2642154" y="5294375"/>
            <a:ext cx="2381186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8F65C98B-167C-4B81-8517-5A9FE8B1DF0A}"/>
              </a:ext>
            </a:extLst>
          </p:cNvPr>
          <p:cNvCxnSpPr>
            <a:cxnSpLocks/>
            <a:stCxn id="134" idx="0"/>
            <a:endCxn id="147" idx="2"/>
          </p:cNvCxnSpPr>
          <p:nvPr/>
        </p:nvCxnSpPr>
        <p:spPr>
          <a:xfrm flipH="1" flipV="1">
            <a:off x="5023340" y="5294375"/>
            <a:ext cx="343308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0BF5F333-52BD-434A-8618-543B7D624ABA}"/>
              </a:ext>
            </a:extLst>
          </p:cNvPr>
          <p:cNvCxnSpPr>
            <a:cxnSpLocks/>
            <a:stCxn id="127" idx="0"/>
            <a:endCxn id="153" idx="2"/>
          </p:cNvCxnSpPr>
          <p:nvPr/>
        </p:nvCxnSpPr>
        <p:spPr>
          <a:xfrm flipV="1">
            <a:off x="4004401" y="5294375"/>
            <a:ext cx="2153047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C22CCA42-0F82-410B-B4A1-D039302C4420}"/>
              </a:ext>
            </a:extLst>
          </p:cNvPr>
          <p:cNvCxnSpPr>
            <a:cxnSpLocks/>
            <a:stCxn id="134" idx="0"/>
            <a:endCxn id="153" idx="2"/>
          </p:cNvCxnSpPr>
          <p:nvPr/>
        </p:nvCxnSpPr>
        <p:spPr>
          <a:xfrm flipV="1">
            <a:off x="5366648" y="5294375"/>
            <a:ext cx="790800" cy="606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グラフィックス 24">
            <a:extLst>
              <a:ext uri="{FF2B5EF4-FFF2-40B4-BE49-F238E27FC236}">
                <a16:creationId xmlns:a16="http://schemas.microsoft.com/office/drawing/2014/main" id="{8F80987A-9BC3-463B-96FD-E4BFC92AE919}"/>
              </a:ext>
            </a:extLst>
          </p:cNvPr>
          <p:cNvSpPr/>
          <p:nvPr/>
        </p:nvSpPr>
        <p:spPr>
          <a:xfrm>
            <a:off x="3694687" y="1935340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6" name="グラフィックス 24">
            <a:extLst>
              <a:ext uri="{FF2B5EF4-FFF2-40B4-BE49-F238E27FC236}">
                <a16:creationId xmlns:a16="http://schemas.microsoft.com/office/drawing/2014/main" id="{01842AB4-1CAC-45E1-8BEF-DE38A8CD293A}"/>
              </a:ext>
            </a:extLst>
          </p:cNvPr>
          <p:cNvSpPr/>
          <p:nvPr/>
        </p:nvSpPr>
        <p:spPr>
          <a:xfrm>
            <a:off x="3694715" y="1700342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7" name="グラフィックス 24">
            <a:extLst>
              <a:ext uri="{FF2B5EF4-FFF2-40B4-BE49-F238E27FC236}">
                <a16:creationId xmlns:a16="http://schemas.microsoft.com/office/drawing/2014/main" id="{067A05D8-6037-49E9-BF09-09226AEECBDD}"/>
              </a:ext>
            </a:extLst>
          </p:cNvPr>
          <p:cNvSpPr/>
          <p:nvPr/>
        </p:nvSpPr>
        <p:spPr>
          <a:xfrm>
            <a:off x="3694673" y="2170337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4" name="グラフィックス 24">
            <a:extLst>
              <a:ext uri="{FF2B5EF4-FFF2-40B4-BE49-F238E27FC236}">
                <a16:creationId xmlns:a16="http://schemas.microsoft.com/office/drawing/2014/main" id="{C641CADD-A424-43E0-A38B-A3293F7CE07E}"/>
              </a:ext>
            </a:extLst>
          </p:cNvPr>
          <p:cNvSpPr/>
          <p:nvPr/>
        </p:nvSpPr>
        <p:spPr>
          <a:xfrm>
            <a:off x="3694674" y="1463747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2" name="グラフィックス 20">
            <a:extLst>
              <a:ext uri="{FF2B5EF4-FFF2-40B4-BE49-F238E27FC236}">
                <a16:creationId xmlns:a16="http://schemas.microsoft.com/office/drawing/2014/main" id="{0D43B3AB-4EE1-46E9-8BF3-CB4A38DD530F}"/>
              </a:ext>
            </a:extLst>
          </p:cNvPr>
          <p:cNvSpPr/>
          <p:nvPr/>
        </p:nvSpPr>
        <p:spPr>
          <a:xfrm>
            <a:off x="3690267" y="7557078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83" name="グラフィックス 20">
            <a:extLst>
              <a:ext uri="{FF2B5EF4-FFF2-40B4-BE49-F238E27FC236}">
                <a16:creationId xmlns:a16="http://schemas.microsoft.com/office/drawing/2014/main" id="{F2EED96A-28B3-416A-9EA8-C6F619633C12}"/>
              </a:ext>
            </a:extLst>
          </p:cNvPr>
          <p:cNvSpPr/>
          <p:nvPr/>
        </p:nvSpPr>
        <p:spPr>
          <a:xfrm>
            <a:off x="3690267" y="8027909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/>
          </a:p>
        </p:txBody>
      </p:sp>
      <p:sp>
        <p:nvSpPr>
          <p:cNvPr id="84" name="グラフィックス 20">
            <a:extLst>
              <a:ext uri="{FF2B5EF4-FFF2-40B4-BE49-F238E27FC236}">
                <a16:creationId xmlns:a16="http://schemas.microsoft.com/office/drawing/2014/main" id="{1D7D91B0-9611-47FA-B416-6DD2776AE01F}"/>
              </a:ext>
            </a:extLst>
          </p:cNvPr>
          <p:cNvSpPr/>
          <p:nvPr/>
        </p:nvSpPr>
        <p:spPr>
          <a:xfrm>
            <a:off x="3690267" y="7792494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81" name="グラフィックス 20">
            <a:extLst>
              <a:ext uri="{FF2B5EF4-FFF2-40B4-BE49-F238E27FC236}">
                <a16:creationId xmlns:a16="http://schemas.microsoft.com/office/drawing/2014/main" id="{8CB788BE-4771-4F48-AC68-B512CE6EECD2}"/>
              </a:ext>
            </a:extLst>
          </p:cNvPr>
          <p:cNvSpPr/>
          <p:nvPr/>
        </p:nvSpPr>
        <p:spPr>
          <a:xfrm>
            <a:off x="3690267" y="7321663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1" name="グラフィックス 20">
            <a:extLst>
              <a:ext uri="{FF2B5EF4-FFF2-40B4-BE49-F238E27FC236}">
                <a16:creationId xmlns:a16="http://schemas.microsoft.com/office/drawing/2014/main" id="{4831502A-65EF-4BF4-AD7B-09DA9D28A816}"/>
              </a:ext>
            </a:extLst>
          </p:cNvPr>
          <p:cNvSpPr/>
          <p:nvPr/>
        </p:nvSpPr>
        <p:spPr>
          <a:xfrm>
            <a:off x="5737700" y="2886003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2" name="グラフィックス 24">
            <a:extLst>
              <a:ext uri="{FF2B5EF4-FFF2-40B4-BE49-F238E27FC236}">
                <a16:creationId xmlns:a16="http://schemas.microsoft.com/office/drawing/2014/main" id="{26E79B24-A06C-47D9-A0CF-5427EFF3C3E0}"/>
              </a:ext>
            </a:extLst>
          </p:cNvPr>
          <p:cNvSpPr/>
          <p:nvPr/>
        </p:nvSpPr>
        <p:spPr>
          <a:xfrm>
            <a:off x="5737714" y="3356834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3" name="グラフィックス 24">
            <a:extLst>
              <a:ext uri="{FF2B5EF4-FFF2-40B4-BE49-F238E27FC236}">
                <a16:creationId xmlns:a16="http://schemas.microsoft.com/office/drawing/2014/main" id="{5269C4B2-AFE9-4173-8391-C8B6C329CE2E}"/>
              </a:ext>
            </a:extLst>
          </p:cNvPr>
          <p:cNvSpPr/>
          <p:nvPr/>
        </p:nvSpPr>
        <p:spPr>
          <a:xfrm>
            <a:off x="5737742" y="3121418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4" name="グラフィックス 24">
            <a:extLst>
              <a:ext uri="{FF2B5EF4-FFF2-40B4-BE49-F238E27FC236}">
                <a16:creationId xmlns:a16="http://schemas.microsoft.com/office/drawing/2014/main" id="{00BBE9E3-8495-4B71-A5FC-B4D110EFAD3D}"/>
              </a:ext>
            </a:extLst>
          </p:cNvPr>
          <p:cNvSpPr/>
          <p:nvPr/>
        </p:nvSpPr>
        <p:spPr>
          <a:xfrm>
            <a:off x="5737700" y="3592249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8" name="グラフィックス 20">
            <a:extLst>
              <a:ext uri="{FF2B5EF4-FFF2-40B4-BE49-F238E27FC236}">
                <a16:creationId xmlns:a16="http://schemas.microsoft.com/office/drawing/2014/main" id="{A54139AA-631E-4E42-A23F-C549F8BDD4F7}"/>
              </a:ext>
            </a:extLst>
          </p:cNvPr>
          <p:cNvSpPr/>
          <p:nvPr/>
        </p:nvSpPr>
        <p:spPr>
          <a:xfrm>
            <a:off x="3013006" y="3355941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4" name="グラフィックス 24">
            <a:extLst>
              <a:ext uri="{FF2B5EF4-FFF2-40B4-BE49-F238E27FC236}">
                <a16:creationId xmlns:a16="http://schemas.microsoft.com/office/drawing/2014/main" id="{AB4001A9-0A99-4BD8-A1BA-8FB7C0C6E0CB}"/>
              </a:ext>
            </a:extLst>
          </p:cNvPr>
          <p:cNvSpPr/>
          <p:nvPr/>
        </p:nvSpPr>
        <p:spPr>
          <a:xfrm>
            <a:off x="3013048" y="3122541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95" name="グラフィックス 24">
            <a:extLst>
              <a:ext uri="{FF2B5EF4-FFF2-40B4-BE49-F238E27FC236}">
                <a16:creationId xmlns:a16="http://schemas.microsoft.com/office/drawing/2014/main" id="{D18DBCB9-6CD8-4AC1-965F-9BADD16D8468}"/>
              </a:ext>
            </a:extLst>
          </p:cNvPr>
          <p:cNvSpPr/>
          <p:nvPr/>
        </p:nvSpPr>
        <p:spPr>
          <a:xfrm>
            <a:off x="3013006" y="3592536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92" name="グラフィックス 24">
            <a:extLst>
              <a:ext uri="{FF2B5EF4-FFF2-40B4-BE49-F238E27FC236}">
                <a16:creationId xmlns:a16="http://schemas.microsoft.com/office/drawing/2014/main" id="{F604C3BA-5DC3-4C16-B4EB-0116F3CB4AE5}"/>
              </a:ext>
            </a:extLst>
          </p:cNvPr>
          <p:cNvSpPr/>
          <p:nvPr/>
        </p:nvSpPr>
        <p:spPr>
          <a:xfrm>
            <a:off x="3013007" y="2885946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9" name="グラフィックス 20">
            <a:extLst>
              <a:ext uri="{FF2B5EF4-FFF2-40B4-BE49-F238E27FC236}">
                <a16:creationId xmlns:a16="http://schemas.microsoft.com/office/drawing/2014/main" id="{A3F4366F-6785-472E-BF3F-508C38E83BA1}"/>
              </a:ext>
            </a:extLst>
          </p:cNvPr>
          <p:cNvSpPr/>
          <p:nvPr/>
        </p:nvSpPr>
        <p:spPr>
          <a:xfrm>
            <a:off x="4374709" y="3116257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0" name="グラフィックス 24">
            <a:extLst>
              <a:ext uri="{FF2B5EF4-FFF2-40B4-BE49-F238E27FC236}">
                <a16:creationId xmlns:a16="http://schemas.microsoft.com/office/drawing/2014/main" id="{D2165ECC-FCC1-490B-A881-07E010E8EB4D}"/>
              </a:ext>
            </a:extLst>
          </p:cNvPr>
          <p:cNvSpPr/>
          <p:nvPr/>
        </p:nvSpPr>
        <p:spPr>
          <a:xfrm>
            <a:off x="4374723" y="3357482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2" name="グラフィックス 24">
            <a:extLst>
              <a:ext uri="{FF2B5EF4-FFF2-40B4-BE49-F238E27FC236}">
                <a16:creationId xmlns:a16="http://schemas.microsoft.com/office/drawing/2014/main" id="{45FC867B-8AD6-44C3-B111-B69F9E069A9F}"/>
              </a:ext>
            </a:extLst>
          </p:cNvPr>
          <p:cNvSpPr/>
          <p:nvPr/>
        </p:nvSpPr>
        <p:spPr>
          <a:xfrm>
            <a:off x="4374709" y="3592479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99" name="グラフィックス 24">
            <a:extLst>
              <a:ext uri="{FF2B5EF4-FFF2-40B4-BE49-F238E27FC236}">
                <a16:creationId xmlns:a16="http://schemas.microsoft.com/office/drawing/2014/main" id="{AE4FA6E9-CC64-4760-B265-3CB3250229A2}"/>
              </a:ext>
            </a:extLst>
          </p:cNvPr>
          <p:cNvSpPr/>
          <p:nvPr/>
        </p:nvSpPr>
        <p:spPr>
          <a:xfrm>
            <a:off x="4374709" y="2885889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7" name="グラフィックス 20">
            <a:extLst>
              <a:ext uri="{FF2B5EF4-FFF2-40B4-BE49-F238E27FC236}">
                <a16:creationId xmlns:a16="http://schemas.microsoft.com/office/drawing/2014/main" id="{40113C1A-9237-48B4-BB1A-B669619AFE96}"/>
              </a:ext>
            </a:extLst>
          </p:cNvPr>
          <p:cNvSpPr/>
          <p:nvPr/>
        </p:nvSpPr>
        <p:spPr>
          <a:xfrm>
            <a:off x="1651303" y="3592422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7" name="グラフィックス 24">
            <a:extLst>
              <a:ext uri="{FF2B5EF4-FFF2-40B4-BE49-F238E27FC236}">
                <a16:creationId xmlns:a16="http://schemas.microsoft.com/office/drawing/2014/main" id="{737DCB97-AC45-4FE2-944B-B8B2D670B52C}"/>
              </a:ext>
            </a:extLst>
          </p:cNvPr>
          <p:cNvSpPr/>
          <p:nvPr/>
        </p:nvSpPr>
        <p:spPr>
          <a:xfrm>
            <a:off x="1651316" y="3357424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8" name="グラフィックス 24">
            <a:extLst>
              <a:ext uri="{FF2B5EF4-FFF2-40B4-BE49-F238E27FC236}">
                <a16:creationId xmlns:a16="http://schemas.microsoft.com/office/drawing/2014/main" id="{802CFDC3-8CB7-4BC3-BEFF-342E7E339394}"/>
              </a:ext>
            </a:extLst>
          </p:cNvPr>
          <p:cNvSpPr/>
          <p:nvPr/>
        </p:nvSpPr>
        <p:spPr>
          <a:xfrm>
            <a:off x="1651344" y="3122426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6" name="グラフィックス 24">
            <a:extLst>
              <a:ext uri="{FF2B5EF4-FFF2-40B4-BE49-F238E27FC236}">
                <a16:creationId xmlns:a16="http://schemas.microsoft.com/office/drawing/2014/main" id="{BE0716D7-8220-4C49-873C-201E292C63DD}"/>
              </a:ext>
            </a:extLst>
          </p:cNvPr>
          <p:cNvSpPr/>
          <p:nvPr/>
        </p:nvSpPr>
        <p:spPr>
          <a:xfrm>
            <a:off x="1651303" y="2885831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5" name="グラフィックス 20">
            <a:extLst>
              <a:ext uri="{FF2B5EF4-FFF2-40B4-BE49-F238E27FC236}">
                <a16:creationId xmlns:a16="http://schemas.microsoft.com/office/drawing/2014/main" id="{CCB6B621-2116-45FF-B656-789833A61557}"/>
              </a:ext>
            </a:extLst>
          </p:cNvPr>
          <p:cNvSpPr/>
          <p:nvPr/>
        </p:nvSpPr>
        <p:spPr>
          <a:xfrm>
            <a:off x="1650959" y="6136392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56" name="グラフィックス 20">
            <a:extLst>
              <a:ext uri="{FF2B5EF4-FFF2-40B4-BE49-F238E27FC236}">
                <a16:creationId xmlns:a16="http://schemas.microsoft.com/office/drawing/2014/main" id="{6B6B83D5-32F5-4FAC-919B-327E42BFE868}"/>
              </a:ext>
            </a:extLst>
          </p:cNvPr>
          <p:cNvSpPr/>
          <p:nvPr/>
        </p:nvSpPr>
        <p:spPr>
          <a:xfrm>
            <a:off x="1650959" y="6607223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/>
          </a:p>
        </p:txBody>
      </p:sp>
      <p:sp>
        <p:nvSpPr>
          <p:cNvPr id="57" name="グラフィックス 24">
            <a:extLst>
              <a:ext uri="{FF2B5EF4-FFF2-40B4-BE49-F238E27FC236}">
                <a16:creationId xmlns:a16="http://schemas.microsoft.com/office/drawing/2014/main" id="{FEC68B3C-22B6-4500-9D31-A2B4599D26E2}"/>
              </a:ext>
            </a:extLst>
          </p:cNvPr>
          <p:cNvSpPr/>
          <p:nvPr/>
        </p:nvSpPr>
        <p:spPr>
          <a:xfrm>
            <a:off x="1650959" y="5900977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8" name="グラフィックス 20">
            <a:extLst>
              <a:ext uri="{FF2B5EF4-FFF2-40B4-BE49-F238E27FC236}">
                <a16:creationId xmlns:a16="http://schemas.microsoft.com/office/drawing/2014/main" id="{99CA663D-6CC4-4209-A391-BDA743714B55}"/>
              </a:ext>
            </a:extLst>
          </p:cNvPr>
          <p:cNvSpPr/>
          <p:nvPr/>
        </p:nvSpPr>
        <p:spPr>
          <a:xfrm>
            <a:off x="1650959" y="6371808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31" name="グラフィックス 20">
            <a:extLst>
              <a:ext uri="{FF2B5EF4-FFF2-40B4-BE49-F238E27FC236}">
                <a16:creationId xmlns:a16="http://schemas.microsoft.com/office/drawing/2014/main" id="{84F82182-13FF-4643-B2D9-13165E7A9E02}"/>
              </a:ext>
            </a:extLst>
          </p:cNvPr>
          <p:cNvSpPr/>
          <p:nvPr/>
        </p:nvSpPr>
        <p:spPr>
          <a:xfrm>
            <a:off x="5737700" y="6136392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33" name="グラフィックス 20">
            <a:extLst>
              <a:ext uri="{FF2B5EF4-FFF2-40B4-BE49-F238E27FC236}">
                <a16:creationId xmlns:a16="http://schemas.microsoft.com/office/drawing/2014/main" id="{8941A261-7BDF-4859-9A2B-A466E8BA95F0}"/>
              </a:ext>
            </a:extLst>
          </p:cNvPr>
          <p:cNvSpPr/>
          <p:nvPr/>
        </p:nvSpPr>
        <p:spPr>
          <a:xfrm>
            <a:off x="5737700" y="6371808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30" name="グラフィックス 20">
            <a:extLst>
              <a:ext uri="{FF2B5EF4-FFF2-40B4-BE49-F238E27FC236}">
                <a16:creationId xmlns:a16="http://schemas.microsoft.com/office/drawing/2014/main" id="{578604A6-25C6-422F-B264-AFB6ADA36DCD}"/>
              </a:ext>
            </a:extLst>
          </p:cNvPr>
          <p:cNvSpPr/>
          <p:nvPr/>
        </p:nvSpPr>
        <p:spPr>
          <a:xfrm>
            <a:off x="5737700" y="5900977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36" name="グラフィックス 24">
            <a:extLst>
              <a:ext uri="{FF2B5EF4-FFF2-40B4-BE49-F238E27FC236}">
                <a16:creationId xmlns:a16="http://schemas.microsoft.com/office/drawing/2014/main" id="{BF92B026-5CA1-4A43-B013-C0A37FA456A7}"/>
              </a:ext>
            </a:extLst>
          </p:cNvPr>
          <p:cNvSpPr/>
          <p:nvPr/>
        </p:nvSpPr>
        <p:spPr>
          <a:xfrm>
            <a:off x="5737658" y="6603866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24" name="グラフィックス 20">
            <a:extLst>
              <a:ext uri="{FF2B5EF4-FFF2-40B4-BE49-F238E27FC236}">
                <a16:creationId xmlns:a16="http://schemas.microsoft.com/office/drawing/2014/main" id="{27D75204-4630-4614-A923-26E652BF854F}"/>
              </a:ext>
            </a:extLst>
          </p:cNvPr>
          <p:cNvSpPr/>
          <p:nvPr/>
        </p:nvSpPr>
        <p:spPr>
          <a:xfrm>
            <a:off x="4375453" y="6136392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25" name="グラフィックス 20">
            <a:extLst>
              <a:ext uri="{FF2B5EF4-FFF2-40B4-BE49-F238E27FC236}">
                <a16:creationId xmlns:a16="http://schemas.microsoft.com/office/drawing/2014/main" id="{57F92EB3-06C2-4998-9998-BFF8FD17EB79}"/>
              </a:ext>
            </a:extLst>
          </p:cNvPr>
          <p:cNvSpPr/>
          <p:nvPr/>
        </p:nvSpPr>
        <p:spPr>
          <a:xfrm>
            <a:off x="4375453" y="6607223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/>
          </a:p>
        </p:txBody>
      </p:sp>
      <p:sp>
        <p:nvSpPr>
          <p:cNvPr id="123" name="グラフィックス 20">
            <a:extLst>
              <a:ext uri="{FF2B5EF4-FFF2-40B4-BE49-F238E27FC236}">
                <a16:creationId xmlns:a16="http://schemas.microsoft.com/office/drawing/2014/main" id="{53B54234-AC52-4408-8C3B-7E9CF54CD7D7}"/>
              </a:ext>
            </a:extLst>
          </p:cNvPr>
          <p:cNvSpPr/>
          <p:nvPr/>
        </p:nvSpPr>
        <p:spPr>
          <a:xfrm>
            <a:off x="4375453" y="5900977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37" name="グラフィックス 24">
            <a:extLst>
              <a:ext uri="{FF2B5EF4-FFF2-40B4-BE49-F238E27FC236}">
                <a16:creationId xmlns:a16="http://schemas.microsoft.com/office/drawing/2014/main" id="{4BAC5FD5-4CB4-437B-BB2F-0220AFEFE8D3}"/>
              </a:ext>
            </a:extLst>
          </p:cNvPr>
          <p:cNvSpPr/>
          <p:nvPr/>
        </p:nvSpPr>
        <p:spPr>
          <a:xfrm>
            <a:off x="4375453" y="6371807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8" name="グラフィックス 20">
            <a:extLst>
              <a:ext uri="{FF2B5EF4-FFF2-40B4-BE49-F238E27FC236}">
                <a16:creationId xmlns:a16="http://schemas.microsoft.com/office/drawing/2014/main" id="{D410784B-E027-4CA2-A249-F8569D96D982}"/>
              </a:ext>
            </a:extLst>
          </p:cNvPr>
          <p:cNvSpPr/>
          <p:nvPr/>
        </p:nvSpPr>
        <p:spPr>
          <a:xfrm>
            <a:off x="3013206" y="6607223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/>
          </a:p>
        </p:txBody>
      </p:sp>
      <p:sp>
        <p:nvSpPr>
          <p:cNvPr id="119" name="グラフィックス 20">
            <a:extLst>
              <a:ext uri="{FF2B5EF4-FFF2-40B4-BE49-F238E27FC236}">
                <a16:creationId xmlns:a16="http://schemas.microsoft.com/office/drawing/2014/main" id="{4038FE56-F771-441B-B7B5-3541153EA75C}"/>
              </a:ext>
            </a:extLst>
          </p:cNvPr>
          <p:cNvSpPr/>
          <p:nvPr/>
        </p:nvSpPr>
        <p:spPr>
          <a:xfrm>
            <a:off x="3013206" y="6371808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6" name="グラフィックス 20">
            <a:extLst>
              <a:ext uri="{FF2B5EF4-FFF2-40B4-BE49-F238E27FC236}">
                <a16:creationId xmlns:a16="http://schemas.microsoft.com/office/drawing/2014/main" id="{EF4A402D-14E5-4A06-A6DC-175DDF0D2062}"/>
              </a:ext>
            </a:extLst>
          </p:cNvPr>
          <p:cNvSpPr/>
          <p:nvPr/>
        </p:nvSpPr>
        <p:spPr>
          <a:xfrm>
            <a:off x="3013206" y="5900977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38" name="グラフィックス 24">
            <a:extLst>
              <a:ext uri="{FF2B5EF4-FFF2-40B4-BE49-F238E27FC236}">
                <a16:creationId xmlns:a16="http://schemas.microsoft.com/office/drawing/2014/main" id="{962D0F03-577A-44D6-BC22-B394AA0E2E1D}"/>
              </a:ext>
            </a:extLst>
          </p:cNvPr>
          <p:cNvSpPr/>
          <p:nvPr/>
        </p:nvSpPr>
        <p:spPr>
          <a:xfrm>
            <a:off x="3013206" y="6129126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7" name="グラフィックス 20">
            <a:extLst>
              <a:ext uri="{FF2B5EF4-FFF2-40B4-BE49-F238E27FC236}">
                <a16:creationId xmlns:a16="http://schemas.microsoft.com/office/drawing/2014/main" id="{916B16DE-7EBB-4DCD-A6C6-408BCC833DB2}"/>
              </a:ext>
            </a:extLst>
          </p:cNvPr>
          <p:cNvSpPr/>
          <p:nvPr/>
        </p:nvSpPr>
        <p:spPr>
          <a:xfrm>
            <a:off x="3127461" y="5100621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8" name="グラフィックス 20">
            <a:extLst>
              <a:ext uri="{FF2B5EF4-FFF2-40B4-BE49-F238E27FC236}">
                <a16:creationId xmlns:a16="http://schemas.microsoft.com/office/drawing/2014/main" id="{88401C96-D5A2-4DD6-8B9B-AE6DA65B61DC}"/>
              </a:ext>
            </a:extLst>
          </p:cNvPr>
          <p:cNvSpPr/>
          <p:nvPr/>
        </p:nvSpPr>
        <p:spPr>
          <a:xfrm>
            <a:off x="3127461" y="4394375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/>
          </a:p>
        </p:txBody>
      </p:sp>
      <p:sp>
        <p:nvSpPr>
          <p:cNvPr id="69" name="グラフィックス 24">
            <a:extLst>
              <a:ext uri="{FF2B5EF4-FFF2-40B4-BE49-F238E27FC236}">
                <a16:creationId xmlns:a16="http://schemas.microsoft.com/office/drawing/2014/main" id="{CAFE296E-F206-4F9F-822D-1C354A4A88CC}"/>
              </a:ext>
            </a:extLst>
          </p:cNvPr>
          <p:cNvSpPr/>
          <p:nvPr/>
        </p:nvSpPr>
        <p:spPr>
          <a:xfrm>
            <a:off x="3127475" y="4865206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0" name="グラフィックス 24">
            <a:extLst>
              <a:ext uri="{FF2B5EF4-FFF2-40B4-BE49-F238E27FC236}">
                <a16:creationId xmlns:a16="http://schemas.microsoft.com/office/drawing/2014/main" id="{DCF5A5C3-7A11-46D3-BEEC-C3C794BA4087}"/>
              </a:ext>
            </a:extLst>
          </p:cNvPr>
          <p:cNvSpPr/>
          <p:nvPr/>
        </p:nvSpPr>
        <p:spPr>
          <a:xfrm>
            <a:off x="3127503" y="4629790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6" name="グラフィックス 20">
            <a:extLst>
              <a:ext uri="{FF2B5EF4-FFF2-40B4-BE49-F238E27FC236}">
                <a16:creationId xmlns:a16="http://schemas.microsoft.com/office/drawing/2014/main" id="{5652E458-00B2-4CE4-B148-B12F09FE4B95}"/>
              </a:ext>
            </a:extLst>
          </p:cNvPr>
          <p:cNvSpPr/>
          <p:nvPr/>
        </p:nvSpPr>
        <p:spPr>
          <a:xfrm>
            <a:off x="6528459" y="4629790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49" name="グラフィックス 20">
            <a:extLst>
              <a:ext uri="{FF2B5EF4-FFF2-40B4-BE49-F238E27FC236}">
                <a16:creationId xmlns:a16="http://schemas.microsoft.com/office/drawing/2014/main" id="{AEB99403-1BA5-4CBB-AE71-A9C2BFD5931A}"/>
              </a:ext>
            </a:extLst>
          </p:cNvPr>
          <p:cNvSpPr/>
          <p:nvPr/>
        </p:nvSpPr>
        <p:spPr>
          <a:xfrm>
            <a:off x="6528459" y="4394375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50" name="グラフィックス 24">
            <a:extLst>
              <a:ext uri="{FF2B5EF4-FFF2-40B4-BE49-F238E27FC236}">
                <a16:creationId xmlns:a16="http://schemas.microsoft.com/office/drawing/2014/main" id="{92427285-87EA-47C8-90DE-3AE5497C3AAF}"/>
              </a:ext>
            </a:extLst>
          </p:cNvPr>
          <p:cNvSpPr/>
          <p:nvPr/>
        </p:nvSpPr>
        <p:spPr>
          <a:xfrm>
            <a:off x="6528473" y="4865206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52" name="グラフィックス 24">
            <a:extLst>
              <a:ext uri="{FF2B5EF4-FFF2-40B4-BE49-F238E27FC236}">
                <a16:creationId xmlns:a16="http://schemas.microsoft.com/office/drawing/2014/main" id="{9711C949-354A-4513-9206-2129418D32F9}"/>
              </a:ext>
            </a:extLst>
          </p:cNvPr>
          <p:cNvSpPr/>
          <p:nvPr/>
        </p:nvSpPr>
        <p:spPr>
          <a:xfrm>
            <a:off x="6528459" y="5100621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43" name="グラフィックス 20">
            <a:extLst>
              <a:ext uri="{FF2B5EF4-FFF2-40B4-BE49-F238E27FC236}">
                <a16:creationId xmlns:a16="http://schemas.microsoft.com/office/drawing/2014/main" id="{E3582F11-AE08-415B-BA8F-7FF9A498F4AE}"/>
              </a:ext>
            </a:extLst>
          </p:cNvPr>
          <p:cNvSpPr/>
          <p:nvPr/>
        </p:nvSpPr>
        <p:spPr>
          <a:xfrm>
            <a:off x="5394350" y="4394375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45" name="グラフィックス 24">
            <a:extLst>
              <a:ext uri="{FF2B5EF4-FFF2-40B4-BE49-F238E27FC236}">
                <a16:creationId xmlns:a16="http://schemas.microsoft.com/office/drawing/2014/main" id="{58A0B733-95FA-429B-8322-1AA5830687C4}"/>
              </a:ext>
            </a:extLst>
          </p:cNvPr>
          <p:cNvSpPr/>
          <p:nvPr/>
        </p:nvSpPr>
        <p:spPr>
          <a:xfrm>
            <a:off x="5394392" y="4629790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46" name="グラフィックス 24">
            <a:extLst>
              <a:ext uri="{FF2B5EF4-FFF2-40B4-BE49-F238E27FC236}">
                <a16:creationId xmlns:a16="http://schemas.microsoft.com/office/drawing/2014/main" id="{DD581567-BFFB-438B-9083-B88B96564BBB}"/>
              </a:ext>
            </a:extLst>
          </p:cNvPr>
          <p:cNvSpPr/>
          <p:nvPr/>
        </p:nvSpPr>
        <p:spPr>
          <a:xfrm>
            <a:off x="5394350" y="5100621"/>
            <a:ext cx="193754" cy="193754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60" name="グラフィックス 20">
            <a:extLst>
              <a:ext uri="{FF2B5EF4-FFF2-40B4-BE49-F238E27FC236}">
                <a16:creationId xmlns:a16="http://schemas.microsoft.com/office/drawing/2014/main" id="{C1DDA5E2-65D0-45E1-8064-5A94E22733BF}"/>
              </a:ext>
            </a:extLst>
          </p:cNvPr>
          <p:cNvSpPr/>
          <p:nvPr/>
        </p:nvSpPr>
        <p:spPr>
          <a:xfrm>
            <a:off x="5394350" y="4867694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71" name="グラフィックス 20">
            <a:extLst>
              <a:ext uri="{FF2B5EF4-FFF2-40B4-BE49-F238E27FC236}">
                <a16:creationId xmlns:a16="http://schemas.microsoft.com/office/drawing/2014/main" id="{04AE9140-FB09-48FA-9C07-CDD037FADF10}"/>
              </a:ext>
            </a:extLst>
          </p:cNvPr>
          <p:cNvSpPr/>
          <p:nvPr/>
        </p:nvSpPr>
        <p:spPr>
          <a:xfrm>
            <a:off x="4260282" y="4624743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76" name="グラフィックス 24">
            <a:extLst>
              <a:ext uri="{FF2B5EF4-FFF2-40B4-BE49-F238E27FC236}">
                <a16:creationId xmlns:a16="http://schemas.microsoft.com/office/drawing/2014/main" id="{E083A532-8216-4283-820C-20F357FF9592}"/>
              </a:ext>
            </a:extLst>
          </p:cNvPr>
          <p:cNvSpPr/>
          <p:nvPr/>
        </p:nvSpPr>
        <p:spPr>
          <a:xfrm>
            <a:off x="4260282" y="5100965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74" name="グラフィックス 24">
            <a:extLst>
              <a:ext uri="{FF2B5EF4-FFF2-40B4-BE49-F238E27FC236}">
                <a16:creationId xmlns:a16="http://schemas.microsoft.com/office/drawing/2014/main" id="{C1275D7D-764A-4468-8144-9D9797CDE9E2}"/>
              </a:ext>
            </a:extLst>
          </p:cNvPr>
          <p:cNvSpPr/>
          <p:nvPr/>
        </p:nvSpPr>
        <p:spPr>
          <a:xfrm>
            <a:off x="4260283" y="4394375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86" name="グラフィックス 20">
            <a:extLst>
              <a:ext uri="{FF2B5EF4-FFF2-40B4-BE49-F238E27FC236}">
                <a16:creationId xmlns:a16="http://schemas.microsoft.com/office/drawing/2014/main" id="{E9498164-B3EA-410F-9442-30D8747915A8}"/>
              </a:ext>
            </a:extLst>
          </p:cNvPr>
          <p:cNvSpPr/>
          <p:nvPr/>
        </p:nvSpPr>
        <p:spPr>
          <a:xfrm>
            <a:off x="4259938" y="4862854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63" name="グラフィックス 20">
            <a:extLst>
              <a:ext uri="{FF2B5EF4-FFF2-40B4-BE49-F238E27FC236}">
                <a16:creationId xmlns:a16="http://schemas.microsoft.com/office/drawing/2014/main" id="{24AC5B33-41C7-489B-BBCB-A316D162BFB7}"/>
              </a:ext>
            </a:extLst>
          </p:cNvPr>
          <p:cNvSpPr/>
          <p:nvPr/>
        </p:nvSpPr>
        <p:spPr>
          <a:xfrm>
            <a:off x="1993351" y="4624534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67" name="グラフィックス 24">
            <a:extLst>
              <a:ext uri="{FF2B5EF4-FFF2-40B4-BE49-F238E27FC236}">
                <a16:creationId xmlns:a16="http://schemas.microsoft.com/office/drawing/2014/main" id="{119CC02B-B6A7-4075-9266-2F5696D68D38}"/>
              </a:ext>
            </a:extLst>
          </p:cNvPr>
          <p:cNvSpPr/>
          <p:nvPr/>
        </p:nvSpPr>
        <p:spPr>
          <a:xfrm>
            <a:off x="1993365" y="4865759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66" name="グラフィックス 24">
            <a:extLst>
              <a:ext uri="{FF2B5EF4-FFF2-40B4-BE49-F238E27FC236}">
                <a16:creationId xmlns:a16="http://schemas.microsoft.com/office/drawing/2014/main" id="{4CFF4503-C75B-4572-9100-FCA7C103B9C0}"/>
              </a:ext>
            </a:extLst>
          </p:cNvPr>
          <p:cNvSpPr/>
          <p:nvPr/>
        </p:nvSpPr>
        <p:spPr>
          <a:xfrm>
            <a:off x="1993351" y="4394166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87" name="グラフィックス 20">
            <a:extLst>
              <a:ext uri="{FF2B5EF4-FFF2-40B4-BE49-F238E27FC236}">
                <a16:creationId xmlns:a16="http://schemas.microsoft.com/office/drawing/2014/main" id="{AD8E30B3-9F86-4135-9E27-5F6EAD52D4D7}"/>
              </a:ext>
            </a:extLst>
          </p:cNvPr>
          <p:cNvSpPr/>
          <p:nvPr/>
        </p:nvSpPr>
        <p:spPr>
          <a:xfrm>
            <a:off x="1988813" y="5100830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89" name="グラフィックス 20">
            <a:extLst>
              <a:ext uri="{FF2B5EF4-FFF2-40B4-BE49-F238E27FC236}">
                <a16:creationId xmlns:a16="http://schemas.microsoft.com/office/drawing/2014/main" id="{43596011-F670-4DF5-9836-DFA58CE77185}"/>
              </a:ext>
            </a:extLst>
          </p:cNvPr>
          <p:cNvSpPr/>
          <p:nvPr/>
        </p:nvSpPr>
        <p:spPr>
          <a:xfrm>
            <a:off x="860572" y="4864370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93" name="グラフィックス 24">
            <a:extLst>
              <a:ext uri="{FF2B5EF4-FFF2-40B4-BE49-F238E27FC236}">
                <a16:creationId xmlns:a16="http://schemas.microsoft.com/office/drawing/2014/main" id="{3502FACC-8B5A-4F91-B337-2C3CF250299D}"/>
              </a:ext>
            </a:extLst>
          </p:cNvPr>
          <p:cNvSpPr/>
          <p:nvPr/>
        </p:nvSpPr>
        <p:spPr>
          <a:xfrm>
            <a:off x="860614" y="4630970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92" name="グラフィックス 24">
            <a:extLst>
              <a:ext uri="{FF2B5EF4-FFF2-40B4-BE49-F238E27FC236}">
                <a16:creationId xmlns:a16="http://schemas.microsoft.com/office/drawing/2014/main" id="{8BB50184-779B-4D09-B4B5-6C27A3B96426}"/>
              </a:ext>
            </a:extLst>
          </p:cNvPr>
          <p:cNvSpPr/>
          <p:nvPr/>
        </p:nvSpPr>
        <p:spPr>
          <a:xfrm>
            <a:off x="860573" y="4394375"/>
            <a:ext cx="193410" cy="193410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96" name="グラフィックス 20">
            <a:extLst>
              <a:ext uri="{FF2B5EF4-FFF2-40B4-BE49-F238E27FC236}">
                <a16:creationId xmlns:a16="http://schemas.microsoft.com/office/drawing/2014/main" id="{6B02BE49-F3CC-49F7-A906-7EDDEEE5C8F9}"/>
              </a:ext>
            </a:extLst>
          </p:cNvPr>
          <p:cNvSpPr/>
          <p:nvPr/>
        </p:nvSpPr>
        <p:spPr>
          <a:xfrm>
            <a:off x="860229" y="5095955"/>
            <a:ext cx="193754" cy="193754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795F4B4-A2E7-41C2-8336-D5DFA89C083B}"/>
              </a:ext>
            </a:extLst>
          </p:cNvPr>
          <p:cNvCxnSpPr>
            <a:cxnSpLocks/>
            <a:stCxn id="110" idx="0"/>
            <a:endCxn id="78" idx="2"/>
          </p:cNvCxnSpPr>
          <p:nvPr/>
        </p:nvCxnSpPr>
        <p:spPr>
          <a:xfrm flipV="1">
            <a:off x="1280951" y="2363747"/>
            <a:ext cx="2043371" cy="52368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6C13C4AE-F107-4F26-BC42-CFC0C24C6422}"/>
              </a:ext>
            </a:extLst>
          </p:cNvPr>
          <p:cNvCxnSpPr>
            <a:cxnSpLocks/>
            <a:stCxn id="96" idx="0"/>
            <a:endCxn id="78" idx="2"/>
          </p:cNvCxnSpPr>
          <p:nvPr/>
        </p:nvCxnSpPr>
        <p:spPr>
          <a:xfrm flipV="1">
            <a:off x="2642655" y="2363747"/>
            <a:ext cx="681667" cy="52379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B624EBC9-5E60-4073-B51D-15F63CCC601C}"/>
              </a:ext>
            </a:extLst>
          </p:cNvPr>
          <p:cNvCxnSpPr>
            <a:cxnSpLocks/>
            <a:stCxn id="103" idx="0"/>
            <a:endCxn id="78" idx="2"/>
          </p:cNvCxnSpPr>
          <p:nvPr/>
        </p:nvCxnSpPr>
        <p:spPr>
          <a:xfrm flipH="1" flipV="1">
            <a:off x="3324322" y="2363747"/>
            <a:ext cx="680036" cy="52374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457FA8F-9C36-4B9E-8182-21C70516C0D8}"/>
              </a:ext>
            </a:extLst>
          </p:cNvPr>
          <p:cNvCxnSpPr>
            <a:cxnSpLocks/>
            <a:stCxn id="65" idx="0"/>
            <a:endCxn id="78" idx="2"/>
          </p:cNvCxnSpPr>
          <p:nvPr/>
        </p:nvCxnSpPr>
        <p:spPr>
          <a:xfrm flipH="1" flipV="1">
            <a:off x="3324322" y="2363747"/>
            <a:ext cx="2042368" cy="52225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6342D487-C860-4C90-AD83-E16C27D53C54}"/>
              </a:ext>
            </a:extLst>
          </p:cNvPr>
          <p:cNvCxnSpPr>
            <a:cxnSpLocks/>
            <a:stCxn id="85" idx="0"/>
            <a:endCxn id="59" idx="2"/>
          </p:cNvCxnSpPr>
          <p:nvPr/>
        </p:nvCxnSpPr>
        <p:spPr>
          <a:xfrm flipH="1" flipV="1">
            <a:off x="1279907" y="6800977"/>
            <a:ext cx="2039308" cy="52068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06EC10AA-24B5-4FA3-BF67-5CA84C2BB3B0}"/>
              </a:ext>
            </a:extLst>
          </p:cNvPr>
          <p:cNvCxnSpPr>
            <a:cxnSpLocks/>
            <a:stCxn id="85" idx="0"/>
            <a:endCxn id="120" idx="2"/>
          </p:cNvCxnSpPr>
          <p:nvPr/>
        </p:nvCxnSpPr>
        <p:spPr>
          <a:xfrm flipH="1" flipV="1">
            <a:off x="2642154" y="6800977"/>
            <a:ext cx="677061" cy="52068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277BAC65-3996-4E13-9FAF-470254A023DD}"/>
              </a:ext>
            </a:extLst>
          </p:cNvPr>
          <p:cNvCxnSpPr>
            <a:cxnSpLocks/>
            <a:stCxn id="85" idx="0"/>
            <a:endCxn id="127" idx="2"/>
          </p:cNvCxnSpPr>
          <p:nvPr/>
        </p:nvCxnSpPr>
        <p:spPr>
          <a:xfrm flipV="1">
            <a:off x="3319215" y="6800977"/>
            <a:ext cx="685186" cy="52068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521B902D-98C1-4332-8106-50B3C0C9ED14}"/>
              </a:ext>
            </a:extLst>
          </p:cNvPr>
          <p:cNvCxnSpPr>
            <a:cxnSpLocks/>
            <a:stCxn id="85" idx="0"/>
            <a:endCxn id="134" idx="2"/>
          </p:cNvCxnSpPr>
          <p:nvPr/>
        </p:nvCxnSpPr>
        <p:spPr>
          <a:xfrm flipV="1">
            <a:off x="3319215" y="6800977"/>
            <a:ext cx="2047433" cy="52068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5D8EAE3C-22F3-4F6C-B5F5-C5928CFED998}"/>
              </a:ext>
            </a:extLst>
          </p:cNvPr>
          <p:cNvCxnSpPr>
            <a:cxnSpLocks/>
            <a:stCxn id="195" idx="0"/>
            <a:endCxn id="110" idx="2"/>
          </p:cNvCxnSpPr>
          <p:nvPr/>
        </p:nvCxnSpPr>
        <p:spPr>
          <a:xfrm flipV="1">
            <a:off x="490221" y="3785831"/>
            <a:ext cx="790730" cy="6101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9D4BA782-71F6-41FC-97AB-0891750F71DD}"/>
              </a:ext>
            </a:extLst>
          </p:cNvPr>
          <p:cNvCxnSpPr>
            <a:cxnSpLocks/>
            <a:stCxn id="169" idx="0"/>
            <a:endCxn id="110" idx="2"/>
          </p:cNvCxnSpPr>
          <p:nvPr/>
        </p:nvCxnSpPr>
        <p:spPr>
          <a:xfrm flipH="1" flipV="1">
            <a:off x="1280951" y="3785831"/>
            <a:ext cx="342049" cy="609933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2582C2F0-A61A-408E-AA34-CF0675D3D878}"/>
              </a:ext>
            </a:extLst>
          </p:cNvPr>
          <p:cNvCxnSpPr>
            <a:cxnSpLocks/>
            <a:stCxn id="71" idx="0"/>
            <a:endCxn id="110" idx="2"/>
          </p:cNvCxnSpPr>
          <p:nvPr/>
        </p:nvCxnSpPr>
        <p:spPr>
          <a:xfrm flipH="1" flipV="1">
            <a:off x="1280951" y="3785831"/>
            <a:ext cx="1475459" cy="608544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10BA021-1B6F-4AC9-B942-C22C2DBE81A8}"/>
              </a:ext>
            </a:extLst>
          </p:cNvPr>
          <p:cNvCxnSpPr>
            <a:cxnSpLocks/>
            <a:stCxn id="195" idx="0"/>
            <a:endCxn id="96" idx="2"/>
          </p:cNvCxnSpPr>
          <p:nvPr/>
        </p:nvCxnSpPr>
        <p:spPr>
          <a:xfrm flipV="1">
            <a:off x="490221" y="3785946"/>
            <a:ext cx="2152434" cy="61002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BDD24B6A-ABD7-4C73-AB3B-E68F9485FBC5}"/>
              </a:ext>
            </a:extLst>
          </p:cNvPr>
          <p:cNvCxnSpPr>
            <a:cxnSpLocks/>
            <a:stCxn id="177" idx="0"/>
            <a:endCxn id="96" idx="2"/>
          </p:cNvCxnSpPr>
          <p:nvPr/>
        </p:nvCxnSpPr>
        <p:spPr>
          <a:xfrm flipH="1" flipV="1">
            <a:off x="2642655" y="3785946"/>
            <a:ext cx="1247276" cy="61002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8BBCAC1F-8162-4807-A642-F5D3CA164D7C}"/>
              </a:ext>
            </a:extLst>
          </p:cNvPr>
          <p:cNvCxnSpPr>
            <a:cxnSpLocks/>
            <a:stCxn id="147" idx="0"/>
            <a:endCxn id="96" idx="2"/>
          </p:cNvCxnSpPr>
          <p:nvPr/>
        </p:nvCxnSpPr>
        <p:spPr>
          <a:xfrm flipH="1" flipV="1">
            <a:off x="2642655" y="3785946"/>
            <a:ext cx="2380685" cy="608429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344DB32B-3150-4B07-8DF8-13EC48A46307}"/>
              </a:ext>
            </a:extLst>
          </p:cNvPr>
          <p:cNvCxnSpPr>
            <a:cxnSpLocks/>
            <a:stCxn id="169" idx="0"/>
            <a:endCxn id="103" idx="2"/>
          </p:cNvCxnSpPr>
          <p:nvPr/>
        </p:nvCxnSpPr>
        <p:spPr>
          <a:xfrm flipV="1">
            <a:off x="1623000" y="3785889"/>
            <a:ext cx="2381358" cy="609875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F7E4346C-36BE-4638-86AB-4D9129DB74B8}"/>
              </a:ext>
            </a:extLst>
          </p:cNvPr>
          <p:cNvCxnSpPr>
            <a:cxnSpLocks/>
            <a:stCxn id="177" idx="0"/>
            <a:endCxn id="103" idx="2"/>
          </p:cNvCxnSpPr>
          <p:nvPr/>
        </p:nvCxnSpPr>
        <p:spPr>
          <a:xfrm flipV="1">
            <a:off x="3889931" y="3785889"/>
            <a:ext cx="114427" cy="610084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504C9CFD-CE9D-43E2-8F8B-40ABCDA85238}"/>
              </a:ext>
            </a:extLst>
          </p:cNvPr>
          <p:cNvCxnSpPr>
            <a:cxnSpLocks/>
            <a:stCxn id="153" idx="0"/>
            <a:endCxn id="103" idx="2"/>
          </p:cNvCxnSpPr>
          <p:nvPr/>
        </p:nvCxnSpPr>
        <p:spPr>
          <a:xfrm flipH="1" flipV="1">
            <a:off x="4004358" y="3785889"/>
            <a:ext cx="2153090" cy="60848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AFFDC2B7-7B4A-446C-A30A-D8B2C2C7C2B3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2756410" y="3786003"/>
            <a:ext cx="2610280" cy="60837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85929B3A-2AAE-4860-832A-559EDA7FA86E}"/>
              </a:ext>
            </a:extLst>
          </p:cNvPr>
          <p:cNvCxnSpPr>
            <a:cxnSpLocks/>
            <a:stCxn id="147" idx="0"/>
            <a:endCxn id="65" idx="2"/>
          </p:cNvCxnSpPr>
          <p:nvPr/>
        </p:nvCxnSpPr>
        <p:spPr>
          <a:xfrm flipV="1">
            <a:off x="5023340" y="3786003"/>
            <a:ext cx="343350" cy="60837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929BAADD-9CC9-4710-BE34-D89D17BCDC2A}"/>
              </a:ext>
            </a:extLst>
          </p:cNvPr>
          <p:cNvCxnSpPr>
            <a:cxnSpLocks/>
            <a:stCxn id="153" idx="0"/>
            <a:endCxn id="65" idx="2"/>
          </p:cNvCxnSpPr>
          <p:nvPr/>
        </p:nvCxnSpPr>
        <p:spPr>
          <a:xfrm flipH="1" flipV="1">
            <a:off x="5366690" y="3786003"/>
            <a:ext cx="790758" cy="60837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425D9F97-8A27-4B4C-B680-C7FFFCF98D89}"/>
              </a:ext>
            </a:extLst>
          </p:cNvPr>
          <p:cNvCxnSpPr>
            <a:cxnSpLocks/>
            <a:stCxn id="59" idx="0"/>
            <a:endCxn id="195" idx="2"/>
          </p:cNvCxnSpPr>
          <p:nvPr/>
        </p:nvCxnSpPr>
        <p:spPr>
          <a:xfrm flipH="1" flipV="1">
            <a:off x="490221" y="5294375"/>
            <a:ext cx="789686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553E2075-FB39-4D7F-90A7-BB4453081463}"/>
              </a:ext>
            </a:extLst>
          </p:cNvPr>
          <p:cNvCxnSpPr>
            <a:cxnSpLocks/>
            <a:stCxn id="120" idx="0"/>
            <a:endCxn id="195" idx="2"/>
          </p:cNvCxnSpPr>
          <p:nvPr/>
        </p:nvCxnSpPr>
        <p:spPr>
          <a:xfrm flipH="1" flipV="1">
            <a:off x="490221" y="5294375"/>
            <a:ext cx="2151933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E698D934-5292-4318-8980-4B83BC8812EE}"/>
              </a:ext>
            </a:extLst>
          </p:cNvPr>
          <p:cNvCxnSpPr>
            <a:cxnSpLocks/>
            <a:stCxn id="59" idx="0"/>
            <a:endCxn id="169" idx="2"/>
          </p:cNvCxnSpPr>
          <p:nvPr/>
        </p:nvCxnSpPr>
        <p:spPr>
          <a:xfrm flipV="1">
            <a:off x="1279907" y="5294166"/>
            <a:ext cx="343093" cy="606811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6027DAF0-A602-47A1-B5B7-E3988C60C594}"/>
              </a:ext>
            </a:extLst>
          </p:cNvPr>
          <p:cNvCxnSpPr>
            <a:cxnSpLocks/>
            <a:stCxn id="127" idx="0"/>
            <a:endCxn id="169" idx="2"/>
          </p:cNvCxnSpPr>
          <p:nvPr/>
        </p:nvCxnSpPr>
        <p:spPr>
          <a:xfrm flipH="1" flipV="1">
            <a:off x="1623000" y="5294166"/>
            <a:ext cx="2381401" cy="606811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C6E45602-6653-4186-9F85-A2495CDF8F6F}"/>
              </a:ext>
            </a:extLst>
          </p:cNvPr>
          <p:cNvCxnSpPr>
            <a:cxnSpLocks/>
            <a:stCxn id="120" idx="0"/>
            <a:endCxn id="71" idx="2"/>
          </p:cNvCxnSpPr>
          <p:nvPr/>
        </p:nvCxnSpPr>
        <p:spPr>
          <a:xfrm flipV="1">
            <a:off x="2642154" y="5294375"/>
            <a:ext cx="114256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CBDA2F89-2B09-4F10-83AB-33115C662A10}"/>
              </a:ext>
            </a:extLst>
          </p:cNvPr>
          <p:cNvCxnSpPr>
            <a:cxnSpLocks/>
            <a:stCxn id="127" idx="0"/>
            <a:endCxn id="71" idx="2"/>
          </p:cNvCxnSpPr>
          <p:nvPr/>
        </p:nvCxnSpPr>
        <p:spPr>
          <a:xfrm flipH="1" flipV="1">
            <a:off x="2756410" y="5294375"/>
            <a:ext cx="1247991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B8367CFE-4406-48EC-AB89-0EE1DA6CEFA2}"/>
              </a:ext>
            </a:extLst>
          </p:cNvPr>
          <p:cNvCxnSpPr>
            <a:cxnSpLocks/>
            <a:stCxn id="59" idx="0"/>
            <a:endCxn id="177" idx="2"/>
          </p:cNvCxnSpPr>
          <p:nvPr/>
        </p:nvCxnSpPr>
        <p:spPr>
          <a:xfrm flipV="1">
            <a:off x="1279907" y="5294375"/>
            <a:ext cx="2610024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FE0EA1C6-C75C-401C-B830-B6ED4E4B2B45}"/>
              </a:ext>
            </a:extLst>
          </p:cNvPr>
          <p:cNvCxnSpPr>
            <a:cxnSpLocks/>
            <a:stCxn id="134" idx="0"/>
            <a:endCxn id="177" idx="2"/>
          </p:cNvCxnSpPr>
          <p:nvPr/>
        </p:nvCxnSpPr>
        <p:spPr>
          <a:xfrm flipH="1" flipV="1">
            <a:off x="3889931" y="5294375"/>
            <a:ext cx="1476717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1D5D22B4-3B01-4EF6-9367-63312C5698BD}"/>
              </a:ext>
            </a:extLst>
          </p:cNvPr>
          <p:cNvCxnSpPr>
            <a:cxnSpLocks/>
            <a:stCxn id="120" idx="0"/>
            <a:endCxn id="147" idx="2"/>
          </p:cNvCxnSpPr>
          <p:nvPr/>
        </p:nvCxnSpPr>
        <p:spPr>
          <a:xfrm flipV="1">
            <a:off x="2642154" y="5294375"/>
            <a:ext cx="2381186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8F65C98B-167C-4B81-8517-5A9FE8B1DF0A}"/>
              </a:ext>
            </a:extLst>
          </p:cNvPr>
          <p:cNvCxnSpPr>
            <a:cxnSpLocks/>
            <a:stCxn id="134" idx="0"/>
            <a:endCxn id="147" idx="2"/>
          </p:cNvCxnSpPr>
          <p:nvPr/>
        </p:nvCxnSpPr>
        <p:spPr>
          <a:xfrm flipH="1" flipV="1">
            <a:off x="5023340" y="5294375"/>
            <a:ext cx="343308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0BF5F333-52BD-434A-8618-543B7D624ABA}"/>
              </a:ext>
            </a:extLst>
          </p:cNvPr>
          <p:cNvCxnSpPr>
            <a:cxnSpLocks/>
            <a:stCxn id="127" idx="0"/>
            <a:endCxn id="153" idx="2"/>
          </p:cNvCxnSpPr>
          <p:nvPr/>
        </p:nvCxnSpPr>
        <p:spPr>
          <a:xfrm flipV="1">
            <a:off x="4004401" y="5294375"/>
            <a:ext cx="2153047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C22CCA42-0F82-410B-B4A1-D039302C4420}"/>
              </a:ext>
            </a:extLst>
          </p:cNvPr>
          <p:cNvCxnSpPr>
            <a:cxnSpLocks/>
            <a:stCxn id="134" idx="0"/>
            <a:endCxn id="153" idx="2"/>
          </p:cNvCxnSpPr>
          <p:nvPr/>
        </p:nvCxnSpPr>
        <p:spPr>
          <a:xfrm flipV="1">
            <a:off x="5366648" y="5294375"/>
            <a:ext cx="790800" cy="60660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BC95B457-07E6-499F-B74D-6A800BD4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503" y="2887429"/>
            <a:ext cx="708895" cy="898402"/>
          </a:xfrm>
          <a:prstGeom prst="rect">
            <a:avLst/>
          </a:prstGeom>
        </p:spPr>
      </p:pic>
      <p:pic>
        <p:nvPicPr>
          <p:cNvPr id="169" name="グラフィックス 168">
            <a:extLst>
              <a:ext uri="{FF2B5EF4-FFF2-40B4-BE49-F238E27FC236}">
                <a16:creationId xmlns:a16="http://schemas.microsoft.com/office/drawing/2014/main" id="{D0764F28-86D5-47EE-B5E1-FBAA9260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552" y="4395764"/>
            <a:ext cx="708895" cy="898402"/>
          </a:xfrm>
          <a:prstGeom prst="rect">
            <a:avLst/>
          </a:prstGeom>
        </p:spPr>
      </p:pic>
      <p:pic>
        <p:nvPicPr>
          <p:cNvPr id="195" name="グラフィックス 194">
            <a:extLst>
              <a:ext uri="{FF2B5EF4-FFF2-40B4-BE49-F238E27FC236}">
                <a16:creationId xmlns:a16="http://schemas.microsoft.com/office/drawing/2014/main" id="{1E624F89-2644-4869-9083-A4F0BA10F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73" y="4395973"/>
            <a:ext cx="708895" cy="898402"/>
          </a:xfrm>
          <a:prstGeom prst="rect">
            <a:avLst/>
          </a:prstGeom>
        </p:spPr>
      </p:pic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9E4A3944-D0AA-4021-8831-5DD661E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9874" y="1465345"/>
            <a:ext cx="708895" cy="898402"/>
          </a:xfrm>
          <a:prstGeom prst="rect">
            <a:avLst/>
          </a:prstGeom>
        </p:spPr>
      </p:pic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926D0244-5E9A-4DA6-BA43-1E6E852F3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4137" y="7321663"/>
            <a:ext cx="710156" cy="900000"/>
          </a:xfrm>
          <a:prstGeom prst="rect">
            <a:avLst/>
          </a:prstGeom>
        </p:spPr>
      </p:pic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C616A484-18AE-4460-92F6-66055C967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612" y="2886003"/>
            <a:ext cx="710156" cy="900000"/>
          </a:xfrm>
          <a:prstGeom prst="rect">
            <a:avLst/>
          </a:prstGeom>
        </p:spPr>
      </p:pic>
      <p:pic>
        <p:nvPicPr>
          <p:cNvPr id="96" name="グラフィックス 95">
            <a:extLst>
              <a:ext uri="{FF2B5EF4-FFF2-40B4-BE49-F238E27FC236}">
                <a16:creationId xmlns:a16="http://schemas.microsoft.com/office/drawing/2014/main" id="{928569A0-436D-4D9B-AC71-CB14C3097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8207" y="2887544"/>
            <a:ext cx="708895" cy="898402"/>
          </a:xfrm>
          <a:prstGeom prst="rect">
            <a:avLst/>
          </a:prstGeom>
        </p:spPr>
      </p:pic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428B40C1-FA9C-4D8F-BF51-11064236D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9910" y="2887487"/>
            <a:ext cx="708895" cy="898402"/>
          </a:xfrm>
          <a:prstGeom prst="rect">
            <a:avLst/>
          </a:prstGeom>
        </p:spPr>
      </p:pic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B56A2543-1352-466B-B644-F65ED4CB0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829" y="5900977"/>
            <a:ext cx="710156" cy="900000"/>
          </a:xfrm>
          <a:prstGeom prst="rect">
            <a:avLst/>
          </a:prstGeom>
        </p:spPr>
      </p:pic>
      <p:pic>
        <p:nvPicPr>
          <p:cNvPr id="134" name="グラフィックス 133">
            <a:extLst>
              <a:ext uri="{FF2B5EF4-FFF2-40B4-BE49-F238E27FC236}">
                <a16:creationId xmlns:a16="http://schemas.microsoft.com/office/drawing/2014/main" id="{082FE38B-5C33-46EF-B4B8-977D8A43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1570" y="5900977"/>
            <a:ext cx="710156" cy="900000"/>
          </a:xfrm>
          <a:prstGeom prst="rect">
            <a:avLst/>
          </a:prstGeom>
        </p:spPr>
      </p:pic>
      <p:pic>
        <p:nvPicPr>
          <p:cNvPr id="127" name="グラフィックス 126">
            <a:extLst>
              <a:ext uri="{FF2B5EF4-FFF2-40B4-BE49-F238E27FC236}">
                <a16:creationId xmlns:a16="http://schemas.microsoft.com/office/drawing/2014/main" id="{E4A574D3-4C1D-41CF-A212-C312568F0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9323" y="5900977"/>
            <a:ext cx="710156" cy="900000"/>
          </a:xfrm>
          <a:prstGeom prst="rect">
            <a:avLst/>
          </a:prstGeom>
        </p:spPr>
      </p:pic>
      <p:pic>
        <p:nvPicPr>
          <p:cNvPr id="120" name="グラフィックス 119">
            <a:extLst>
              <a:ext uri="{FF2B5EF4-FFF2-40B4-BE49-F238E27FC236}">
                <a16:creationId xmlns:a16="http://schemas.microsoft.com/office/drawing/2014/main" id="{C798DC66-80CB-4FC5-A125-C2B23023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076" y="5900977"/>
            <a:ext cx="710156" cy="900000"/>
          </a:xfrm>
          <a:prstGeom prst="rect">
            <a:avLst/>
          </a:prstGeom>
        </p:spPr>
      </p:pic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501FB64D-9115-4559-881E-D8994494A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1331" y="4394375"/>
            <a:ext cx="710157" cy="900000"/>
          </a:xfrm>
          <a:prstGeom prst="rect">
            <a:avLst/>
          </a:prstGeom>
        </p:spPr>
      </p:pic>
      <p:pic>
        <p:nvPicPr>
          <p:cNvPr id="153" name="グラフィックス 152">
            <a:extLst>
              <a:ext uri="{FF2B5EF4-FFF2-40B4-BE49-F238E27FC236}">
                <a16:creationId xmlns:a16="http://schemas.microsoft.com/office/drawing/2014/main" id="{FFBD60D8-57B6-49BE-9849-6C913C8B9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370" y="4394375"/>
            <a:ext cx="710156" cy="900000"/>
          </a:xfrm>
          <a:prstGeom prst="rect">
            <a:avLst/>
          </a:prstGeom>
        </p:spPr>
      </p:pic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6AD12A4-CE07-4C0F-9EF5-E2DA2025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8262" y="4394375"/>
            <a:ext cx="710156" cy="900000"/>
          </a:xfrm>
          <a:prstGeom prst="rect">
            <a:avLst/>
          </a:prstGeom>
        </p:spPr>
      </p:pic>
      <p:pic>
        <p:nvPicPr>
          <p:cNvPr id="177" name="グラフィックス 176">
            <a:extLst>
              <a:ext uri="{FF2B5EF4-FFF2-40B4-BE49-F238E27FC236}">
                <a16:creationId xmlns:a16="http://schemas.microsoft.com/office/drawing/2014/main" id="{1A1F1AA3-C989-4236-B29D-613F9BD61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5483" y="4395973"/>
            <a:ext cx="708895" cy="898402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AB101C1-2960-4180-885A-7C3DF54647F3}"/>
              </a:ext>
            </a:extLst>
          </p:cNvPr>
          <p:cNvGrpSpPr/>
          <p:nvPr/>
        </p:nvGrpSpPr>
        <p:grpSpPr>
          <a:xfrm>
            <a:off x="559657" y="708676"/>
            <a:ext cx="918553" cy="900000"/>
            <a:chOff x="559657" y="708676"/>
            <a:chExt cx="918553" cy="900000"/>
          </a:xfrm>
        </p:grpSpPr>
        <p:sp>
          <p:nvSpPr>
            <p:cNvPr id="126" name="グラフィックス 20">
              <a:extLst>
                <a:ext uri="{FF2B5EF4-FFF2-40B4-BE49-F238E27FC236}">
                  <a16:creationId xmlns:a16="http://schemas.microsoft.com/office/drawing/2014/main" id="{20100351-B762-4B30-B0FA-80DBB5C75770}"/>
                </a:ext>
              </a:extLst>
            </p:cNvPr>
            <p:cNvSpPr/>
            <p:nvPr/>
          </p:nvSpPr>
          <p:spPr>
            <a:xfrm>
              <a:off x="1284456" y="1178671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28" name="グラフィックス 24">
              <a:extLst>
                <a:ext uri="{FF2B5EF4-FFF2-40B4-BE49-F238E27FC236}">
                  <a16:creationId xmlns:a16="http://schemas.microsoft.com/office/drawing/2014/main" id="{38FD6217-CC37-494A-86CE-181695DA2773}"/>
                </a:ext>
              </a:extLst>
            </p:cNvPr>
            <p:cNvSpPr/>
            <p:nvPr/>
          </p:nvSpPr>
          <p:spPr>
            <a:xfrm>
              <a:off x="1284498" y="945271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29" name="グラフィックス 24">
              <a:extLst>
                <a:ext uri="{FF2B5EF4-FFF2-40B4-BE49-F238E27FC236}">
                  <a16:creationId xmlns:a16="http://schemas.microsoft.com/office/drawing/2014/main" id="{5FFBB64A-5566-46CF-A41F-3C0702211811}"/>
                </a:ext>
              </a:extLst>
            </p:cNvPr>
            <p:cNvSpPr/>
            <p:nvPr/>
          </p:nvSpPr>
          <p:spPr>
            <a:xfrm>
              <a:off x="1284457" y="70867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2" name="グラフィックス 20">
              <a:extLst>
                <a:ext uri="{FF2B5EF4-FFF2-40B4-BE49-F238E27FC236}">
                  <a16:creationId xmlns:a16="http://schemas.microsoft.com/office/drawing/2014/main" id="{1555FEA2-BD57-4E0D-8041-3EA50BCED73F}"/>
                </a:ext>
              </a:extLst>
            </p:cNvPr>
            <p:cNvSpPr/>
            <p:nvPr/>
          </p:nvSpPr>
          <p:spPr>
            <a:xfrm>
              <a:off x="1284113" y="1410256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135" name="グラフィックス 134">
              <a:extLst>
                <a:ext uri="{FF2B5EF4-FFF2-40B4-BE49-F238E27FC236}">
                  <a16:creationId xmlns:a16="http://schemas.microsoft.com/office/drawing/2014/main" id="{D18B5F3D-1A9D-4E71-8DAF-9427E4C7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9657" y="710274"/>
              <a:ext cx="708895" cy="898402"/>
            </a:xfrm>
            <a:prstGeom prst="rect">
              <a:avLst/>
            </a:prstGeom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9A502A1-58C6-4647-9843-C9641EEFC41E}"/>
              </a:ext>
            </a:extLst>
          </p:cNvPr>
          <p:cNvGrpSpPr/>
          <p:nvPr/>
        </p:nvGrpSpPr>
        <p:grpSpPr>
          <a:xfrm>
            <a:off x="4668262" y="8290550"/>
            <a:ext cx="919884" cy="900000"/>
            <a:chOff x="4668262" y="8290550"/>
            <a:chExt cx="919884" cy="900000"/>
          </a:xfrm>
        </p:grpSpPr>
        <p:sp>
          <p:nvSpPr>
            <p:cNvPr id="139" name="グラフィックス 20">
              <a:extLst>
                <a:ext uri="{FF2B5EF4-FFF2-40B4-BE49-F238E27FC236}">
                  <a16:creationId xmlns:a16="http://schemas.microsoft.com/office/drawing/2014/main" id="{F59599AE-09AC-45DF-B9A7-B829EB7BAA2A}"/>
                </a:ext>
              </a:extLst>
            </p:cNvPr>
            <p:cNvSpPr/>
            <p:nvPr/>
          </p:nvSpPr>
          <p:spPr>
            <a:xfrm>
              <a:off x="5394392" y="852596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40" name="グラフィックス 20">
              <a:extLst>
                <a:ext uri="{FF2B5EF4-FFF2-40B4-BE49-F238E27FC236}">
                  <a16:creationId xmlns:a16="http://schemas.microsoft.com/office/drawing/2014/main" id="{F8C4E174-19E6-46F9-8BF7-F9566C4BC31A}"/>
                </a:ext>
              </a:extLst>
            </p:cNvPr>
            <p:cNvSpPr/>
            <p:nvPr/>
          </p:nvSpPr>
          <p:spPr>
            <a:xfrm>
              <a:off x="5394392" y="8761381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41" name="グラフィックス 20">
              <a:extLst>
                <a:ext uri="{FF2B5EF4-FFF2-40B4-BE49-F238E27FC236}">
                  <a16:creationId xmlns:a16="http://schemas.microsoft.com/office/drawing/2014/main" id="{57352D90-4A98-4A86-87FC-EE85AC29240A}"/>
                </a:ext>
              </a:extLst>
            </p:cNvPr>
            <p:cNvSpPr/>
            <p:nvPr/>
          </p:nvSpPr>
          <p:spPr>
            <a:xfrm>
              <a:off x="5394392" y="8290550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42" name="グラフィックス 24">
              <a:extLst>
                <a:ext uri="{FF2B5EF4-FFF2-40B4-BE49-F238E27FC236}">
                  <a16:creationId xmlns:a16="http://schemas.microsoft.com/office/drawing/2014/main" id="{2B8A246E-225D-454C-BA92-EEA5B0DE1300}"/>
                </a:ext>
              </a:extLst>
            </p:cNvPr>
            <p:cNvSpPr/>
            <p:nvPr/>
          </p:nvSpPr>
          <p:spPr>
            <a:xfrm>
              <a:off x="5394350" y="8993439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44" name="グラフィックス 143">
              <a:extLst>
                <a:ext uri="{FF2B5EF4-FFF2-40B4-BE49-F238E27FC236}">
                  <a16:creationId xmlns:a16="http://schemas.microsoft.com/office/drawing/2014/main" id="{3C4E6776-2107-456D-A381-2463A7DD4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8262" y="8290550"/>
              <a:ext cx="710156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784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23AD3C4-1804-4888-AE36-5CA07F07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414" y="2887462"/>
            <a:ext cx="720000" cy="72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D8EB-6718-4965-9D07-6B3911C3A7E1}"/>
              </a:ext>
            </a:extLst>
          </p:cNvPr>
          <p:cNvSpPr txBox="1"/>
          <p:nvPr/>
        </p:nvSpPr>
        <p:spPr>
          <a:xfrm>
            <a:off x="194823" y="3607462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テストスイート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BFA2ACE-68EA-4202-8245-1B8390F7D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819" y="4961944"/>
            <a:ext cx="540000" cy="5400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B062C9A-FFC5-45F9-B2B9-848CDF4E89A0}"/>
              </a:ext>
            </a:extLst>
          </p:cNvPr>
          <p:cNvCxnSpPr/>
          <p:nvPr/>
        </p:nvCxnSpPr>
        <p:spPr>
          <a:xfrm>
            <a:off x="962414" y="4162430"/>
            <a:ext cx="0" cy="217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3B3F4A-8EFB-45DA-883B-AC9A737C1B84}"/>
              </a:ext>
            </a:extLst>
          </p:cNvPr>
          <p:cNvSpPr txBox="1"/>
          <p:nvPr/>
        </p:nvSpPr>
        <p:spPr>
          <a:xfrm>
            <a:off x="2404581" y="3388515"/>
            <a:ext cx="29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自動プログラム生成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CCE63B6A-9C39-4BCF-B046-8FA502A197CE}"/>
              </a:ext>
            </a:extLst>
          </p:cNvPr>
          <p:cNvSpPr/>
          <p:nvPr/>
        </p:nvSpPr>
        <p:spPr>
          <a:xfrm rot="16200000">
            <a:off x="1801395" y="4921870"/>
            <a:ext cx="742032" cy="646331"/>
          </a:xfrm>
          <a:prstGeom prst="triangle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05CA2B-DDBE-4684-B39A-BCC8CBB1C321}"/>
              </a:ext>
            </a:extLst>
          </p:cNvPr>
          <p:cNvSpPr/>
          <p:nvPr/>
        </p:nvSpPr>
        <p:spPr>
          <a:xfrm>
            <a:off x="2404580" y="3757846"/>
            <a:ext cx="4052683" cy="4230213"/>
          </a:xfrm>
          <a:prstGeom prst="rect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F33171-2918-488C-A8D4-BA147F6E8D9D}"/>
              </a:ext>
            </a:extLst>
          </p:cNvPr>
          <p:cNvSpPr txBox="1"/>
          <p:nvPr/>
        </p:nvSpPr>
        <p:spPr>
          <a:xfrm>
            <a:off x="61330" y="7414482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全テストに成功するプログラム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551262C-F12E-4A9E-A500-7CE76F9A5AF5}"/>
              </a:ext>
            </a:extLst>
          </p:cNvPr>
          <p:cNvGrpSpPr>
            <a:grpSpLocks noChangeAspect="1"/>
          </p:cNvGrpSpPr>
          <p:nvPr/>
        </p:nvGrpSpPr>
        <p:grpSpPr>
          <a:xfrm>
            <a:off x="595112" y="6452844"/>
            <a:ext cx="734601" cy="720000"/>
            <a:chOff x="680800" y="5014514"/>
            <a:chExt cx="1655792" cy="162288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ED67B8F1-CF98-403C-90FA-E03A9BB1CF9E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28" name="グラフィックス 24">
                <a:extLst>
                  <a:ext uri="{FF2B5EF4-FFF2-40B4-BE49-F238E27FC236}">
                    <a16:creationId xmlns:a16="http://schemas.microsoft.com/office/drawing/2014/main" id="{F13CF916-323F-422D-A324-2E6DA9AD71DF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グラフィックス 24">
                <a:extLst>
                  <a:ext uri="{FF2B5EF4-FFF2-40B4-BE49-F238E27FC236}">
                    <a16:creationId xmlns:a16="http://schemas.microsoft.com/office/drawing/2014/main" id="{F189B6F2-DEBE-4377-8156-F0EB709F954A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グラフィックス 24">
                <a:extLst>
                  <a:ext uri="{FF2B5EF4-FFF2-40B4-BE49-F238E27FC236}">
                    <a16:creationId xmlns:a16="http://schemas.microsoft.com/office/drawing/2014/main" id="{759FDD9D-8297-4690-A7C4-D6E986B6B1E8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31" name="グラフィックス 30">
                <a:extLst>
                  <a:ext uri="{FF2B5EF4-FFF2-40B4-BE49-F238E27FC236}">
                    <a16:creationId xmlns:a16="http://schemas.microsoft.com/office/drawing/2014/main" id="{E0543BD2-CC71-43C0-AB38-DB9BEB2BA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25" name="グラフィックス 24">
              <a:extLst>
                <a:ext uri="{FF2B5EF4-FFF2-40B4-BE49-F238E27FC236}">
                  <a16:creationId xmlns:a16="http://schemas.microsoft.com/office/drawing/2014/main" id="{9BB1942A-3E25-483F-A47B-C5A87A9E2A3F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7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FBD362-2988-4A1B-81E8-46EF133CDE16}"/>
              </a:ext>
            </a:extLst>
          </p:cNvPr>
          <p:cNvGrpSpPr>
            <a:grpSpLocks noChangeAspect="1"/>
          </p:cNvGrpSpPr>
          <p:nvPr/>
        </p:nvGrpSpPr>
        <p:grpSpPr>
          <a:xfrm>
            <a:off x="1057714" y="2431413"/>
            <a:ext cx="4742571" cy="4866032"/>
            <a:chOff x="135773" y="1463747"/>
            <a:chExt cx="6586454" cy="6757916"/>
          </a:xfrm>
        </p:grpSpPr>
        <p:sp>
          <p:nvSpPr>
            <p:cNvPr id="75" name="グラフィックス 24">
              <a:extLst>
                <a:ext uri="{FF2B5EF4-FFF2-40B4-BE49-F238E27FC236}">
                  <a16:creationId xmlns:a16="http://schemas.microsoft.com/office/drawing/2014/main" id="{8F80987A-9BC3-463B-96FD-E4BFC92AE919}"/>
                </a:ext>
              </a:extLst>
            </p:cNvPr>
            <p:cNvSpPr/>
            <p:nvPr/>
          </p:nvSpPr>
          <p:spPr>
            <a:xfrm>
              <a:off x="3694687" y="1935340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6" name="グラフィックス 24">
              <a:extLst>
                <a:ext uri="{FF2B5EF4-FFF2-40B4-BE49-F238E27FC236}">
                  <a16:creationId xmlns:a16="http://schemas.microsoft.com/office/drawing/2014/main" id="{01842AB4-1CAC-45E1-8BEF-DE38A8CD293A}"/>
                </a:ext>
              </a:extLst>
            </p:cNvPr>
            <p:cNvSpPr/>
            <p:nvPr/>
          </p:nvSpPr>
          <p:spPr>
            <a:xfrm>
              <a:off x="3694715" y="1700342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7" name="グラフィックス 24">
              <a:extLst>
                <a:ext uri="{FF2B5EF4-FFF2-40B4-BE49-F238E27FC236}">
                  <a16:creationId xmlns:a16="http://schemas.microsoft.com/office/drawing/2014/main" id="{067A05D8-6037-49E9-BF09-09226AEECBDD}"/>
                </a:ext>
              </a:extLst>
            </p:cNvPr>
            <p:cNvSpPr/>
            <p:nvPr/>
          </p:nvSpPr>
          <p:spPr>
            <a:xfrm>
              <a:off x="3694673" y="2170337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4" name="グラフィックス 24">
              <a:extLst>
                <a:ext uri="{FF2B5EF4-FFF2-40B4-BE49-F238E27FC236}">
                  <a16:creationId xmlns:a16="http://schemas.microsoft.com/office/drawing/2014/main" id="{C641CADD-A424-43E0-A38B-A3293F7CE07E}"/>
                </a:ext>
              </a:extLst>
            </p:cNvPr>
            <p:cNvSpPr/>
            <p:nvPr/>
          </p:nvSpPr>
          <p:spPr>
            <a:xfrm>
              <a:off x="3694674" y="1463747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グラフィックス 20">
              <a:extLst>
                <a:ext uri="{FF2B5EF4-FFF2-40B4-BE49-F238E27FC236}">
                  <a16:creationId xmlns:a16="http://schemas.microsoft.com/office/drawing/2014/main" id="{0D43B3AB-4EE1-46E9-8BF3-CB4A38DD530F}"/>
                </a:ext>
              </a:extLst>
            </p:cNvPr>
            <p:cNvSpPr/>
            <p:nvPr/>
          </p:nvSpPr>
          <p:spPr>
            <a:xfrm>
              <a:off x="3690267" y="755707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83" name="グラフィックス 20">
              <a:extLst>
                <a:ext uri="{FF2B5EF4-FFF2-40B4-BE49-F238E27FC236}">
                  <a16:creationId xmlns:a16="http://schemas.microsoft.com/office/drawing/2014/main" id="{F2EED96A-28B3-416A-9EA8-C6F619633C12}"/>
                </a:ext>
              </a:extLst>
            </p:cNvPr>
            <p:cNvSpPr/>
            <p:nvPr/>
          </p:nvSpPr>
          <p:spPr>
            <a:xfrm>
              <a:off x="3690267" y="8027909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84" name="グラフィックス 20">
              <a:extLst>
                <a:ext uri="{FF2B5EF4-FFF2-40B4-BE49-F238E27FC236}">
                  <a16:creationId xmlns:a16="http://schemas.microsoft.com/office/drawing/2014/main" id="{1D7D91B0-9611-47FA-B416-6DD2776AE01F}"/>
                </a:ext>
              </a:extLst>
            </p:cNvPr>
            <p:cNvSpPr/>
            <p:nvPr/>
          </p:nvSpPr>
          <p:spPr>
            <a:xfrm>
              <a:off x="3690267" y="779249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81" name="グラフィックス 20">
              <a:extLst>
                <a:ext uri="{FF2B5EF4-FFF2-40B4-BE49-F238E27FC236}">
                  <a16:creationId xmlns:a16="http://schemas.microsoft.com/office/drawing/2014/main" id="{8CB788BE-4771-4F48-AC68-B512CE6EECD2}"/>
                </a:ext>
              </a:extLst>
            </p:cNvPr>
            <p:cNvSpPr/>
            <p:nvPr/>
          </p:nvSpPr>
          <p:spPr>
            <a:xfrm>
              <a:off x="3690267" y="732166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1" name="グラフィックス 20">
              <a:extLst>
                <a:ext uri="{FF2B5EF4-FFF2-40B4-BE49-F238E27FC236}">
                  <a16:creationId xmlns:a16="http://schemas.microsoft.com/office/drawing/2014/main" id="{4831502A-65EF-4BF4-AD7B-09DA9D28A816}"/>
                </a:ext>
              </a:extLst>
            </p:cNvPr>
            <p:cNvSpPr/>
            <p:nvPr/>
          </p:nvSpPr>
          <p:spPr>
            <a:xfrm>
              <a:off x="5737700" y="288600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2" name="グラフィックス 24">
              <a:extLst>
                <a:ext uri="{FF2B5EF4-FFF2-40B4-BE49-F238E27FC236}">
                  <a16:creationId xmlns:a16="http://schemas.microsoft.com/office/drawing/2014/main" id="{26E79B24-A06C-47D9-A0CF-5427EFF3C3E0}"/>
                </a:ext>
              </a:extLst>
            </p:cNvPr>
            <p:cNvSpPr/>
            <p:nvPr/>
          </p:nvSpPr>
          <p:spPr>
            <a:xfrm>
              <a:off x="5737714" y="3356834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3" name="グラフィックス 24">
              <a:extLst>
                <a:ext uri="{FF2B5EF4-FFF2-40B4-BE49-F238E27FC236}">
                  <a16:creationId xmlns:a16="http://schemas.microsoft.com/office/drawing/2014/main" id="{5269C4B2-AFE9-4173-8391-C8B6C329CE2E}"/>
                </a:ext>
              </a:extLst>
            </p:cNvPr>
            <p:cNvSpPr/>
            <p:nvPr/>
          </p:nvSpPr>
          <p:spPr>
            <a:xfrm>
              <a:off x="5737742" y="3121418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4" name="グラフィックス 24">
              <a:extLst>
                <a:ext uri="{FF2B5EF4-FFF2-40B4-BE49-F238E27FC236}">
                  <a16:creationId xmlns:a16="http://schemas.microsoft.com/office/drawing/2014/main" id="{00BBE9E3-8495-4B71-A5FC-B4D110EFAD3D}"/>
                </a:ext>
              </a:extLst>
            </p:cNvPr>
            <p:cNvSpPr/>
            <p:nvPr/>
          </p:nvSpPr>
          <p:spPr>
            <a:xfrm>
              <a:off x="5737700" y="3592249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8" name="グラフィックス 20">
              <a:extLst>
                <a:ext uri="{FF2B5EF4-FFF2-40B4-BE49-F238E27FC236}">
                  <a16:creationId xmlns:a16="http://schemas.microsoft.com/office/drawing/2014/main" id="{A54139AA-631E-4E42-A23F-C549F8BDD4F7}"/>
                </a:ext>
              </a:extLst>
            </p:cNvPr>
            <p:cNvSpPr/>
            <p:nvPr/>
          </p:nvSpPr>
          <p:spPr>
            <a:xfrm>
              <a:off x="3013006" y="3355941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94" name="グラフィックス 24">
              <a:extLst>
                <a:ext uri="{FF2B5EF4-FFF2-40B4-BE49-F238E27FC236}">
                  <a16:creationId xmlns:a16="http://schemas.microsoft.com/office/drawing/2014/main" id="{AB4001A9-0A99-4BD8-A1BA-8FB7C0C6E0CB}"/>
                </a:ext>
              </a:extLst>
            </p:cNvPr>
            <p:cNvSpPr/>
            <p:nvPr/>
          </p:nvSpPr>
          <p:spPr>
            <a:xfrm>
              <a:off x="3013048" y="3122541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95" name="グラフィックス 24">
              <a:extLst>
                <a:ext uri="{FF2B5EF4-FFF2-40B4-BE49-F238E27FC236}">
                  <a16:creationId xmlns:a16="http://schemas.microsoft.com/office/drawing/2014/main" id="{D18DBCB9-6CD8-4AC1-965F-9BADD16D8468}"/>
                </a:ext>
              </a:extLst>
            </p:cNvPr>
            <p:cNvSpPr/>
            <p:nvPr/>
          </p:nvSpPr>
          <p:spPr>
            <a:xfrm>
              <a:off x="3013006" y="359253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92" name="グラフィックス 24">
              <a:extLst>
                <a:ext uri="{FF2B5EF4-FFF2-40B4-BE49-F238E27FC236}">
                  <a16:creationId xmlns:a16="http://schemas.microsoft.com/office/drawing/2014/main" id="{F604C3BA-5DC3-4C16-B4EB-0116F3CB4AE5}"/>
                </a:ext>
              </a:extLst>
            </p:cNvPr>
            <p:cNvSpPr/>
            <p:nvPr/>
          </p:nvSpPr>
          <p:spPr>
            <a:xfrm>
              <a:off x="3013007" y="288594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9" name="グラフィックス 20">
              <a:extLst>
                <a:ext uri="{FF2B5EF4-FFF2-40B4-BE49-F238E27FC236}">
                  <a16:creationId xmlns:a16="http://schemas.microsoft.com/office/drawing/2014/main" id="{A3F4366F-6785-472E-BF3F-508C38E83BA1}"/>
                </a:ext>
              </a:extLst>
            </p:cNvPr>
            <p:cNvSpPr/>
            <p:nvPr/>
          </p:nvSpPr>
          <p:spPr>
            <a:xfrm>
              <a:off x="4374709" y="311625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00" name="グラフィックス 24">
              <a:extLst>
                <a:ext uri="{FF2B5EF4-FFF2-40B4-BE49-F238E27FC236}">
                  <a16:creationId xmlns:a16="http://schemas.microsoft.com/office/drawing/2014/main" id="{D2165ECC-FCC1-490B-A881-07E010E8EB4D}"/>
                </a:ext>
              </a:extLst>
            </p:cNvPr>
            <p:cNvSpPr/>
            <p:nvPr/>
          </p:nvSpPr>
          <p:spPr>
            <a:xfrm>
              <a:off x="4374723" y="3357482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02" name="グラフィックス 24">
              <a:extLst>
                <a:ext uri="{FF2B5EF4-FFF2-40B4-BE49-F238E27FC236}">
                  <a16:creationId xmlns:a16="http://schemas.microsoft.com/office/drawing/2014/main" id="{45FC867B-8AD6-44C3-B111-B69F9E069A9F}"/>
                </a:ext>
              </a:extLst>
            </p:cNvPr>
            <p:cNvSpPr/>
            <p:nvPr/>
          </p:nvSpPr>
          <p:spPr>
            <a:xfrm>
              <a:off x="4374709" y="3592479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99" name="グラフィックス 24">
              <a:extLst>
                <a:ext uri="{FF2B5EF4-FFF2-40B4-BE49-F238E27FC236}">
                  <a16:creationId xmlns:a16="http://schemas.microsoft.com/office/drawing/2014/main" id="{AE4FA6E9-CC64-4760-B265-3CB3250229A2}"/>
                </a:ext>
              </a:extLst>
            </p:cNvPr>
            <p:cNvSpPr/>
            <p:nvPr/>
          </p:nvSpPr>
          <p:spPr>
            <a:xfrm>
              <a:off x="4374709" y="2885889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7" name="グラフィックス 20">
              <a:extLst>
                <a:ext uri="{FF2B5EF4-FFF2-40B4-BE49-F238E27FC236}">
                  <a16:creationId xmlns:a16="http://schemas.microsoft.com/office/drawing/2014/main" id="{40113C1A-9237-48B4-BB1A-B669619AFE96}"/>
                </a:ext>
              </a:extLst>
            </p:cNvPr>
            <p:cNvSpPr/>
            <p:nvPr/>
          </p:nvSpPr>
          <p:spPr>
            <a:xfrm>
              <a:off x="1651303" y="359242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07" name="グラフィックス 24">
              <a:extLst>
                <a:ext uri="{FF2B5EF4-FFF2-40B4-BE49-F238E27FC236}">
                  <a16:creationId xmlns:a16="http://schemas.microsoft.com/office/drawing/2014/main" id="{737DCB97-AC45-4FE2-944B-B8B2D670B52C}"/>
                </a:ext>
              </a:extLst>
            </p:cNvPr>
            <p:cNvSpPr/>
            <p:nvPr/>
          </p:nvSpPr>
          <p:spPr>
            <a:xfrm>
              <a:off x="1651316" y="3357424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08" name="グラフィックス 24">
              <a:extLst>
                <a:ext uri="{FF2B5EF4-FFF2-40B4-BE49-F238E27FC236}">
                  <a16:creationId xmlns:a16="http://schemas.microsoft.com/office/drawing/2014/main" id="{802CFDC3-8CB7-4BC3-BEFF-342E7E339394}"/>
                </a:ext>
              </a:extLst>
            </p:cNvPr>
            <p:cNvSpPr/>
            <p:nvPr/>
          </p:nvSpPr>
          <p:spPr>
            <a:xfrm>
              <a:off x="1651344" y="312242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06" name="グラフィックス 24">
              <a:extLst>
                <a:ext uri="{FF2B5EF4-FFF2-40B4-BE49-F238E27FC236}">
                  <a16:creationId xmlns:a16="http://schemas.microsoft.com/office/drawing/2014/main" id="{BE0716D7-8220-4C49-873C-201E292C63DD}"/>
                </a:ext>
              </a:extLst>
            </p:cNvPr>
            <p:cNvSpPr/>
            <p:nvPr/>
          </p:nvSpPr>
          <p:spPr>
            <a:xfrm>
              <a:off x="1651303" y="2885831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5" name="グラフィックス 20">
              <a:extLst>
                <a:ext uri="{FF2B5EF4-FFF2-40B4-BE49-F238E27FC236}">
                  <a16:creationId xmlns:a16="http://schemas.microsoft.com/office/drawing/2014/main" id="{CCB6B621-2116-45FF-B656-789833A61557}"/>
                </a:ext>
              </a:extLst>
            </p:cNvPr>
            <p:cNvSpPr/>
            <p:nvPr/>
          </p:nvSpPr>
          <p:spPr>
            <a:xfrm>
              <a:off x="1650959" y="613639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56" name="グラフィックス 20">
              <a:extLst>
                <a:ext uri="{FF2B5EF4-FFF2-40B4-BE49-F238E27FC236}">
                  <a16:creationId xmlns:a16="http://schemas.microsoft.com/office/drawing/2014/main" id="{6B6B83D5-32F5-4FAC-919B-327E42BFE868}"/>
                </a:ext>
              </a:extLst>
            </p:cNvPr>
            <p:cNvSpPr/>
            <p:nvPr/>
          </p:nvSpPr>
          <p:spPr>
            <a:xfrm>
              <a:off x="1650959" y="660722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57" name="グラフィックス 24">
              <a:extLst>
                <a:ext uri="{FF2B5EF4-FFF2-40B4-BE49-F238E27FC236}">
                  <a16:creationId xmlns:a16="http://schemas.microsoft.com/office/drawing/2014/main" id="{FEC68B3C-22B6-4500-9D31-A2B4599D26E2}"/>
                </a:ext>
              </a:extLst>
            </p:cNvPr>
            <p:cNvSpPr/>
            <p:nvPr/>
          </p:nvSpPr>
          <p:spPr>
            <a:xfrm>
              <a:off x="1650959" y="5900977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8" name="グラフィックス 20">
              <a:extLst>
                <a:ext uri="{FF2B5EF4-FFF2-40B4-BE49-F238E27FC236}">
                  <a16:creationId xmlns:a16="http://schemas.microsoft.com/office/drawing/2014/main" id="{99CA663D-6CC4-4209-A391-BDA743714B55}"/>
                </a:ext>
              </a:extLst>
            </p:cNvPr>
            <p:cNvSpPr/>
            <p:nvPr/>
          </p:nvSpPr>
          <p:spPr>
            <a:xfrm>
              <a:off x="1650959" y="637180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1" name="グラフィックス 20">
              <a:extLst>
                <a:ext uri="{FF2B5EF4-FFF2-40B4-BE49-F238E27FC236}">
                  <a16:creationId xmlns:a16="http://schemas.microsoft.com/office/drawing/2014/main" id="{84F82182-13FF-4643-B2D9-13165E7A9E02}"/>
                </a:ext>
              </a:extLst>
            </p:cNvPr>
            <p:cNvSpPr/>
            <p:nvPr/>
          </p:nvSpPr>
          <p:spPr>
            <a:xfrm>
              <a:off x="5737700" y="613639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3" name="グラフィックス 20">
              <a:extLst>
                <a:ext uri="{FF2B5EF4-FFF2-40B4-BE49-F238E27FC236}">
                  <a16:creationId xmlns:a16="http://schemas.microsoft.com/office/drawing/2014/main" id="{8941A261-7BDF-4859-9A2B-A466E8BA95F0}"/>
                </a:ext>
              </a:extLst>
            </p:cNvPr>
            <p:cNvSpPr/>
            <p:nvPr/>
          </p:nvSpPr>
          <p:spPr>
            <a:xfrm>
              <a:off x="5737700" y="637180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0" name="グラフィックス 20">
              <a:extLst>
                <a:ext uri="{FF2B5EF4-FFF2-40B4-BE49-F238E27FC236}">
                  <a16:creationId xmlns:a16="http://schemas.microsoft.com/office/drawing/2014/main" id="{578604A6-25C6-422F-B264-AFB6ADA36DCD}"/>
                </a:ext>
              </a:extLst>
            </p:cNvPr>
            <p:cNvSpPr/>
            <p:nvPr/>
          </p:nvSpPr>
          <p:spPr>
            <a:xfrm>
              <a:off x="5737700" y="590097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6" name="グラフィックス 24">
              <a:extLst>
                <a:ext uri="{FF2B5EF4-FFF2-40B4-BE49-F238E27FC236}">
                  <a16:creationId xmlns:a16="http://schemas.microsoft.com/office/drawing/2014/main" id="{BF92B026-5CA1-4A43-B013-C0A37FA456A7}"/>
                </a:ext>
              </a:extLst>
            </p:cNvPr>
            <p:cNvSpPr/>
            <p:nvPr/>
          </p:nvSpPr>
          <p:spPr>
            <a:xfrm>
              <a:off x="5737658" y="660386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24" name="グラフィックス 20">
              <a:extLst>
                <a:ext uri="{FF2B5EF4-FFF2-40B4-BE49-F238E27FC236}">
                  <a16:creationId xmlns:a16="http://schemas.microsoft.com/office/drawing/2014/main" id="{27D75204-4630-4614-A923-26E652BF854F}"/>
                </a:ext>
              </a:extLst>
            </p:cNvPr>
            <p:cNvSpPr/>
            <p:nvPr/>
          </p:nvSpPr>
          <p:spPr>
            <a:xfrm>
              <a:off x="4375453" y="613639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25" name="グラフィックス 20">
              <a:extLst>
                <a:ext uri="{FF2B5EF4-FFF2-40B4-BE49-F238E27FC236}">
                  <a16:creationId xmlns:a16="http://schemas.microsoft.com/office/drawing/2014/main" id="{57F92EB3-06C2-4998-9998-BFF8FD17EB79}"/>
                </a:ext>
              </a:extLst>
            </p:cNvPr>
            <p:cNvSpPr/>
            <p:nvPr/>
          </p:nvSpPr>
          <p:spPr>
            <a:xfrm>
              <a:off x="4375453" y="660722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123" name="グラフィックス 20">
              <a:extLst>
                <a:ext uri="{FF2B5EF4-FFF2-40B4-BE49-F238E27FC236}">
                  <a16:creationId xmlns:a16="http://schemas.microsoft.com/office/drawing/2014/main" id="{53B54234-AC52-4408-8C3B-7E9CF54CD7D7}"/>
                </a:ext>
              </a:extLst>
            </p:cNvPr>
            <p:cNvSpPr/>
            <p:nvPr/>
          </p:nvSpPr>
          <p:spPr>
            <a:xfrm>
              <a:off x="4375453" y="590097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7" name="グラフィックス 24">
              <a:extLst>
                <a:ext uri="{FF2B5EF4-FFF2-40B4-BE49-F238E27FC236}">
                  <a16:creationId xmlns:a16="http://schemas.microsoft.com/office/drawing/2014/main" id="{4BAC5FD5-4CB4-437B-BB2F-0220AFEFE8D3}"/>
                </a:ext>
              </a:extLst>
            </p:cNvPr>
            <p:cNvSpPr/>
            <p:nvPr/>
          </p:nvSpPr>
          <p:spPr>
            <a:xfrm>
              <a:off x="4375453" y="6371807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8" name="グラフィックス 20">
              <a:extLst>
                <a:ext uri="{FF2B5EF4-FFF2-40B4-BE49-F238E27FC236}">
                  <a16:creationId xmlns:a16="http://schemas.microsoft.com/office/drawing/2014/main" id="{D410784B-E027-4CA2-A249-F8569D96D982}"/>
                </a:ext>
              </a:extLst>
            </p:cNvPr>
            <p:cNvSpPr/>
            <p:nvPr/>
          </p:nvSpPr>
          <p:spPr>
            <a:xfrm>
              <a:off x="3013206" y="660722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119" name="グラフィックス 20">
              <a:extLst>
                <a:ext uri="{FF2B5EF4-FFF2-40B4-BE49-F238E27FC236}">
                  <a16:creationId xmlns:a16="http://schemas.microsoft.com/office/drawing/2014/main" id="{4038FE56-F771-441B-B7B5-3541153EA75C}"/>
                </a:ext>
              </a:extLst>
            </p:cNvPr>
            <p:cNvSpPr/>
            <p:nvPr/>
          </p:nvSpPr>
          <p:spPr>
            <a:xfrm>
              <a:off x="3013206" y="637180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16" name="グラフィックス 20">
              <a:extLst>
                <a:ext uri="{FF2B5EF4-FFF2-40B4-BE49-F238E27FC236}">
                  <a16:creationId xmlns:a16="http://schemas.microsoft.com/office/drawing/2014/main" id="{EF4A402D-14E5-4A06-A6DC-175DDF0D2062}"/>
                </a:ext>
              </a:extLst>
            </p:cNvPr>
            <p:cNvSpPr/>
            <p:nvPr/>
          </p:nvSpPr>
          <p:spPr>
            <a:xfrm>
              <a:off x="3013206" y="590097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8" name="グラフィックス 24">
              <a:extLst>
                <a:ext uri="{FF2B5EF4-FFF2-40B4-BE49-F238E27FC236}">
                  <a16:creationId xmlns:a16="http://schemas.microsoft.com/office/drawing/2014/main" id="{962D0F03-577A-44D6-BC22-B394AA0E2E1D}"/>
                </a:ext>
              </a:extLst>
            </p:cNvPr>
            <p:cNvSpPr/>
            <p:nvPr/>
          </p:nvSpPr>
          <p:spPr>
            <a:xfrm>
              <a:off x="3013206" y="612912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7" name="グラフィックス 20">
              <a:extLst>
                <a:ext uri="{FF2B5EF4-FFF2-40B4-BE49-F238E27FC236}">
                  <a16:creationId xmlns:a16="http://schemas.microsoft.com/office/drawing/2014/main" id="{916B16DE-7EBB-4DCD-A6C6-408BCC833DB2}"/>
                </a:ext>
              </a:extLst>
            </p:cNvPr>
            <p:cNvSpPr/>
            <p:nvPr/>
          </p:nvSpPr>
          <p:spPr>
            <a:xfrm>
              <a:off x="3127461" y="5100621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8" name="グラフィックス 20">
              <a:extLst>
                <a:ext uri="{FF2B5EF4-FFF2-40B4-BE49-F238E27FC236}">
                  <a16:creationId xmlns:a16="http://schemas.microsoft.com/office/drawing/2014/main" id="{88401C96-D5A2-4DD6-8B9B-AE6DA65B61DC}"/>
                </a:ext>
              </a:extLst>
            </p:cNvPr>
            <p:cNvSpPr/>
            <p:nvPr/>
          </p:nvSpPr>
          <p:spPr>
            <a:xfrm>
              <a:off x="3127461" y="439437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69" name="グラフィックス 24">
              <a:extLst>
                <a:ext uri="{FF2B5EF4-FFF2-40B4-BE49-F238E27FC236}">
                  <a16:creationId xmlns:a16="http://schemas.microsoft.com/office/drawing/2014/main" id="{CAFE296E-F206-4F9F-822D-1C354A4A88CC}"/>
                </a:ext>
              </a:extLst>
            </p:cNvPr>
            <p:cNvSpPr/>
            <p:nvPr/>
          </p:nvSpPr>
          <p:spPr>
            <a:xfrm>
              <a:off x="3127475" y="486520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0" name="グラフィックス 24">
              <a:extLst>
                <a:ext uri="{FF2B5EF4-FFF2-40B4-BE49-F238E27FC236}">
                  <a16:creationId xmlns:a16="http://schemas.microsoft.com/office/drawing/2014/main" id="{DCF5A5C3-7A11-46D3-BEEC-C3C794BA4087}"/>
                </a:ext>
              </a:extLst>
            </p:cNvPr>
            <p:cNvSpPr/>
            <p:nvPr/>
          </p:nvSpPr>
          <p:spPr>
            <a:xfrm>
              <a:off x="3127503" y="4629790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6" name="グラフィックス 20">
              <a:extLst>
                <a:ext uri="{FF2B5EF4-FFF2-40B4-BE49-F238E27FC236}">
                  <a16:creationId xmlns:a16="http://schemas.microsoft.com/office/drawing/2014/main" id="{5652E458-00B2-4CE4-B148-B12F09FE4B95}"/>
                </a:ext>
              </a:extLst>
            </p:cNvPr>
            <p:cNvSpPr/>
            <p:nvPr/>
          </p:nvSpPr>
          <p:spPr>
            <a:xfrm>
              <a:off x="6528459" y="4629790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49" name="グラフィックス 20">
              <a:extLst>
                <a:ext uri="{FF2B5EF4-FFF2-40B4-BE49-F238E27FC236}">
                  <a16:creationId xmlns:a16="http://schemas.microsoft.com/office/drawing/2014/main" id="{AEB99403-1BA5-4CBB-AE71-A9C2BFD5931A}"/>
                </a:ext>
              </a:extLst>
            </p:cNvPr>
            <p:cNvSpPr/>
            <p:nvPr/>
          </p:nvSpPr>
          <p:spPr>
            <a:xfrm>
              <a:off x="6528459" y="439437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50" name="グラフィックス 24">
              <a:extLst>
                <a:ext uri="{FF2B5EF4-FFF2-40B4-BE49-F238E27FC236}">
                  <a16:creationId xmlns:a16="http://schemas.microsoft.com/office/drawing/2014/main" id="{92427285-87EA-47C8-90DE-3AE5497C3AAF}"/>
                </a:ext>
              </a:extLst>
            </p:cNvPr>
            <p:cNvSpPr/>
            <p:nvPr/>
          </p:nvSpPr>
          <p:spPr>
            <a:xfrm>
              <a:off x="6528473" y="486520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2" name="グラフィックス 24">
              <a:extLst>
                <a:ext uri="{FF2B5EF4-FFF2-40B4-BE49-F238E27FC236}">
                  <a16:creationId xmlns:a16="http://schemas.microsoft.com/office/drawing/2014/main" id="{9711C949-354A-4513-9206-2129418D32F9}"/>
                </a:ext>
              </a:extLst>
            </p:cNvPr>
            <p:cNvSpPr/>
            <p:nvPr/>
          </p:nvSpPr>
          <p:spPr>
            <a:xfrm>
              <a:off x="6528459" y="5100621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3" name="グラフィックス 20">
              <a:extLst>
                <a:ext uri="{FF2B5EF4-FFF2-40B4-BE49-F238E27FC236}">
                  <a16:creationId xmlns:a16="http://schemas.microsoft.com/office/drawing/2014/main" id="{E3582F11-AE08-415B-BA8F-7FF9A498F4AE}"/>
                </a:ext>
              </a:extLst>
            </p:cNvPr>
            <p:cNvSpPr/>
            <p:nvPr/>
          </p:nvSpPr>
          <p:spPr>
            <a:xfrm>
              <a:off x="5394350" y="439437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45" name="グラフィックス 24">
              <a:extLst>
                <a:ext uri="{FF2B5EF4-FFF2-40B4-BE49-F238E27FC236}">
                  <a16:creationId xmlns:a16="http://schemas.microsoft.com/office/drawing/2014/main" id="{58A0B733-95FA-429B-8322-1AA5830687C4}"/>
                </a:ext>
              </a:extLst>
            </p:cNvPr>
            <p:cNvSpPr/>
            <p:nvPr/>
          </p:nvSpPr>
          <p:spPr>
            <a:xfrm>
              <a:off x="5394392" y="4629790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6" name="グラフィックス 24">
              <a:extLst>
                <a:ext uri="{FF2B5EF4-FFF2-40B4-BE49-F238E27FC236}">
                  <a16:creationId xmlns:a16="http://schemas.microsoft.com/office/drawing/2014/main" id="{DD581567-BFFB-438B-9083-B88B96564BBB}"/>
                </a:ext>
              </a:extLst>
            </p:cNvPr>
            <p:cNvSpPr/>
            <p:nvPr/>
          </p:nvSpPr>
          <p:spPr>
            <a:xfrm>
              <a:off x="5394350" y="5100621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0" name="グラフィックス 20">
              <a:extLst>
                <a:ext uri="{FF2B5EF4-FFF2-40B4-BE49-F238E27FC236}">
                  <a16:creationId xmlns:a16="http://schemas.microsoft.com/office/drawing/2014/main" id="{C1DDA5E2-65D0-45E1-8064-5A94E22733BF}"/>
                </a:ext>
              </a:extLst>
            </p:cNvPr>
            <p:cNvSpPr/>
            <p:nvPr/>
          </p:nvSpPr>
          <p:spPr>
            <a:xfrm>
              <a:off x="5394350" y="486769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71" name="グラフィックス 20">
              <a:extLst>
                <a:ext uri="{FF2B5EF4-FFF2-40B4-BE49-F238E27FC236}">
                  <a16:creationId xmlns:a16="http://schemas.microsoft.com/office/drawing/2014/main" id="{04AE9140-FB09-48FA-9C07-CDD037FADF10}"/>
                </a:ext>
              </a:extLst>
            </p:cNvPr>
            <p:cNvSpPr/>
            <p:nvPr/>
          </p:nvSpPr>
          <p:spPr>
            <a:xfrm>
              <a:off x="4260282" y="462474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76" name="グラフィックス 24">
              <a:extLst>
                <a:ext uri="{FF2B5EF4-FFF2-40B4-BE49-F238E27FC236}">
                  <a16:creationId xmlns:a16="http://schemas.microsoft.com/office/drawing/2014/main" id="{E083A532-8216-4283-820C-20F357FF9592}"/>
                </a:ext>
              </a:extLst>
            </p:cNvPr>
            <p:cNvSpPr/>
            <p:nvPr/>
          </p:nvSpPr>
          <p:spPr>
            <a:xfrm>
              <a:off x="4260282" y="5100965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4" name="グラフィックス 24">
              <a:extLst>
                <a:ext uri="{FF2B5EF4-FFF2-40B4-BE49-F238E27FC236}">
                  <a16:creationId xmlns:a16="http://schemas.microsoft.com/office/drawing/2014/main" id="{C1275D7D-764A-4468-8144-9D9797CDE9E2}"/>
                </a:ext>
              </a:extLst>
            </p:cNvPr>
            <p:cNvSpPr/>
            <p:nvPr/>
          </p:nvSpPr>
          <p:spPr>
            <a:xfrm>
              <a:off x="4260283" y="4394375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6" name="グラフィックス 20">
              <a:extLst>
                <a:ext uri="{FF2B5EF4-FFF2-40B4-BE49-F238E27FC236}">
                  <a16:creationId xmlns:a16="http://schemas.microsoft.com/office/drawing/2014/main" id="{E9498164-B3EA-410F-9442-30D8747915A8}"/>
                </a:ext>
              </a:extLst>
            </p:cNvPr>
            <p:cNvSpPr/>
            <p:nvPr/>
          </p:nvSpPr>
          <p:spPr>
            <a:xfrm>
              <a:off x="4259938" y="486285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63" name="グラフィックス 20">
              <a:extLst>
                <a:ext uri="{FF2B5EF4-FFF2-40B4-BE49-F238E27FC236}">
                  <a16:creationId xmlns:a16="http://schemas.microsoft.com/office/drawing/2014/main" id="{24AC5B33-41C7-489B-BBCB-A316D162BFB7}"/>
                </a:ext>
              </a:extLst>
            </p:cNvPr>
            <p:cNvSpPr/>
            <p:nvPr/>
          </p:nvSpPr>
          <p:spPr>
            <a:xfrm>
              <a:off x="1993351" y="462453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67" name="グラフィックス 24">
              <a:extLst>
                <a:ext uri="{FF2B5EF4-FFF2-40B4-BE49-F238E27FC236}">
                  <a16:creationId xmlns:a16="http://schemas.microsoft.com/office/drawing/2014/main" id="{119CC02B-B6A7-4075-9266-2F5696D68D38}"/>
                </a:ext>
              </a:extLst>
            </p:cNvPr>
            <p:cNvSpPr/>
            <p:nvPr/>
          </p:nvSpPr>
          <p:spPr>
            <a:xfrm>
              <a:off x="1993365" y="4865759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6" name="グラフィックス 24">
              <a:extLst>
                <a:ext uri="{FF2B5EF4-FFF2-40B4-BE49-F238E27FC236}">
                  <a16:creationId xmlns:a16="http://schemas.microsoft.com/office/drawing/2014/main" id="{4CFF4503-C75B-4572-9100-FCA7C103B9C0}"/>
                </a:ext>
              </a:extLst>
            </p:cNvPr>
            <p:cNvSpPr/>
            <p:nvPr/>
          </p:nvSpPr>
          <p:spPr>
            <a:xfrm>
              <a:off x="1993351" y="439416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7" name="グラフィックス 20">
              <a:extLst>
                <a:ext uri="{FF2B5EF4-FFF2-40B4-BE49-F238E27FC236}">
                  <a16:creationId xmlns:a16="http://schemas.microsoft.com/office/drawing/2014/main" id="{AD8E30B3-9F86-4135-9E27-5F6EAD52D4D7}"/>
                </a:ext>
              </a:extLst>
            </p:cNvPr>
            <p:cNvSpPr/>
            <p:nvPr/>
          </p:nvSpPr>
          <p:spPr>
            <a:xfrm>
              <a:off x="1988813" y="5100830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89" name="グラフィックス 20">
              <a:extLst>
                <a:ext uri="{FF2B5EF4-FFF2-40B4-BE49-F238E27FC236}">
                  <a16:creationId xmlns:a16="http://schemas.microsoft.com/office/drawing/2014/main" id="{43596011-F670-4DF5-9836-DFA58CE77185}"/>
                </a:ext>
              </a:extLst>
            </p:cNvPr>
            <p:cNvSpPr/>
            <p:nvPr/>
          </p:nvSpPr>
          <p:spPr>
            <a:xfrm>
              <a:off x="860572" y="4864370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93" name="グラフィックス 24">
              <a:extLst>
                <a:ext uri="{FF2B5EF4-FFF2-40B4-BE49-F238E27FC236}">
                  <a16:creationId xmlns:a16="http://schemas.microsoft.com/office/drawing/2014/main" id="{3502FACC-8B5A-4F91-B337-2C3CF250299D}"/>
                </a:ext>
              </a:extLst>
            </p:cNvPr>
            <p:cNvSpPr/>
            <p:nvPr/>
          </p:nvSpPr>
          <p:spPr>
            <a:xfrm>
              <a:off x="860614" y="4630970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92" name="グラフィックス 24">
              <a:extLst>
                <a:ext uri="{FF2B5EF4-FFF2-40B4-BE49-F238E27FC236}">
                  <a16:creationId xmlns:a16="http://schemas.microsoft.com/office/drawing/2014/main" id="{8BB50184-779B-4D09-B4B5-6C27A3B96426}"/>
                </a:ext>
              </a:extLst>
            </p:cNvPr>
            <p:cNvSpPr/>
            <p:nvPr/>
          </p:nvSpPr>
          <p:spPr>
            <a:xfrm>
              <a:off x="860573" y="4394375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96" name="グラフィックス 20">
              <a:extLst>
                <a:ext uri="{FF2B5EF4-FFF2-40B4-BE49-F238E27FC236}">
                  <a16:creationId xmlns:a16="http://schemas.microsoft.com/office/drawing/2014/main" id="{6B02BE49-F3CC-49F7-A906-7EDDEEE5C8F9}"/>
                </a:ext>
              </a:extLst>
            </p:cNvPr>
            <p:cNvSpPr/>
            <p:nvPr/>
          </p:nvSpPr>
          <p:spPr>
            <a:xfrm>
              <a:off x="860229" y="509595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F795F4B4-A2E7-41C2-8336-D5DFA89C083B}"/>
                </a:ext>
              </a:extLst>
            </p:cNvPr>
            <p:cNvCxnSpPr>
              <a:cxnSpLocks/>
              <a:stCxn id="110" idx="0"/>
              <a:endCxn id="78" idx="2"/>
            </p:cNvCxnSpPr>
            <p:nvPr/>
          </p:nvCxnSpPr>
          <p:spPr>
            <a:xfrm flipV="1">
              <a:off x="1281363" y="2363748"/>
              <a:ext cx="2042959" cy="510008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6C13C4AE-F107-4F26-BC42-CFC0C24C6422}"/>
                </a:ext>
              </a:extLst>
            </p:cNvPr>
            <p:cNvCxnSpPr>
              <a:cxnSpLocks/>
              <a:stCxn id="96" idx="0"/>
              <a:endCxn id="78" idx="2"/>
            </p:cNvCxnSpPr>
            <p:nvPr/>
          </p:nvCxnSpPr>
          <p:spPr>
            <a:xfrm flipV="1">
              <a:off x="2642655" y="2363747"/>
              <a:ext cx="681667" cy="52379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B624EBC9-5E60-4073-B51D-15F63CCC601C}"/>
                </a:ext>
              </a:extLst>
            </p:cNvPr>
            <p:cNvCxnSpPr>
              <a:cxnSpLocks/>
              <a:stCxn id="103" idx="0"/>
              <a:endCxn id="78" idx="2"/>
            </p:cNvCxnSpPr>
            <p:nvPr/>
          </p:nvCxnSpPr>
          <p:spPr>
            <a:xfrm flipH="1" flipV="1">
              <a:off x="3324322" y="2363747"/>
              <a:ext cx="680036" cy="523740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0457FA8F-9C36-4B9E-8182-21C70516C0D8}"/>
                </a:ext>
              </a:extLst>
            </p:cNvPr>
            <p:cNvCxnSpPr>
              <a:cxnSpLocks/>
              <a:stCxn id="65" idx="0"/>
              <a:endCxn id="78" idx="2"/>
            </p:cNvCxnSpPr>
            <p:nvPr/>
          </p:nvCxnSpPr>
          <p:spPr>
            <a:xfrm flipH="1" flipV="1">
              <a:off x="3324322" y="2363747"/>
              <a:ext cx="2042368" cy="52225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6342D487-C860-4C90-AD83-E16C27D53C54}"/>
                </a:ext>
              </a:extLst>
            </p:cNvPr>
            <p:cNvCxnSpPr>
              <a:cxnSpLocks/>
              <a:stCxn id="85" idx="0"/>
              <a:endCxn id="59" idx="2"/>
            </p:cNvCxnSpPr>
            <p:nvPr/>
          </p:nvCxnSpPr>
          <p:spPr>
            <a:xfrm flipH="1" flipV="1">
              <a:off x="1279907" y="6800977"/>
              <a:ext cx="2039308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06EC10AA-24B5-4FA3-BF67-5CA84C2BB3B0}"/>
                </a:ext>
              </a:extLst>
            </p:cNvPr>
            <p:cNvCxnSpPr>
              <a:cxnSpLocks/>
              <a:stCxn id="85" idx="0"/>
              <a:endCxn id="120" idx="2"/>
            </p:cNvCxnSpPr>
            <p:nvPr/>
          </p:nvCxnSpPr>
          <p:spPr>
            <a:xfrm flipH="1" flipV="1">
              <a:off x="2642154" y="6800977"/>
              <a:ext cx="677061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277BAC65-3996-4E13-9FAF-470254A023DD}"/>
                </a:ext>
              </a:extLst>
            </p:cNvPr>
            <p:cNvCxnSpPr>
              <a:cxnSpLocks/>
              <a:stCxn id="85" idx="0"/>
              <a:endCxn id="127" idx="2"/>
            </p:cNvCxnSpPr>
            <p:nvPr/>
          </p:nvCxnSpPr>
          <p:spPr>
            <a:xfrm flipV="1">
              <a:off x="3319215" y="6800977"/>
              <a:ext cx="685186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521B902D-98C1-4332-8106-50B3C0C9ED14}"/>
                </a:ext>
              </a:extLst>
            </p:cNvPr>
            <p:cNvCxnSpPr>
              <a:cxnSpLocks/>
              <a:stCxn id="85" idx="0"/>
              <a:endCxn id="134" idx="2"/>
            </p:cNvCxnSpPr>
            <p:nvPr/>
          </p:nvCxnSpPr>
          <p:spPr>
            <a:xfrm flipV="1">
              <a:off x="3319215" y="6800977"/>
              <a:ext cx="2047433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2582C2F0-A61A-408E-AA34-CF0675D3D878}"/>
                </a:ext>
              </a:extLst>
            </p:cNvPr>
            <p:cNvCxnSpPr>
              <a:cxnSpLocks/>
              <a:stCxn id="71" idx="0"/>
              <a:endCxn id="110" idx="2"/>
            </p:cNvCxnSpPr>
            <p:nvPr/>
          </p:nvCxnSpPr>
          <p:spPr>
            <a:xfrm flipH="1" flipV="1">
              <a:off x="1281363" y="3772159"/>
              <a:ext cx="1475046" cy="62221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310BA021-1B6F-4AC9-B942-C22C2DBE81A8}"/>
                </a:ext>
              </a:extLst>
            </p:cNvPr>
            <p:cNvCxnSpPr>
              <a:cxnSpLocks/>
              <a:stCxn id="195" idx="0"/>
              <a:endCxn id="96" idx="2"/>
            </p:cNvCxnSpPr>
            <p:nvPr/>
          </p:nvCxnSpPr>
          <p:spPr>
            <a:xfrm flipV="1">
              <a:off x="490221" y="3785946"/>
              <a:ext cx="2152434" cy="61002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BDD24B6A-ABD7-4C73-AB3B-E68F9485FBC5}"/>
                </a:ext>
              </a:extLst>
            </p:cNvPr>
            <p:cNvCxnSpPr>
              <a:cxnSpLocks/>
              <a:stCxn id="177" idx="0"/>
              <a:endCxn id="96" idx="2"/>
            </p:cNvCxnSpPr>
            <p:nvPr/>
          </p:nvCxnSpPr>
          <p:spPr>
            <a:xfrm flipH="1" flipV="1">
              <a:off x="2642655" y="3785946"/>
              <a:ext cx="1247276" cy="61002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BBCAC1F-8162-4807-A642-F5D3CA164D7C}"/>
                </a:ext>
              </a:extLst>
            </p:cNvPr>
            <p:cNvCxnSpPr>
              <a:cxnSpLocks/>
              <a:stCxn id="147" idx="0"/>
              <a:endCxn id="96" idx="2"/>
            </p:cNvCxnSpPr>
            <p:nvPr/>
          </p:nvCxnSpPr>
          <p:spPr>
            <a:xfrm flipH="1" flipV="1">
              <a:off x="2642655" y="3785946"/>
              <a:ext cx="2380685" cy="608429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44DB32B-3150-4B07-8DF8-13EC48A46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999" y="3793906"/>
              <a:ext cx="2381358" cy="609875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F7E4346C-36BE-4638-86AB-4D9129DB74B8}"/>
                </a:ext>
              </a:extLst>
            </p:cNvPr>
            <p:cNvCxnSpPr>
              <a:cxnSpLocks/>
              <a:stCxn id="177" idx="0"/>
              <a:endCxn id="103" idx="2"/>
            </p:cNvCxnSpPr>
            <p:nvPr/>
          </p:nvCxnSpPr>
          <p:spPr>
            <a:xfrm flipV="1">
              <a:off x="3889931" y="3785889"/>
              <a:ext cx="114427" cy="610084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504C9CFD-CE9D-43E2-8F8B-40ABCDA85238}"/>
                </a:ext>
              </a:extLst>
            </p:cNvPr>
            <p:cNvCxnSpPr>
              <a:cxnSpLocks/>
              <a:stCxn id="153" idx="0"/>
              <a:endCxn id="103" idx="2"/>
            </p:cNvCxnSpPr>
            <p:nvPr/>
          </p:nvCxnSpPr>
          <p:spPr>
            <a:xfrm flipH="1" flipV="1">
              <a:off x="4004358" y="3785889"/>
              <a:ext cx="2153090" cy="6084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AFFDC2B7-7B4A-446C-A30A-D8B2C2C7C2B3}"/>
                </a:ext>
              </a:extLst>
            </p:cNvPr>
            <p:cNvCxnSpPr>
              <a:cxnSpLocks/>
              <a:stCxn id="71" idx="0"/>
              <a:endCxn id="65" idx="2"/>
            </p:cNvCxnSpPr>
            <p:nvPr/>
          </p:nvCxnSpPr>
          <p:spPr>
            <a:xfrm flipV="1">
              <a:off x="2756410" y="3786003"/>
              <a:ext cx="2610280" cy="60837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85929B3A-2AAE-4860-832A-559EDA7FA86E}"/>
                </a:ext>
              </a:extLst>
            </p:cNvPr>
            <p:cNvCxnSpPr>
              <a:cxnSpLocks/>
              <a:stCxn id="147" idx="0"/>
              <a:endCxn id="65" idx="2"/>
            </p:cNvCxnSpPr>
            <p:nvPr/>
          </p:nvCxnSpPr>
          <p:spPr>
            <a:xfrm flipV="1">
              <a:off x="5023340" y="3786003"/>
              <a:ext cx="343350" cy="60837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929BAADD-9CC9-4710-BE34-D89D17BCDC2A}"/>
                </a:ext>
              </a:extLst>
            </p:cNvPr>
            <p:cNvCxnSpPr>
              <a:cxnSpLocks/>
              <a:stCxn id="153" idx="0"/>
              <a:endCxn id="65" idx="2"/>
            </p:cNvCxnSpPr>
            <p:nvPr/>
          </p:nvCxnSpPr>
          <p:spPr>
            <a:xfrm flipH="1" flipV="1">
              <a:off x="5366690" y="3786003"/>
              <a:ext cx="790758" cy="60837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425D9F97-8A27-4B4C-B680-C7FFFCF98D89}"/>
                </a:ext>
              </a:extLst>
            </p:cNvPr>
            <p:cNvCxnSpPr>
              <a:cxnSpLocks/>
              <a:stCxn id="59" idx="0"/>
              <a:endCxn id="195" idx="2"/>
            </p:cNvCxnSpPr>
            <p:nvPr/>
          </p:nvCxnSpPr>
          <p:spPr>
            <a:xfrm flipH="1" flipV="1">
              <a:off x="490221" y="5294375"/>
              <a:ext cx="789686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553E2075-FB39-4D7F-90A7-BB4453081463}"/>
                </a:ext>
              </a:extLst>
            </p:cNvPr>
            <p:cNvCxnSpPr>
              <a:cxnSpLocks/>
              <a:stCxn id="120" idx="0"/>
              <a:endCxn id="195" idx="2"/>
            </p:cNvCxnSpPr>
            <p:nvPr/>
          </p:nvCxnSpPr>
          <p:spPr>
            <a:xfrm flipH="1" flipV="1">
              <a:off x="490221" y="5294375"/>
              <a:ext cx="2151933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E698D934-5292-4318-8980-4B83BC8812EE}"/>
                </a:ext>
              </a:extLst>
            </p:cNvPr>
            <p:cNvCxnSpPr>
              <a:cxnSpLocks/>
              <a:stCxn id="59" idx="0"/>
              <a:endCxn id="169" idx="2"/>
            </p:cNvCxnSpPr>
            <p:nvPr/>
          </p:nvCxnSpPr>
          <p:spPr>
            <a:xfrm flipV="1">
              <a:off x="1279907" y="5294166"/>
              <a:ext cx="343093" cy="606811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6027DAF0-A602-47A1-B5B7-E3988C60C594}"/>
                </a:ext>
              </a:extLst>
            </p:cNvPr>
            <p:cNvCxnSpPr>
              <a:cxnSpLocks/>
              <a:stCxn id="127" idx="0"/>
              <a:endCxn id="169" idx="2"/>
            </p:cNvCxnSpPr>
            <p:nvPr/>
          </p:nvCxnSpPr>
          <p:spPr>
            <a:xfrm flipH="1" flipV="1">
              <a:off x="1623000" y="5294166"/>
              <a:ext cx="2381401" cy="606811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C6E45602-6653-4186-9F85-A2495CDF8F6F}"/>
                </a:ext>
              </a:extLst>
            </p:cNvPr>
            <p:cNvCxnSpPr>
              <a:cxnSpLocks/>
              <a:stCxn id="120" idx="0"/>
              <a:endCxn id="71" idx="2"/>
            </p:cNvCxnSpPr>
            <p:nvPr/>
          </p:nvCxnSpPr>
          <p:spPr>
            <a:xfrm flipV="1">
              <a:off x="2642154" y="5294375"/>
              <a:ext cx="114256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CBDA2F89-2B09-4F10-83AB-33115C662A10}"/>
                </a:ext>
              </a:extLst>
            </p:cNvPr>
            <p:cNvCxnSpPr>
              <a:cxnSpLocks/>
              <a:stCxn id="127" idx="0"/>
              <a:endCxn id="71" idx="2"/>
            </p:cNvCxnSpPr>
            <p:nvPr/>
          </p:nvCxnSpPr>
          <p:spPr>
            <a:xfrm flipH="1" flipV="1">
              <a:off x="2756410" y="5294375"/>
              <a:ext cx="1247991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B8367CFE-4406-48EC-AB89-0EE1DA6CEFA2}"/>
                </a:ext>
              </a:extLst>
            </p:cNvPr>
            <p:cNvCxnSpPr>
              <a:cxnSpLocks/>
              <a:stCxn id="59" idx="0"/>
              <a:endCxn id="177" idx="2"/>
            </p:cNvCxnSpPr>
            <p:nvPr/>
          </p:nvCxnSpPr>
          <p:spPr>
            <a:xfrm flipV="1">
              <a:off x="1279907" y="5294375"/>
              <a:ext cx="2610024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FE0EA1C6-C75C-401C-B830-B6ED4E4B2B45}"/>
                </a:ext>
              </a:extLst>
            </p:cNvPr>
            <p:cNvCxnSpPr>
              <a:cxnSpLocks/>
              <a:stCxn id="134" idx="0"/>
              <a:endCxn id="177" idx="2"/>
            </p:cNvCxnSpPr>
            <p:nvPr/>
          </p:nvCxnSpPr>
          <p:spPr>
            <a:xfrm flipH="1" flipV="1">
              <a:off x="3889931" y="5294375"/>
              <a:ext cx="1476717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1D5D22B4-3B01-4EF6-9367-63312C5698BD}"/>
                </a:ext>
              </a:extLst>
            </p:cNvPr>
            <p:cNvCxnSpPr>
              <a:cxnSpLocks/>
              <a:stCxn id="120" idx="0"/>
              <a:endCxn id="147" idx="2"/>
            </p:cNvCxnSpPr>
            <p:nvPr/>
          </p:nvCxnSpPr>
          <p:spPr>
            <a:xfrm flipV="1">
              <a:off x="2642154" y="5294375"/>
              <a:ext cx="2381186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8F65C98B-167C-4B81-8517-5A9FE8B1DF0A}"/>
                </a:ext>
              </a:extLst>
            </p:cNvPr>
            <p:cNvCxnSpPr>
              <a:cxnSpLocks/>
              <a:stCxn id="134" idx="0"/>
              <a:endCxn id="147" idx="2"/>
            </p:cNvCxnSpPr>
            <p:nvPr/>
          </p:nvCxnSpPr>
          <p:spPr>
            <a:xfrm flipH="1" flipV="1">
              <a:off x="5023340" y="5294375"/>
              <a:ext cx="343308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0BF5F333-52BD-434A-8618-543B7D624ABA}"/>
                </a:ext>
              </a:extLst>
            </p:cNvPr>
            <p:cNvCxnSpPr>
              <a:cxnSpLocks/>
              <a:stCxn id="127" idx="0"/>
              <a:endCxn id="153" idx="2"/>
            </p:cNvCxnSpPr>
            <p:nvPr/>
          </p:nvCxnSpPr>
          <p:spPr>
            <a:xfrm flipV="1">
              <a:off x="4004401" y="5294375"/>
              <a:ext cx="2153047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C22CCA42-0F82-410B-B4A1-D039302C4420}"/>
                </a:ext>
              </a:extLst>
            </p:cNvPr>
            <p:cNvCxnSpPr>
              <a:cxnSpLocks/>
              <a:stCxn id="134" idx="0"/>
              <a:endCxn id="153" idx="2"/>
            </p:cNvCxnSpPr>
            <p:nvPr/>
          </p:nvCxnSpPr>
          <p:spPr>
            <a:xfrm flipV="1">
              <a:off x="5366648" y="5294375"/>
              <a:ext cx="790800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グラフィックス 168">
              <a:extLst>
                <a:ext uri="{FF2B5EF4-FFF2-40B4-BE49-F238E27FC236}">
                  <a16:creationId xmlns:a16="http://schemas.microsoft.com/office/drawing/2014/main" id="{D0764F28-86D5-47EE-B5E1-FBAA9260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8553" y="4395763"/>
              <a:ext cx="708895" cy="898402"/>
            </a:xfrm>
            <a:prstGeom prst="rect">
              <a:avLst/>
            </a:prstGeom>
          </p:spPr>
        </p:pic>
        <p:pic>
          <p:nvPicPr>
            <p:cNvPr id="195" name="グラフィックス 194">
              <a:extLst>
                <a:ext uri="{FF2B5EF4-FFF2-40B4-BE49-F238E27FC236}">
                  <a16:creationId xmlns:a16="http://schemas.microsoft.com/office/drawing/2014/main" id="{1E624F89-2644-4869-9083-A4F0BA10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73" y="4395973"/>
              <a:ext cx="708895" cy="898402"/>
            </a:xfrm>
            <a:prstGeom prst="rect">
              <a:avLst/>
            </a:prstGeom>
          </p:spPr>
        </p:pic>
        <p:pic>
          <p:nvPicPr>
            <p:cNvPr id="78" name="グラフィックス 77">
              <a:extLst>
                <a:ext uri="{FF2B5EF4-FFF2-40B4-BE49-F238E27FC236}">
                  <a16:creationId xmlns:a16="http://schemas.microsoft.com/office/drawing/2014/main" id="{9E4A3944-D0AA-4021-8831-5DD661E1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9874" y="1465345"/>
              <a:ext cx="708895" cy="898402"/>
            </a:xfrm>
            <a:prstGeom prst="rect">
              <a:avLst/>
            </a:prstGeom>
          </p:spPr>
        </p:pic>
        <p:pic>
          <p:nvPicPr>
            <p:cNvPr id="85" name="グラフィックス 84">
              <a:extLst>
                <a:ext uri="{FF2B5EF4-FFF2-40B4-BE49-F238E27FC236}">
                  <a16:creationId xmlns:a16="http://schemas.microsoft.com/office/drawing/2014/main" id="{926D0244-5E9A-4DA6-BA43-1E6E852F3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4137" y="7321663"/>
              <a:ext cx="710156" cy="900000"/>
            </a:xfrm>
            <a:prstGeom prst="rect">
              <a:avLst/>
            </a:prstGeom>
          </p:spPr>
        </p:pic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C616A484-18AE-4460-92F6-66055C967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1612" y="2886003"/>
              <a:ext cx="710156" cy="900000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928569A0-436D-4D9B-AC71-CB14C309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8207" y="2887544"/>
              <a:ext cx="708895" cy="898402"/>
            </a:xfrm>
            <a:prstGeom prst="rect">
              <a:avLst/>
            </a:prstGeom>
          </p:spPr>
        </p:pic>
        <p:pic>
          <p:nvPicPr>
            <p:cNvPr id="103" name="グラフィックス 102">
              <a:extLst>
                <a:ext uri="{FF2B5EF4-FFF2-40B4-BE49-F238E27FC236}">
                  <a16:creationId xmlns:a16="http://schemas.microsoft.com/office/drawing/2014/main" id="{428B40C1-FA9C-4D8F-BF51-11064236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9910" y="2887487"/>
              <a:ext cx="708895" cy="898402"/>
            </a:xfrm>
            <a:prstGeom prst="rect">
              <a:avLst/>
            </a:prstGeom>
          </p:spPr>
        </p:pic>
        <p:pic>
          <p:nvPicPr>
            <p:cNvPr id="59" name="グラフィックス 58">
              <a:extLst>
                <a:ext uri="{FF2B5EF4-FFF2-40B4-BE49-F238E27FC236}">
                  <a16:creationId xmlns:a16="http://schemas.microsoft.com/office/drawing/2014/main" id="{B56A2543-1352-466B-B644-F65ED4CB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4829" y="5900977"/>
              <a:ext cx="710156" cy="900000"/>
            </a:xfrm>
            <a:prstGeom prst="rect">
              <a:avLst/>
            </a:prstGeom>
          </p:spPr>
        </p:pic>
        <p:pic>
          <p:nvPicPr>
            <p:cNvPr id="134" name="グラフィックス 133">
              <a:extLst>
                <a:ext uri="{FF2B5EF4-FFF2-40B4-BE49-F238E27FC236}">
                  <a16:creationId xmlns:a16="http://schemas.microsoft.com/office/drawing/2014/main" id="{082FE38B-5C33-46EF-B4B8-977D8A430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1570" y="5900977"/>
              <a:ext cx="710156" cy="900000"/>
            </a:xfrm>
            <a:prstGeom prst="rect">
              <a:avLst/>
            </a:prstGeom>
          </p:spPr>
        </p:pic>
        <p:pic>
          <p:nvPicPr>
            <p:cNvPr id="127" name="グラフィックス 126">
              <a:extLst>
                <a:ext uri="{FF2B5EF4-FFF2-40B4-BE49-F238E27FC236}">
                  <a16:creationId xmlns:a16="http://schemas.microsoft.com/office/drawing/2014/main" id="{E4A574D3-4C1D-41CF-A212-C312568F0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9323" y="5900977"/>
              <a:ext cx="710156" cy="900000"/>
            </a:xfrm>
            <a:prstGeom prst="rect">
              <a:avLst/>
            </a:prstGeom>
          </p:spPr>
        </p:pic>
        <p:pic>
          <p:nvPicPr>
            <p:cNvPr id="120" name="グラフィックス 119">
              <a:extLst>
                <a:ext uri="{FF2B5EF4-FFF2-40B4-BE49-F238E27FC236}">
                  <a16:creationId xmlns:a16="http://schemas.microsoft.com/office/drawing/2014/main" id="{C798DC66-80CB-4FC5-A125-C2B23023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7076" y="5900977"/>
              <a:ext cx="710156" cy="900000"/>
            </a:xfrm>
            <a:prstGeom prst="rect">
              <a:avLst/>
            </a:prstGeom>
          </p:spPr>
        </p:pic>
        <p:pic>
          <p:nvPicPr>
            <p:cNvPr id="71" name="グラフィックス 70">
              <a:extLst>
                <a:ext uri="{FF2B5EF4-FFF2-40B4-BE49-F238E27FC236}">
                  <a16:creationId xmlns:a16="http://schemas.microsoft.com/office/drawing/2014/main" id="{501FB64D-9115-4559-881E-D8994494A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01331" y="4394375"/>
              <a:ext cx="710157" cy="900000"/>
            </a:xfrm>
            <a:prstGeom prst="rect">
              <a:avLst/>
            </a:prstGeom>
          </p:spPr>
        </p:pic>
        <p:pic>
          <p:nvPicPr>
            <p:cNvPr id="153" name="グラフィックス 152">
              <a:extLst>
                <a:ext uri="{FF2B5EF4-FFF2-40B4-BE49-F238E27FC236}">
                  <a16:creationId xmlns:a16="http://schemas.microsoft.com/office/drawing/2014/main" id="{FFBD60D8-57B6-49BE-9849-6C913C8B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2370" y="4394375"/>
              <a:ext cx="710156" cy="900000"/>
            </a:xfrm>
            <a:prstGeom prst="rect">
              <a:avLst/>
            </a:prstGeom>
          </p:spPr>
        </p:pic>
        <p:pic>
          <p:nvPicPr>
            <p:cNvPr id="147" name="グラフィックス 146">
              <a:extLst>
                <a:ext uri="{FF2B5EF4-FFF2-40B4-BE49-F238E27FC236}">
                  <a16:creationId xmlns:a16="http://schemas.microsoft.com/office/drawing/2014/main" id="{76AD12A4-CE07-4C0F-9EF5-E2DA2025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8262" y="4394375"/>
              <a:ext cx="710156" cy="900000"/>
            </a:xfrm>
            <a:prstGeom prst="rect">
              <a:avLst/>
            </a:prstGeom>
          </p:spPr>
        </p:pic>
        <p:pic>
          <p:nvPicPr>
            <p:cNvPr id="177" name="グラフィックス 176">
              <a:extLst>
                <a:ext uri="{FF2B5EF4-FFF2-40B4-BE49-F238E27FC236}">
                  <a16:creationId xmlns:a16="http://schemas.microsoft.com/office/drawing/2014/main" id="{1A1F1AA3-C989-4236-B29D-613F9BD6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483" y="4395973"/>
              <a:ext cx="708895" cy="898402"/>
            </a:xfrm>
            <a:prstGeom prst="rect">
              <a:avLst/>
            </a:prstGeom>
          </p:spPr>
        </p:pic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5D8EAE3C-22F3-4F6C-B5F5-C5928CFED998}"/>
                </a:ext>
              </a:extLst>
            </p:cNvPr>
            <p:cNvCxnSpPr>
              <a:cxnSpLocks/>
              <a:stCxn id="195" idx="0"/>
              <a:endCxn id="110" idx="2"/>
            </p:cNvCxnSpPr>
            <p:nvPr/>
          </p:nvCxnSpPr>
          <p:spPr>
            <a:xfrm flipV="1">
              <a:off x="490221" y="3772159"/>
              <a:ext cx="791142" cy="623814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9D4BA782-71F6-41FC-97AB-0891750F71DD}"/>
                </a:ext>
              </a:extLst>
            </p:cNvPr>
            <p:cNvCxnSpPr>
              <a:cxnSpLocks/>
              <a:stCxn id="169" idx="0"/>
              <a:endCxn id="110" idx="2"/>
            </p:cNvCxnSpPr>
            <p:nvPr/>
          </p:nvCxnSpPr>
          <p:spPr>
            <a:xfrm flipH="1" flipV="1">
              <a:off x="1281363" y="3772159"/>
              <a:ext cx="341638" cy="623605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グラフィックス 109">
              <a:extLst>
                <a:ext uri="{FF2B5EF4-FFF2-40B4-BE49-F238E27FC236}">
                  <a16:creationId xmlns:a16="http://schemas.microsoft.com/office/drawing/2014/main" id="{BC95B457-07E6-499F-B74D-6A800BD4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915" y="2873756"/>
              <a:ext cx="708895" cy="898402"/>
            </a:xfrm>
            <a:prstGeom prst="rect">
              <a:avLst/>
            </a:prstGeom>
          </p:spPr>
        </p:pic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48BB312-B9C0-45B7-BFFE-EC809148F396}"/>
              </a:ext>
            </a:extLst>
          </p:cNvPr>
          <p:cNvSpPr txBox="1"/>
          <p:nvPr/>
        </p:nvSpPr>
        <p:spPr>
          <a:xfrm>
            <a:off x="614028" y="3050131"/>
            <a:ext cx="458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i="1" dirty="0"/>
              <a:t>V1</a:t>
            </a:r>
            <a:endParaRPr kumimoji="1" lang="ja-JP" altLang="en-US" sz="1700" i="1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BFE015E-8267-4889-8AA2-BB1228B6C570}"/>
              </a:ext>
            </a:extLst>
          </p:cNvPr>
          <p:cNvSpPr txBox="1"/>
          <p:nvPr/>
        </p:nvSpPr>
        <p:spPr>
          <a:xfrm>
            <a:off x="614028" y="5134392"/>
            <a:ext cx="4196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i="1" dirty="0"/>
              <a:t>V4</a:t>
            </a:r>
            <a:endParaRPr kumimoji="1" lang="ja-JP" altLang="en-US" sz="1700" i="1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CCD13EF-92E0-4AF9-B11F-A5B328017302}"/>
              </a:ext>
            </a:extLst>
          </p:cNvPr>
          <p:cNvSpPr txBox="1"/>
          <p:nvPr/>
        </p:nvSpPr>
        <p:spPr>
          <a:xfrm>
            <a:off x="614028" y="4145829"/>
            <a:ext cx="4196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i="1" dirty="0"/>
              <a:t>V2</a:t>
            </a:r>
            <a:endParaRPr kumimoji="1" lang="ja-JP" altLang="en-US" sz="1700" i="1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05B0CF07-B090-497D-96A3-D0045D10C339}"/>
              </a:ext>
            </a:extLst>
          </p:cNvPr>
          <p:cNvSpPr txBox="1"/>
          <p:nvPr/>
        </p:nvSpPr>
        <p:spPr>
          <a:xfrm>
            <a:off x="5281040" y="6112760"/>
            <a:ext cx="4196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i="1" dirty="0"/>
              <a:t>V3</a:t>
            </a:r>
            <a:endParaRPr kumimoji="1" lang="ja-JP" altLang="en-US" sz="1700" i="1" dirty="0"/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D3EC6FBE-E44D-4526-B88A-28226B772186}"/>
              </a:ext>
            </a:extLst>
          </p:cNvPr>
          <p:cNvCxnSpPr>
            <a:cxnSpLocks/>
          </p:cNvCxnSpPr>
          <p:nvPr/>
        </p:nvCxnSpPr>
        <p:spPr>
          <a:xfrm flipH="1">
            <a:off x="1433964" y="5431038"/>
            <a:ext cx="504570" cy="685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B534819B-0541-4ECC-B1BD-DD84AB31EBD0}"/>
              </a:ext>
            </a:extLst>
          </p:cNvPr>
          <p:cNvGrpSpPr/>
          <p:nvPr/>
        </p:nvGrpSpPr>
        <p:grpSpPr>
          <a:xfrm>
            <a:off x="1648800" y="3344400"/>
            <a:ext cx="289200" cy="487076"/>
            <a:chOff x="1647860" y="3344954"/>
            <a:chExt cx="289200" cy="487076"/>
          </a:xfrm>
        </p:grpSpPr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E5C7175C-5403-4A84-938A-A0FCC2855DDF}"/>
                </a:ext>
              </a:extLst>
            </p:cNvPr>
            <p:cNvCxnSpPr>
              <a:cxnSpLocks/>
            </p:cNvCxnSpPr>
            <p:nvPr/>
          </p:nvCxnSpPr>
          <p:spPr>
            <a:xfrm>
              <a:off x="1649950" y="3345408"/>
              <a:ext cx="248872" cy="4486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フローチャート: 結合子 179">
              <a:extLst>
                <a:ext uri="{FF2B5EF4-FFF2-40B4-BE49-F238E27FC236}">
                  <a16:creationId xmlns:a16="http://schemas.microsoft.com/office/drawing/2014/main" id="{B47C8E86-C7CC-4C0F-B126-EFF67CC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5060" y="376003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0A575D55-4435-48DA-9258-F54822AB90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47860" y="3344954"/>
              <a:ext cx="250678" cy="45000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F195ADB-A175-4A4D-BC52-0A304AFF0215}"/>
              </a:ext>
            </a:extLst>
          </p:cNvPr>
          <p:cNvCxnSpPr>
            <a:cxnSpLocks/>
          </p:cNvCxnSpPr>
          <p:nvPr/>
        </p:nvCxnSpPr>
        <p:spPr>
          <a:xfrm flipH="1">
            <a:off x="698500" y="3347298"/>
            <a:ext cx="953724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C113A493-3231-4AC1-B9BC-B2A30B653144}"/>
              </a:ext>
            </a:extLst>
          </p:cNvPr>
          <p:cNvGrpSpPr/>
          <p:nvPr/>
        </p:nvGrpSpPr>
        <p:grpSpPr>
          <a:xfrm>
            <a:off x="1065600" y="4438800"/>
            <a:ext cx="289200" cy="487076"/>
            <a:chOff x="1647860" y="3344954"/>
            <a:chExt cx="289200" cy="487076"/>
          </a:xfrm>
        </p:grpSpPr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8DA34D5F-1CA5-4634-B95D-24577394852E}"/>
                </a:ext>
              </a:extLst>
            </p:cNvPr>
            <p:cNvCxnSpPr>
              <a:cxnSpLocks/>
            </p:cNvCxnSpPr>
            <p:nvPr/>
          </p:nvCxnSpPr>
          <p:spPr>
            <a:xfrm>
              <a:off x="1649950" y="3345408"/>
              <a:ext cx="248872" cy="4486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フローチャート: 結合子 190">
              <a:extLst>
                <a:ext uri="{FF2B5EF4-FFF2-40B4-BE49-F238E27FC236}">
                  <a16:creationId xmlns:a16="http://schemas.microsoft.com/office/drawing/2014/main" id="{31FB62BC-A6F2-4477-9AFF-F61F809A6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5060" y="376003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C93966A1-6596-476A-8FDB-07F06222E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47860" y="3344954"/>
              <a:ext cx="250678" cy="45000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5EE329FD-17C3-486D-BD0F-17A6929CF0BC}"/>
              </a:ext>
            </a:extLst>
          </p:cNvPr>
          <p:cNvCxnSpPr>
            <a:cxnSpLocks/>
          </p:cNvCxnSpPr>
          <p:nvPr/>
        </p:nvCxnSpPr>
        <p:spPr>
          <a:xfrm flipH="1">
            <a:off x="698500" y="4442910"/>
            <a:ext cx="370573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FC89B2E-4AE0-4E00-8FF3-682606EC2BB4}"/>
              </a:ext>
            </a:extLst>
          </p:cNvPr>
          <p:cNvGrpSpPr>
            <a:grpSpLocks noChangeAspect="1"/>
          </p:cNvGrpSpPr>
          <p:nvPr/>
        </p:nvGrpSpPr>
        <p:grpSpPr>
          <a:xfrm flipH="1" flipV="1">
            <a:off x="4799466" y="5927596"/>
            <a:ext cx="289200" cy="487076"/>
            <a:chOff x="1647860" y="3344954"/>
            <a:chExt cx="289200" cy="487076"/>
          </a:xfrm>
        </p:grpSpPr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ADFC12ED-DDED-41BF-8FB4-A3D922BE358E}"/>
                </a:ext>
              </a:extLst>
            </p:cNvPr>
            <p:cNvCxnSpPr>
              <a:cxnSpLocks/>
            </p:cNvCxnSpPr>
            <p:nvPr/>
          </p:nvCxnSpPr>
          <p:spPr>
            <a:xfrm>
              <a:off x="1649950" y="3345408"/>
              <a:ext cx="248872" cy="4486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フローチャート: 結合子 215">
              <a:extLst>
                <a:ext uri="{FF2B5EF4-FFF2-40B4-BE49-F238E27FC236}">
                  <a16:creationId xmlns:a16="http://schemas.microsoft.com/office/drawing/2014/main" id="{01CBF696-AC7B-4061-BF10-274741277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5060" y="376003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BDCAE0AB-E224-4542-B531-ED7C79AACD2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647860" y="3344954"/>
              <a:ext cx="250678" cy="450000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689C6F82-E57C-4ABC-9472-0E524BB5721D}"/>
              </a:ext>
            </a:extLst>
          </p:cNvPr>
          <p:cNvCxnSpPr>
            <a:cxnSpLocks/>
          </p:cNvCxnSpPr>
          <p:nvPr/>
        </p:nvCxnSpPr>
        <p:spPr>
          <a:xfrm flipH="1">
            <a:off x="5087936" y="6409242"/>
            <a:ext cx="540000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1F97047-6565-46BC-A0BD-B6EAABDCBFB5}"/>
              </a:ext>
            </a:extLst>
          </p:cNvPr>
          <p:cNvGrpSpPr/>
          <p:nvPr/>
        </p:nvGrpSpPr>
        <p:grpSpPr>
          <a:xfrm>
            <a:off x="1825879" y="4840615"/>
            <a:ext cx="353548" cy="596473"/>
            <a:chOff x="1825879" y="4840615"/>
            <a:chExt cx="353548" cy="596473"/>
          </a:xfrm>
        </p:grpSpPr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FC57F8F1-8C7E-4281-B58B-B8509C0D5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5879" y="4875128"/>
              <a:ext cx="311106" cy="560825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フローチャート: 結合子 218">
              <a:extLst>
                <a:ext uri="{FF2B5EF4-FFF2-40B4-BE49-F238E27FC236}">
                  <a16:creationId xmlns:a16="http://schemas.microsoft.com/office/drawing/2014/main" id="{7B39DDC6-39C9-4219-A510-B14627EFFB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7427" y="4840615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1BCBDA93-8A5F-42D6-BBBD-71401E065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6234" y="4874560"/>
              <a:ext cx="313363" cy="562528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652FB569-442E-4662-B466-D45D103DCC0F}"/>
              </a:ext>
            </a:extLst>
          </p:cNvPr>
          <p:cNvCxnSpPr>
            <a:cxnSpLocks/>
          </p:cNvCxnSpPr>
          <p:nvPr/>
        </p:nvCxnSpPr>
        <p:spPr>
          <a:xfrm flipH="1">
            <a:off x="692150" y="5433915"/>
            <a:ext cx="1141622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0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FBD362-2988-4A1B-81E8-46EF133CDE16}"/>
              </a:ext>
            </a:extLst>
          </p:cNvPr>
          <p:cNvGrpSpPr>
            <a:grpSpLocks noChangeAspect="1"/>
          </p:cNvGrpSpPr>
          <p:nvPr/>
        </p:nvGrpSpPr>
        <p:grpSpPr>
          <a:xfrm>
            <a:off x="1057714" y="2431413"/>
            <a:ext cx="4742571" cy="4866032"/>
            <a:chOff x="135773" y="1463747"/>
            <a:chExt cx="6586454" cy="6757916"/>
          </a:xfrm>
        </p:grpSpPr>
        <p:sp>
          <p:nvSpPr>
            <p:cNvPr id="75" name="グラフィックス 24">
              <a:extLst>
                <a:ext uri="{FF2B5EF4-FFF2-40B4-BE49-F238E27FC236}">
                  <a16:creationId xmlns:a16="http://schemas.microsoft.com/office/drawing/2014/main" id="{8F80987A-9BC3-463B-96FD-E4BFC92AE919}"/>
                </a:ext>
              </a:extLst>
            </p:cNvPr>
            <p:cNvSpPr/>
            <p:nvPr/>
          </p:nvSpPr>
          <p:spPr>
            <a:xfrm>
              <a:off x="3694687" y="1935340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6" name="グラフィックス 24">
              <a:extLst>
                <a:ext uri="{FF2B5EF4-FFF2-40B4-BE49-F238E27FC236}">
                  <a16:creationId xmlns:a16="http://schemas.microsoft.com/office/drawing/2014/main" id="{01842AB4-1CAC-45E1-8BEF-DE38A8CD293A}"/>
                </a:ext>
              </a:extLst>
            </p:cNvPr>
            <p:cNvSpPr/>
            <p:nvPr/>
          </p:nvSpPr>
          <p:spPr>
            <a:xfrm>
              <a:off x="3694715" y="1700342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7" name="グラフィックス 24">
              <a:extLst>
                <a:ext uri="{FF2B5EF4-FFF2-40B4-BE49-F238E27FC236}">
                  <a16:creationId xmlns:a16="http://schemas.microsoft.com/office/drawing/2014/main" id="{067A05D8-6037-49E9-BF09-09226AEECBDD}"/>
                </a:ext>
              </a:extLst>
            </p:cNvPr>
            <p:cNvSpPr/>
            <p:nvPr/>
          </p:nvSpPr>
          <p:spPr>
            <a:xfrm>
              <a:off x="3694673" y="2170337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4" name="グラフィックス 24">
              <a:extLst>
                <a:ext uri="{FF2B5EF4-FFF2-40B4-BE49-F238E27FC236}">
                  <a16:creationId xmlns:a16="http://schemas.microsoft.com/office/drawing/2014/main" id="{C641CADD-A424-43E0-A38B-A3293F7CE07E}"/>
                </a:ext>
              </a:extLst>
            </p:cNvPr>
            <p:cNvSpPr/>
            <p:nvPr/>
          </p:nvSpPr>
          <p:spPr>
            <a:xfrm>
              <a:off x="3694674" y="1463747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グラフィックス 20">
              <a:extLst>
                <a:ext uri="{FF2B5EF4-FFF2-40B4-BE49-F238E27FC236}">
                  <a16:creationId xmlns:a16="http://schemas.microsoft.com/office/drawing/2014/main" id="{0D43B3AB-4EE1-46E9-8BF3-CB4A38DD530F}"/>
                </a:ext>
              </a:extLst>
            </p:cNvPr>
            <p:cNvSpPr/>
            <p:nvPr/>
          </p:nvSpPr>
          <p:spPr>
            <a:xfrm>
              <a:off x="3690267" y="755707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83" name="グラフィックス 20">
              <a:extLst>
                <a:ext uri="{FF2B5EF4-FFF2-40B4-BE49-F238E27FC236}">
                  <a16:creationId xmlns:a16="http://schemas.microsoft.com/office/drawing/2014/main" id="{F2EED96A-28B3-416A-9EA8-C6F619633C12}"/>
                </a:ext>
              </a:extLst>
            </p:cNvPr>
            <p:cNvSpPr/>
            <p:nvPr/>
          </p:nvSpPr>
          <p:spPr>
            <a:xfrm>
              <a:off x="3690267" y="8027909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84" name="グラフィックス 20">
              <a:extLst>
                <a:ext uri="{FF2B5EF4-FFF2-40B4-BE49-F238E27FC236}">
                  <a16:creationId xmlns:a16="http://schemas.microsoft.com/office/drawing/2014/main" id="{1D7D91B0-9611-47FA-B416-6DD2776AE01F}"/>
                </a:ext>
              </a:extLst>
            </p:cNvPr>
            <p:cNvSpPr/>
            <p:nvPr/>
          </p:nvSpPr>
          <p:spPr>
            <a:xfrm>
              <a:off x="3690267" y="779249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81" name="グラフィックス 20">
              <a:extLst>
                <a:ext uri="{FF2B5EF4-FFF2-40B4-BE49-F238E27FC236}">
                  <a16:creationId xmlns:a16="http://schemas.microsoft.com/office/drawing/2014/main" id="{8CB788BE-4771-4F48-AC68-B512CE6EECD2}"/>
                </a:ext>
              </a:extLst>
            </p:cNvPr>
            <p:cNvSpPr/>
            <p:nvPr/>
          </p:nvSpPr>
          <p:spPr>
            <a:xfrm>
              <a:off x="3690267" y="732166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1" name="グラフィックス 20">
              <a:extLst>
                <a:ext uri="{FF2B5EF4-FFF2-40B4-BE49-F238E27FC236}">
                  <a16:creationId xmlns:a16="http://schemas.microsoft.com/office/drawing/2014/main" id="{4831502A-65EF-4BF4-AD7B-09DA9D28A816}"/>
                </a:ext>
              </a:extLst>
            </p:cNvPr>
            <p:cNvSpPr/>
            <p:nvPr/>
          </p:nvSpPr>
          <p:spPr>
            <a:xfrm>
              <a:off x="5737700" y="288600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2" name="グラフィックス 24">
              <a:extLst>
                <a:ext uri="{FF2B5EF4-FFF2-40B4-BE49-F238E27FC236}">
                  <a16:creationId xmlns:a16="http://schemas.microsoft.com/office/drawing/2014/main" id="{26E79B24-A06C-47D9-A0CF-5427EFF3C3E0}"/>
                </a:ext>
              </a:extLst>
            </p:cNvPr>
            <p:cNvSpPr/>
            <p:nvPr/>
          </p:nvSpPr>
          <p:spPr>
            <a:xfrm>
              <a:off x="5737714" y="3356834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3" name="グラフィックス 24">
              <a:extLst>
                <a:ext uri="{FF2B5EF4-FFF2-40B4-BE49-F238E27FC236}">
                  <a16:creationId xmlns:a16="http://schemas.microsoft.com/office/drawing/2014/main" id="{5269C4B2-AFE9-4173-8391-C8B6C329CE2E}"/>
                </a:ext>
              </a:extLst>
            </p:cNvPr>
            <p:cNvSpPr/>
            <p:nvPr/>
          </p:nvSpPr>
          <p:spPr>
            <a:xfrm>
              <a:off x="5737742" y="3121418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4" name="グラフィックス 24">
              <a:extLst>
                <a:ext uri="{FF2B5EF4-FFF2-40B4-BE49-F238E27FC236}">
                  <a16:creationId xmlns:a16="http://schemas.microsoft.com/office/drawing/2014/main" id="{00BBE9E3-8495-4B71-A5FC-B4D110EFAD3D}"/>
                </a:ext>
              </a:extLst>
            </p:cNvPr>
            <p:cNvSpPr/>
            <p:nvPr/>
          </p:nvSpPr>
          <p:spPr>
            <a:xfrm>
              <a:off x="5737700" y="3592249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8" name="グラフィックス 20">
              <a:extLst>
                <a:ext uri="{FF2B5EF4-FFF2-40B4-BE49-F238E27FC236}">
                  <a16:creationId xmlns:a16="http://schemas.microsoft.com/office/drawing/2014/main" id="{A54139AA-631E-4E42-A23F-C549F8BDD4F7}"/>
                </a:ext>
              </a:extLst>
            </p:cNvPr>
            <p:cNvSpPr/>
            <p:nvPr/>
          </p:nvSpPr>
          <p:spPr>
            <a:xfrm>
              <a:off x="3013006" y="3355941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94" name="グラフィックス 24">
              <a:extLst>
                <a:ext uri="{FF2B5EF4-FFF2-40B4-BE49-F238E27FC236}">
                  <a16:creationId xmlns:a16="http://schemas.microsoft.com/office/drawing/2014/main" id="{AB4001A9-0A99-4BD8-A1BA-8FB7C0C6E0CB}"/>
                </a:ext>
              </a:extLst>
            </p:cNvPr>
            <p:cNvSpPr/>
            <p:nvPr/>
          </p:nvSpPr>
          <p:spPr>
            <a:xfrm>
              <a:off x="3013048" y="3122541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95" name="グラフィックス 24">
              <a:extLst>
                <a:ext uri="{FF2B5EF4-FFF2-40B4-BE49-F238E27FC236}">
                  <a16:creationId xmlns:a16="http://schemas.microsoft.com/office/drawing/2014/main" id="{D18DBCB9-6CD8-4AC1-965F-9BADD16D8468}"/>
                </a:ext>
              </a:extLst>
            </p:cNvPr>
            <p:cNvSpPr/>
            <p:nvPr/>
          </p:nvSpPr>
          <p:spPr>
            <a:xfrm>
              <a:off x="3013006" y="359253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92" name="グラフィックス 24">
              <a:extLst>
                <a:ext uri="{FF2B5EF4-FFF2-40B4-BE49-F238E27FC236}">
                  <a16:creationId xmlns:a16="http://schemas.microsoft.com/office/drawing/2014/main" id="{F604C3BA-5DC3-4C16-B4EB-0116F3CB4AE5}"/>
                </a:ext>
              </a:extLst>
            </p:cNvPr>
            <p:cNvSpPr/>
            <p:nvPr/>
          </p:nvSpPr>
          <p:spPr>
            <a:xfrm>
              <a:off x="3013007" y="288594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9" name="グラフィックス 20">
              <a:extLst>
                <a:ext uri="{FF2B5EF4-FFF2-40B4-BE49-F238E27FC236}">
                  <a16:creationId xmlns:a16="http://schemas.microsoft.com/office/drawing/2014/main" id="{A3F4366F-6785-472E-BF3F-508C38E83BA1}"/>
                </a:ext>
              </a:extLst>
            </p:cNvPr>
            <p:cNvSpPr/>
            <p:nvPr/>
          </p:nvSpPr>
          <p:spPr>
            <a:xfrm>
              <a:off x="4374709" y="311625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00" name="グラフィックス 24">
              <a:extLst>
                <a:ext uri="{FF2B5EF4-FFF2-40B4-BE49-F238E27FC236}">
                  <a16:creationId xmlns:a16="http://schemas.microsoft.com/office/drawing/2014/main" id="{D2165ECC-FCC1-490B-A881-07E010E8EB4D}"/>
                </a:ext>
              </a:extLst>
            </p:cNvPr>
            <p:cNvSpPr/>
            <p:nvPr/>
          </p:nvSpPr>
          <p:spPr>
            <a:xfrm>
              <a:off x="4374723" y="3357482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02" name="グラフィックス 24">
              <a:extLst>
                <a:ext uri="{FF2B5EF4-FFF2-40B4-BE49-F238E27FC236}">
                  <a16:creationId xmlns:a16="http://schemas.microsoft.com/office/drawing/2014/main" id="{45FC867B-8AD6-44C3-B111-B69F9E069A9F}"/>
                </a:ext>
              </a:extLst>
            </p:cNvPr>
            <p:cNvSpPr/>
            <p:nvPr/>
          </p:nvSpPr>
          <p:spPr>
            <a:xfrm>
              <a:off x="4374709" y="3592479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99" name="グラフィックス 24">
              <a:extLst>
                <a:ext uri="{FF2B5EF4-FFF2-40B4-BE49-F238E27FC236}">
                  <a16:creationId xmlns:a16="http://schemas.microsoft.com/office/drawing/2014/main" id="{AE4FA6E9-CC64-4760-B265-3CB3250229A2}"/>
                </a:ext>
              </a:extLst>
            </p:cNvPr>
            <p:cNvSpPr/>
            <p:nvPr/>
          </p:nvSpPr>
          <p:spPr>
            <a:xfrm>
              <a:off x="4374709" y="2885889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7" name="グラフィックス 20">
              <a:extLst>
                <a:ext uri="{FF2B5EF4-FFF2-40B4-BE49-F238E27FC236}">
                  <a16:creationId xmlns:a16="http://schemas.microsoft.com/office/drawing/2014/main" id="{40113C1A-9237-48B4-BB1A-B669619AFE96}"/>
                </a:ext>
              </a:extLst>
            </p:cNvPr>
            <p:cNvSpPr/>
            <p:nvPr/>
          </p:nvSpPr>
          <p:spPr>
            <a:xfrm>
              <a:off x="1651303" y="359242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07" name="グラフィックス 24">
              <a:extLst>
                <a:ext uri="{FF2B5EF4-FFF2-40B4-BE49-F238E27FC236}">
                  <a16:creationId xmlns:a16="http://schemas.microsoft.com/office/drawing/2014/main" id="{737DCB97-AC45-4FE2-944B-B8B2D670B52C}"/>
                </a:ext>
              </a:extLst>
            </p:cNvPr>
            <p:cNvSpPr/>
            <p:nvPr/>
          </p:nvSpPr>
          <p:spPr>
            <a:xfrm>
              <a:off x="1651316" y="3357424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08" name="グラフィックス 24">
              <a:extLst>
                <a:ext uri="{FF2B5EF4-FFF2-40B4-BE49-F238E27FC236}">
                  <a16:creationId xmlns:a16="http://schemas.microsoft.com/office/drawing/2014/main" id="{802CFDC3-8CB7-4BC3-BEFF-342E7E339394}"/>
                </a:ext>
              </a:extLst>
            </p:cNvPr>
            <p:cNvSpPr/>
            <p:nvPr/>
          </p:nvSpPr>
          <p:spPr>
            <a:xfrm>
              <a:off x="1651344" y="312242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06" name="グラフィックス 24">
              <a:extLst>
                <a:ext uri="{FF2B5EF4-FFF2-40B4-BE49-F238E27FC236}">
                  <a16:creationId xmlns:a16="http://schemas.microsoft.com/office/drawing/2014/main" id="{BE0716D7-8220-4C49-873C-201E292C63DD}"/>
                </a:ext>
              </a:extLst>
            </p:cNvPr>
            <p:cNvSpPr/>
            <p:nvPr/>
          </p:nvSpPr>
          <p:spPr>
            <a:xfrm>
              <a:off x="1651303" y="2885831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5" name="グラフィックス 20">
              <a:extLst>
                <a:ext uri="{FF2B5EF4-FFF2-40B4-BE49-F238E27FC236}">
                  <a16:creationId xmlns:a16="http://schemas.microsoft.com/office/drawing/2014/main" id="{CCB6B621-2116-45FF-B656-789833A61557}"/>
                </a:ext>
              </a:extLst>
            </p:cNvPr>
            <p:cNvSpPr/>
            <p:nvPr/>
          </p:nvSpPr>
          <p:spPr>
            <a:xfrm>
              <a:off x="1650959" y="613639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56" name="グラフィックス 20">
              <a:extLst>
                <a:ext uri="{FF2B5EF4-FFF2-40B4-BE49-F238E27FC236}">
                  <a16:creationId xmlns:a16="http://schemas.microsoft.com/office/drawing/2014/main" id="{6B6B83D5-32F5-4FAC-919B-327E42BFE868}"/>
                </a:ext>
              </a:extLst>
            </p:cNvPr>
            <p:cNvSpPr/>
            <p:nvPr/>
          </p:nvSpPr>
          <p:spPr>
            <a:xfrm>
              <a:off x="1650959" y="660722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57" name="グラフィックス 24">
              <a:extLst>
                <a:ext uri="{FF2B5EF4-FFF2-40B4-BE49-F238E27FC236}">
                  <a16:creationId xmlns:a16="http://schemas.microsoft.com/office/drawing/2014/main" id="{FEC68B3C-22B6-4500-9D31-A2B4599D26E2}"/>
                </a:ext>
              </a:extLst>
            </p:cNvPr>
            <p:cNvSpPr/>
            <p:nvPr/>
          </p:nvSpPr>
          <p:spPr>
            <a:xfrm>
              <a:off x="1650959" y="5900977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8" name="グラフィックス 20">
              <a:extLst>
                <a:ext uri="{FF2B5EF4-FFF2-40B4-BE49-F238E27FC236}">
                  <a16:creationId xmlns:a16="http://schemas.microsoft.com/office/drawing/2014/main" id="{99CA663D-6CC4-4209-A391-BDA743714B55}"/>
                </a:ext>
              </a:extLst>
            </p:cNvPr>
            <p:cNvSpPr/>
            <p:nvPr/>
          </p:nvSpPr>
          <p:spPr>
            <a:xfrm>
              <a:off x="1650959" y="637180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1" name="グラフィックス 20">
              <a:extLst>
                <a:ext uri="{FF2B5EF4-FFF2-40B4-BE49-F238E27FC236}">
                  <a16:creationId xmlns:a16="http://schemas.microsoft.com/office/drawing/2014/main" id="{84F82182-13FF-4643-B2D9-13165E7A9E02}"/>
                </a:ext>
              </a:extLst>
            </p:cNvPr>
            <p:cNvSpPr/>
            <p:nvPr/>
          </p:nvSpPr>
          <p:spPr>
            <a:xfrm>
              <a:off x="5737700" y="613639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3" name="グラフィックス 20">
              <a:extLst>
                <a:ext uri="{FF2B5EF4-FFF2-40B4-BE49-F238E27FC236}">
                  <a16:creationId xmlns:a16="http://schemas.microsoft.com/office/drawing/2014/main" id="{8941A261-7BDF-4859-9A2B-A466E8BA95F0}"/>
                </a:ext>
              </a:extLst>
            </p:cNvPr>
            <p:cNvSpPr/>
            <p:nvPr/>
          </p:nvSpPr>
          <p:spPr>
            <a:xfrm>
              <a:off x="5737700" y="637180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0" name="グラフィックス 20">
              <a:extLst>
                <a:ext uri="{FF2B5EF4-FFF2-40B4-BE49-F238E27FC236}">
                  <a16:creationId xmlns:a16="http://schemas.microsoft.com/office/drawing/2014/main" id="{578604A6-25C6-422F-B264-AFB6ADA36DCD}"/>
                </a:ext>
              </a:extLst>
            </p:cNvPr>
            <p:cNvSpPr/>
            <p:nvPr/>
          </p:nvSpPr>
          <p:spPr>
            <a:xfrm>
              <a:off x="5737700" y="590097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6" name="グラフィックス 24">
              <a:extLst>
                <a:ext uri="{FF2B5EF4-FFF2-40B4-BE49-F238E27FC236}">
                  <a16:creationId xmlns:a16="http://schemas.microsoft.com/office/drawing/2014/main" id="{BF92B026-5CA1-4A43-B013-C0A37FA456A7}"/>
                </a:ext>
              </a:extLst>
            </p:cNvPr>
            <p:cNvSpPr/>
            <p:nvPr/>
          </p:nvSpPr>
          <p:spPr>
            <a:xfrm>
              <a:off x="5737658" y="660386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24" name="グラフィックス 20">
              <a:extLst>
                <a:ext uri="{FF2B5EF4-FFF2-40B4-BE49-F238E27FC236}">
                  <a16:creationId xmlns:a16="http://schemas.microsoft.com/office/drawing/2014/main" id="{27D75204-4630-4614-A923-26E652BF854F}"/>
                </a:ext>
              </a:extLst>
            </p:cNvPr>
            <p:cNvSpPr/>
            <p:nvPr/>
          </p:nvSpPr>
          <p:spPr>
            <a:xfrm>
              <a:off x="4375453" y="6136392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25" name="グラフィックス 20">
              <a:extLst>
                <a:ext uri="{FF2B5EF4-FFF2-40B4-BE49-F238E27FC236}">
                  <a16:creationId xmlns:a16="http://schemas.microsoft.com/office/drawing/2014/main" id="{57F92EB3-06C2-4998-9998-BFF8FD17EB79}"/>
                </a:ext>
              </a:extLst>
            </p:cNvPr>
            <p:cNvSpPr/>
            <p:nvPr/>
          </p:nvSpPr>
          <p:spPr>
            <a:xfrm>
              <a:off x="4375453" y="660722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123" name="グラフィックス 20">
              <a:extLst>
                <a:ext uri="{FF2B5EF4-FFF2-40B4-BE49-F238E27FC236}">
                  <a16:creationId xmlns:a16="http://schemas.microsoft.com/office/drawing/2014/main" id="{53B54234-AC52-4408-8C3B-7E9CF54CD7D7}"/>
                </a:ext>
              </a:extLst>
            </p:cNvPr>
            <p:cNvSpPr/>
            <p:nvPr/>
          </p:nvSpPr>
          <p:spPr>
            <a:xfrm>
              <a:off x="4375453" y="590097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7" name="グラフィックス 24">
              <a:extLst>
                <a:ext uri="{FF2B5EF4-FFF2-40B4-BE49-F238E27FC236}">
                  <a16:creationId xmlns:a16="http://schemas.microsoft.com/office/drawing/2014/main" id="{4BAC5FD5-4CB4-437B-BB2F-0220AFEFE8D3}"/>
                </a:ext>
              </a:extLst>
            </p:cNvPr>
            <p:cNvSpPr/>
            <p:nvPr/>
          </p:nvSpPr>
          <p:spPr>
            <a:xfrm>
              <a:off x="4375453" y="6371807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8" name="グラフィックス 20">
              <a:extLst>
                <a:ext uri="{FF2B5EF4-FFF2-40B4-BE49-F238E27FC236}">
                  <a16:creationId xmlns:a16="http://schemas.microsoft.com/office/drawing/2014/main" id="{D410784B-E027-4CA2-A249-F8569D96D982}"/>
                </a:ext>
              </a:extLst>
            </p:cNvPr>
            <p:cNvSpPr/>
            <p:nvPr/>
          </p:nvSpPr>
          <p:spPr>
            <a:xfrm>
              <a:off x="3013206" y="660722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119" name="グラフィックス 20">
              <a:extLst>
                <a:ext uri="{FF2B5EF4-FFF2-40B4-BE49-F238E27FC236}">
                  <a16:creationId xmlns:a16="http://schemas.microsoft.com/office/drawing/2014/main" id="{4038FE56-F771-441B-B7B5-3541153EA75C}"/>
                </a:ext>
              </a:extLst>
            </p:cNvPr>
            <p:cNvSpPr/>
            <p:nvPr/>
          </p:nvSpPr>
          <p:spPr>
            <a:xfrm>
              <a:off x="3013206" y="6371808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16" name="グラフィックス 20">
              <a:extLst>
                <a:ext uri="{FF2B5EF4-FFF2-40B4-BE49-F238E27FC236}">
                  <a16:creationId xmlns:a16="http://schemas.microsoft.com/office/drawing/2014/main" id="{EF4A402D-14E5-4A06-A6DC-175DDF0D2062}"/>
                </a:ext>
              </a:extLst>
            </p:cNvPr>
            <p:cNvSpPr/>
            <p:nvPr/>
          </p:nvSpPr>
          <p:spPr>
            <a:xfrm>
              <a:off x="3013206" y="5900977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38" name="グラフィックス 24">
              <a:extLst>
                <a:ext uri="{FF2B5EF4-FFF2-40B4-BE49-F238E27FC236}">
                  <a16:creationId xmlns:a16="http://schemas.microsoft.com/office/drawing/2014/main" id="{962D0F03-577A-44D6-BC22-B394AA0E2E1D}"/>
                </a:ext>
              </a:extLst>
            </p:cNvPr>
            <p:cNvSpPr/>
            <p:nvPr/>
          </p:nvSpPr>
          <p:spPr>
            <a:xfrm>
              <a:off x="3013206" y="612912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7" name="グラフィックス 20">
              <a:extLst>
                <a:ext uri="{FF2B5EF4-FFF2-40B4-BE49-F238E27FC236}">
                  <a16:creationId xmlns:a16="http://schemas.microsoft.com/office/drawing/2014/main" id="{916B16DE-7EBB-4DCD-A6C6-408BCC833DB2}"/>
                </a:ext>
              </a:extLst>
            </p:cNvPr>
            <p:cNvSpPr/>
            <p:nvPr/>
          </p:nvSpPr>
          <p:spPr>
            <a:xfrm>
              <a:off x="3127461" y="5100621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68" name="グラフィックス 20">
              <a:extLst>
                <a:ext uri="{FF2B5EF4-FFF2-40B4-BE49-F238E27FC236}">
                  <a16:creationId xmlns:a16="http://schemas.microsoft.com/office/drawing/2014/main" id="{88401C96-D5A2-4DD6-8B9B-AE6DA65B61DC}"/>
                </a:ext>
              </a:extLst>
            </p:cNvPr>
            <p:cNvSpPr/>
            <p:nvPr/>
          </p:nvSpPr>
          <p:spPr>
            <a:xfrm>
              <a:off x="3127461" y="439437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69" name="グラフィックス 24">
              <a:extLst>
                <a:ext uri="{FF2B5EF4-FFF2-40B4-BE49-F238E27FC236}">
                  <a16:creationId xmlns:a16="http://schemas.microsoft.com/office/drawing/2014/main" id="{CAFE296E-F206-4F9F-822D-1C354A4A88CC}"/>
                </a:ext>
              </a:extLst>
            </p:cNvPr>
            <p:cNvSpPr/>
            <p:nvPr/>
          </p:nvSpPr>
          <p:spPr>
            <a:xfrm>
              <a:off x="3127475" y="486520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0" name="グラフィックス 24">
              <a:extLst>
                <a:ext uri="{FF2B5EF4-FFF2-40B4-BE49-F238E27FC236}">
                  <a16:creationId xmlns:a16="http://schemas.microsoft.com/office/drawing/2014/main" id="{DCF5A5C3-7A11-46D3-BEEC-C3C794BA4087}"/>
                </a:ext>
              </a:extLst>
            </p:cNvPr>
            <p:cNvSpPr/>
            <p:nvPr/>
          </p:nvSpPr>
          <p:spPr>
            <a:xfrm>
              <a:off x="3127503" y="4629790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6" name="グラフィックス 20">
              <a:extLst>
                <a:ext uri="{FF2B5EF4-FFF2-40B4-BE49-F238E27FC236}">
                  <a16:creationId xmlns:a16="http://schemas.microsoft.com/office/drawing/2014/main" id="{5652E458-00B2-4CE4-B148-B12F09FE4B95}"/>
                </a:ext>
              </a:extLst>
            </p:cNvPr>
            <p:cNvSpPr/>
            <p:nvPr/>
          </p:nvSpPr>
          <p:spPr>
            <a:xfrm>
              <a:off x="6528459" y="4629790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49" name="グラフィックス 20">
              <a:extLst>
                <a:ext uri="{FF2B5EF4-FFF2-40B4-BE49-F238E27FC236}">
                  <a16:creationId xmlns:a16="http://schemas.microsoft.com/office/drawing/2014/main" id="{AEB99403-1BA5-4CBB-AE71-A9C2BFD5931A}"/>
                </a:ext>
              </a:extLst>
            </p:cNvPr>
            <p:cNvSpPr/>
            <p:nvPr/>
          </p:nvSpPr>
          <p:spPr>
            <a:xfrm>
              <a:off x="6528459" y="439437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50" name="グラフィックス 24">
              <a:extLst>
                <a:ext uri="{FF2B5EF4-FFF2-40B4-BE49-F238E27FC236}">
                  <a16:creationId xmlns:a16="http://schemas.microsoft.com/office/drawing/2014/main" id="{92427285-87EA-47C8-90DE-3AE5497C3AAF}"/>
                </a:ext>
              </a:extLst>
            </p:cNvPr>
            <p:cNvSpPr/>
            <p:nvPr/>
          </p:nvSpPr>
          <p:spPr>
            <a:xfrm>
              <a:off x="6528473" y="4865206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2" name="グラフィックス 24">
              <a:extLst>
                <a:ext uri="{FF2B5EF4-FFF2-40B4-BE49-F238E27FC236}">
                  <a16:creationId xmlns:a16="http://schemas.microsoft.com/office/drawing/2014/main" id="{9711C949-354A-4513-9206-2129418D32F9}"/>
                </a:ext>
              </a:extLst>
            </p:cNvPr>
            <p:cNvSpPr/>
            <p:nvPr/>
          </p:nvSpPr>
          <p:spPr>
            <a:xfrm>
              <a:off x="6528459" y="5100621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3" name="グラフィックス 20">
              <a:extLst>
                <a:ext uri="{FF2B5EF4-FFF2-40B4-BE49-F238E27FC236}">
                  <a16:creationId xmlns:a16="http://schemas.microsoft.com/office/drawing/2014/main" id="{E3582F11-AE08-415B-BA8F-7FF9A498F4AE}"/>
                </a:ext>
              </a:extLst>
            </p:cNvPr>
            <p:cNvSpPr/>
            <p:nvPr/>
          </p:nvSpPr>
          <p:spPr>
            <a:xfrm>
              <a:off x="5394350" y="439437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45" name="グラフィックス 24">
              <a:extLst>
                <a:ext uri="{FF2B5EF4-FFF2-40B4-BE49-F238E27FC236}">
                  <a16:creationId xmlns:a16="http://schemas.microsoft.com/office/drawing/2014/main" id="{58A0B733-95FA-429B-8322-1AA5830687C4}"/>
                </a:ext>
              </a:extLst>
            </p:cNvPr>
            <p:cNvSpPr/>
            <p:nvPr/>
          </p:nvSpPr>
          <p:spPr>
            <a:xfrm>
              <a:off x="5394392" y="4629790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6" name="グラフィックス 24">
              <a:extLst>
                <a:ext uri="{FF2B5EF4-FFF2-40B4-BE49-F238E27FC236}">
                  <a16:creationId xmlns:a16="http://schemas.microsoft.com/office/drawing/2014/main" id="{DD581567-BFFB-438B-9083-B88B96564BBB}"/>
                </a:ext>
              </a:extLst>
            </p:cNvPr>
            <p:cNvSpPr/>
            <p:nvPr/>
          </p:nvSpPr>
          <p:spPr>
            <a:xfrm>
              <a:off x="5394350" y="5100621"/>
              <a:ext cx="193754" cy="19375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0" name="グラフィックス 20">
              <a:extLst>
                <a:ext uri="{FF2B5EF4-FFF2-40B4-BE49-F238E27FC236}">
                  <a16:creationId xmlns:a16="http://schemas.microsoft.com/office/drawing/2014/main" id="{C1DDA5E2-65D0-45E1-8064-5A94E22733BF}"/>
                </a:ext>
              </a:extLst>
            </p:cNvPr>
            <p:cNvSpPr/>
            <p:nvPr/>
          </p:nvSpPr>
          <p:spPr>
            <a:xfrm>
              <a:off x="5394350" y="486769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71" name="グラフィックス 20">
              <a:extLst>
                <a:ext uri="{FF2B5EF4-FFF2-40B4-BE49-F238E27FC236}">
                  <a16:creationId xmlns:a16="http://schemas.microsoft.com/office/drawing/2014/main" id="{04AE9140-FB09-48FA-9C07-CDD037FADF10}"/>
                </a:ext>
              </a:extLst>
            </p:cNvPr>
            <p:cNvSpPr/>
            <p:nvPr/>
          </p:nvSpPr>
          <p:spPr>
            <a:xfrm>
              <a:off x="4260282" y="4624743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76" name="グラフィックス 24">
              <a:extLst>
                <a:ext uri="{FF2B5EF4-FFF2-40B4-BE49-F238E27FC236}">
                  <a16:creationId xmlns:a16="http://schemas.microsoft.com/office/drawing/2014/main" id="{E083A532-8216-4283-820C-20F357FF9592}"/>
                </a:ext>
              </a:extLst>
            </p:cNvPr>
            <p:cNvSpPr/>
            <p:nvPr/>
          </p:nvSpPr>
          <p:spPr>
            <a:xfrm>
              <a:off x="4260282" y="5100965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4" name="グラフィックス 24">
              <a:extLst>
                <a:ext uri="{FF2B5EF4-FFF2-40B4-BE49-F238E27FC236}">
                  <a16:creationId xmlns:a16="http://schemas.microsoft.com/office/drawing/2014/main" id="{C1275D7D-764A-4468-8144-9D9797CDE9E2}"/>
                </a:ext>
              </a:extLst>
            </p:cNvPr>
            <p:cNvSpPr/>
            <p:nvPr/>
          </p:nvSpPr>
          <p:spPr>
            <a:xfrm>
              <a:off x="4260283" y="4394375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6" name="グラフィックス 20">
              <a:extLst>
                <a:ext uri="{FF2B5EF4-FFF2-40B4-BE49-F238E27FC236}">
                  <a16:creationId xmlns:a16="http://schemas.microsoft.com/office/drawing/2014/main" id="{E9498164-B3EA-410F-9442-30D8747915A8}"/>
                </a:ext>
              </a:extLst>
            </p:cNvPr>
            <p:cNvSpPr/>
            <p:nvPr/>
          </p:nvSpPr>
          <p:spPr>
            <a:xfrm>
              <a:off x="4259938" y="486285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63" name="グラフィックス 20">
              <a:extLst>
                <a:ext uri="{FF2B5EF4-FFF2-40B4-BE49-F238E27FC236}">
                  <a16:creationId xmlns:a16="http://schemas.microsoft.com/office/drawing/2014/main" id="{24AC5B33-41C7-489B-BBCB-A316D162BFB7}"/>
                </a:ext>
              </a:extLst>
            </p:cNvPr>
            <p:cNvSpPr/>
            <p:nvPr/>
          </p:nvSpPr>
          <p:spPr>
            <a:xfrm>
              <a:off x="1993351" y="4624534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67" name="グラフィックス 24">
              <a:extLst>
                <a:ext uri="{FF2B5EF4-FFF2-40B4-BE49-F238E27FC236}">
                  <a16:creationId xmlns:a16="http://schemas.microsoft.com/office/drawing/2014/main" id="{119CC02B-B6A7-4075-9266-2F5696D68D38}"/>
                </a:ext>
              </a:extLst>
            </p:cNvPr>
            <p:cNvSpPr/>
            <p:nvPr/>
          </p:nvSpPr>
          <p:spPr>
            <a:xfrm>
              <a:off x="1993365" y="4865759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6" name="グラフィックス 24">
              <a:extLst>
                <a:ext uri="{FF2B5EF4-FFF2-40B4-BE49-F238E27FC236}">
                  <a16:creationId xmlns:a16="http://schemas.microsoft.com/office/drawing/2014/main" id="{4CFF4503-C75B-4572-9100-FCA7C103B9C0}"/>
                </a:ext>
              </a:extLst>
            </p:cNvPr>
            <p:cNvSpPr/>
            <p:nvPr/>
          </p:nvSpPr>
          <p:spPr>
            <a:xfrm>
              <a:off x="1993351" y="4394166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7" name="グラフィックス 20">
              <a:extLst>
                <a:ext uri="{FF2B5EF4-FFF2-40B4-BE49-F238E27FC236}">
                  <a16:creationId xmlns:a16="http://schemas.microsoft.com/office/drawing/2014/main" id="{AD8E30B3-9F86-4135-9E27-5F6EAD52D4D7}"/>
                </a:ext>
              </a:extLst>
            </p:cNvPr>
            <p:cNvSpPr/>
            <p:nvPr/>
          </p:nvSpPr>
          <p:spPr>
            <a:xfrm>
              <a:off x="1988813" y="5100830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89" name="グラフィックス 20">
              <a:extLst>
                <a:ext uri="{FF2B5EF4-FFF2-40B4-BE49-F238E27FC236}">
                  <a16:creationId xmlns:a16="http://schemas.microsoft.com/office/drawing/2014/main" id="{43596011-F670-4DF5-9836-DFA58CE77185}"/>
                </a:ext>
              </a:extLst>
            </p:cNvPr>
            <p:cNvSpPr/>
            <p:nvPr/>
          </p:nvSpPr>
          <p:spPr>
            <a:xfrm>
              <a:off x="860572" y="4864370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93" name="グラフィックス 24">
              <a:extLst>
                <a:ext uri="{FF2B5EF4-FFF2-40B4-BE49-F238E27FC236}">
                  <a16:creationId xmlns:a16="http://schemas.microsoft.com/office/drawing/2014/main" id="{3502FACC-8B5A-4F91-B337-2C3CF250299D}"/>
                </a:ext>
              </a:extLst>
            </p:cNvPr>
            <p:cNvSpPr/>
            <p:nvPr/>
          </p:nvSpPr>
          <p:spPr>
            <a:xfrm>
              <a:off x="860614" y="4630970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92" name="グラフィックス 24">
              <a:extLst>
                <a:ext uri="{FF2B5EF4-FFF2-40B4-BE49-F238E27FC236}">
                  <a16:creationId xmlns:a16="http://schemas.microsoft.com/office/drawing/2014/main" id="{8BB50184-779B-4D09-B4B5-6C27A3B96426}"/>
                </a:ext>
              </a:extLst>
            </p:cNvPr>
            <p:cNvSpPr/>
            <p:nvPr/>
          </p:nvSpPr>
          <p:spPr>
            <a:xfrm>
              <a:off x="860573" y="4394375"/>
              <a:ext cx="193410" cy="19341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96" name="グラフィックス 20">
              <a:extLst>
                <a:ext uri="{FF2B5EF4-FFF2-40B4-BE49-F238E27FC236}">
                  <a16:creationId xmlns:a16="http://schemas.microsoft.com/office/drawing/2014/main" id="{6B02BE49-F3CC-49F7-A906-7EDDEEE5C8F9}"/>
                </a:ext>
              </a:extLst>
            </p:cNvPr>
            <p:cNvSpPr/>
            <p:nvPr/>
          </p:nvSpPr>
          <p:spPr>
            <a:xfrm>
              <a:off x="860229" y="5095955"/>
              <a:ext cx="193754" cy="19375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F795F4B4-A2E7-41C2-8336-D5DFA89C083B}"/>
                </a:ext>
              </a:extLst>
            </p:cNvPr>
            <p:cNvCxnSpPr>
              <a:cxnSpLocks/>
              <a:stCxn id="110" idx="0"/>
              <a:endCxn id="78" idx="2"/>
            </p:cNvCxnSpPr>
            <p:nvPr/>
          </p:nvCxnSpPr>
          <p:spPr>
            <a:xfrm flipV="1">
              <a:off x="1281363" y="2363748"/>
              <a:ext cx="2042959" cy="510008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6C13C4AE-F107-4F26-BC42-CFC0C24C6422}"/>
                </a:ext>
              </a:extLst>
            </p:cNvPr>
            <p:cNvCxnSpPr>
              <a:cxnSpLocks/>
              <a:stCxn id="96" idx="0"/>
              <a:endCxn id="78" idx="2"/>
            </p:cNvCxnSpPr>
            <p:nvPr/>
          </p:nvCxnSpPr>
          <p:spPr>
            <a:xfrm flipV="1">
              <a:off x="2642655" y="2363747"/>
              <a:ext cx="681667" cy="52379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B624EBC9-5E60-4073-B51D-15F63CCC601C}"/>
                </a:ext>
              </a:extLst>
            </p:cNvPr>
            <p:cNvCxnSpPr>
              <a:cxnSpLocks/>
              <a:stCxn id="103" idx="0"/>
              <a:endCxn id="78" idx="2"/>
            </p:cNvCxnSpPr>
            <p:nvPr/>
          </p:nvCxnSpPr>
          <p:spPr>
            <a:xfrm flipH="1" flipV="1">
              <a:off x="3324322" y="2363747"/>
              <a:ext cx="680036" cy="523740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0457FA8F-9C36-4B9E-8182-21C70516C0D8}"/>
                </a:ext>
              </a:extLst>
            </p:cNvPr>
            <p:cNvCxnSpPr>
              <a:cxnSpLocks/>
              <a:stCxn id="65" idx="0"/>
              <a:endCxn id="78" idx="2"/>
            </p:cNvCxnSpPr>
            <p:nvPr/>
          </p:nvCxnSpPr>
          <p:spPr>
            <a:xfrm flipH="1" flipV="1">
              <a:off x="3324322" y="2363747"/>
              <a:ext cx="2042368" cy="52225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6342D487-C860-4C90-AD83-E16C27D53C54}"/>
                </a:ext>
              </a:extLst>
            </p:cNvPr>
            <p:cNvCxnSpPr>
              <a:cxnSpLocks/>
              <a:stCxn id="85" idx="0"/>
              <a:endCxn id="59" idx="2"/>
            </p:cNvCxnSpPr>
            <p:nvPr/>
          </p:nvCxnSpPr>
          <p:spPr>
            <a:xfrm flipH="1" flipV="1">
              <a:off x="1279907" y="6800977"/>
              <a:ext cx="2039308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06EC10AA-24B5-4FA3-BF67-5CA84C2BB3B0}"/>
                </a:ext>
              </a:extLst>
            </p:cNvPr>
            <p:cNvCxnSpPr>
              <a:cxnSpLocks/>
              <a:stCxn id="85" idx="0"/>
              <a:endCxn id="120" idx="2"/>
            </p:cNvCxnSpPr>
            <p:nvPr/>
          </p:nvCxnSpPr>
          <p:spPr>
            <a:xfrm flipH="1" flipV="1">
              <a:off x="2642154" y="6800977"/>
              <a:ext cx="677061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277BAC65-3996-4E13-9FAF-470254A023DD}"/>
                </a:ext>
              </a:extLst>
            </p:cNvPr>
            <p:cNvCxnSpPr>
              <a:cxnSpLocks/>
              <a:stCxn id="85" idx="0"/>
              <a:endCxn id="127" idx="2"/>
            </p:cNvCxnSpPr>
            <p:nvPr/>
          </p:nvCxnSpPr>
          <p:spPr>
            <a:xfrm flipV="1">
              <a:off x="3319215" y="6800977"/>
              <a:ext cx="685186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521B902D-98C1-4332-8106-50B3C0C9ED14}"/>
                </a:ext>
              </a:extLst>
            </p:cNvPr>
            <p:cNvCxnSpPr>
              <a:cxnSpLocks/>
              <a:stCxn id="85" idx="0"/>
              <a:endCxn id="134" idx="2"/>
            </p:cNvCxnSpPr>
            <p:nvPr/>
          </p:nvCxnSpPr>
          <p:spPr>
            <a:xfrm flipV="1">
              <a:off x="3319215" y="6800977"/>
              <a:ext cx="2047433" cy="5206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2582C2F0-A61A-408E-AA34-CF0675D3D878}"/>
                </a:ext>
              </a:extLst>
            </p:cNvPr>
            <p:cNvCxnSpPr>
              <a:cxnSpLocks/>
              <a:stCxn id="71" idx="0"/>
              <a:endCxn id="110" idx="2"/>
            </p:cNvCxnSpPr>
            <p:nvPr/>
          </p:nvCxnSpPr>
          <p:spPr>
            <a:xfrm flipH="1" flipV="1">
              <a:off x="1281363" y="3772159"/>
              <a:ext cx="1475046" cy="62221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310BA021-1B6F-4AC9-B942-C22C2DBE81A8}"/>
                </a:ext>
              </a:extLst>
            </p:cNvPr>
            <p:cNvCxnSpPr>
              <a:cxnSpLocks/>
              <a:stCxn id="195" idx="0"/>
              <a:endCxn id="96" idx="2"/>
            </p:cNvCxnSpPr>
            <p:nvPr/>
          </p:nvCxnSpPr>
          <p:spPr>
            <a:xfrm flipV="1">
              <a:off x="490221" y="3785946"/>
              <a:ext cx="2152434" cy="61002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BDD24B6A-ABD7-4C73-AB3B-E68F9485FBC5}"/>
                </a:ext>
              </a:extLst>
            </p:cNvPr>
            <p:cNvCxnSpPr>
              <a:cxnSpLocks/>
              <a:stCxn id="177" idx="0"/>
              <a:endCxn id="96" idx="2"/>
            </p:cNvCxnSpPr>
            <p:nvPr/>
          </p:nvCxnSpPr>
          <p:spPr>
            <a:xfrm flipH="1" flipV="1">
              <a:off x="2642655" y="3785946"/>
              <a:ext cx="1247276" cy="61002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8BBCAC1F-8162-4807-A642-F5D3CA164D7C}"/>
                </a:ext>
              </a:extLst>
            </p:cNvPr>
            <p:cNvCxnSpPr>
              <a:cxnSpLocks/>
              <a:stCxn id="147" idx="0"/>
              <a:endCxn id="96" idx="2"/>
            </p:cNvCxnSpPr>
            <p:nvPr/>
          </p:nvCxnSpPr>
          <p:spPr>
            <a:xfrm flipH="1" flipV="1">
              <a:off x="2642655" y="3785946"/>
              <a:ext cx="2380685" cy="608429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44DB32B-3150-4B07-8DF8-13EC48A46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999" y="3793906"/>
              <a:ext cx="2381358" cy="609875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F7E4346C-36BE-4638-86AB-4D9129DB74B8}"/>
                </a:ext>
              </a:extLst>
            </p:cNvPr>
            <p:cNvCxnSpPr>
              <a:cxnSpLocks/>
              <a:stCxn id="177" idx="0"/>
              <a:endCxn id="103" idx="2"/>
            </p:cNvCxnSpPr>
            <p:nvPr/>
          </p:nvCxnSpPr>
          <p:spPr>
            <a:xfrm flipV="1">
              <a:off x="3889931" y="3785889"/>
              <a:ext cx="114427" cy="610084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504C9CFD-CE9D-43E2-8F8B-40ABCDA85238}"/>
                </a:ext>
              </a:extLst>
            </p:cNvPr>
            <p:cNvCxnSpPr>
              <a:cxnSpLocks/>
              <a:stCxn id="153" idx="0"/>
              <a:endCxn id="103" idx="2"/>
            </p:cNvCxnSpPr>
            <p:nvPr/>
          </p:nvCxnSpPr>
          <p:spPr>
            <a:xfrm flipH="1" flipV="1">
              <a:off x="4004358" y="3785889"/>
              <a:ext cx="2153090" cy="608486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AFFDC2B7-7B4A-446C-A30A-D8B2C2C7C2B3}"/>
                </a:ext>
              </a:extLst>
            </p:cNvPr>
            <p:cNvCxnSpPr>
              <a:cxnSpLocks/>
              <a:stCxn id="71" idx="0"/>
              <a:endCxn id="65" idx="2"/>
            </p:cNvCxnSpPr>
            <p:nvPr/>
          </p:nvCxnSpPr>
          <p:spPr>
            <a:xfrm flipV="1">
              <a:off x="2756410" y="3786003"/>
              <a:ext cx="2610280" cy="60837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85929B3A-2AAE-4860-832A-559EDA7FA86E}"/>
                </a:ext>
              </a:extLst>
            </p:cNvPr>
            <p:cNvCxnSpPr>
              <a:cxnSpLocks/>
              <a:stCxn id="147" idx="0"/>
              <a:endCxn id="65" idx="2"/>
            </p:cNvCxnSpPr>
            <p:nvPr/>
          </p:nvCxnSpPr>
          <p:spPr>
            <a:xfrm flipV="1">
              <a:off x="5023340" y="3786003"/>
              <a:ext cx="343350" cy="60837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929BAADD-9CC9-4710-BE34-D89D17BCDC2A}"/>
                </a:ext>
              </a:extLst>
            </p:cNvPr>
            <p:cNvCxnSpPr>
              <a:cxnSpLocks/>
              <a:stCxn id="153" idx="0"/>
              <a:endCxn id="65" idx="2"/>
            </p:cNvCxnSpPr>
            <p:nvPr/>
          </p:nvCxnSpPr>
          <p:spPr>
            <a:xfrm flipH="1" flipV="1">
              <a:off x="5366690" y="3786003"/>
              <a:ext cx="790758" cy="60837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425D9F97-8A27-4B4C-B680-C7FFFCF98D89}"/>
                </a:ext>
              </a:extLst>
            </p:cNvPr>
            <p:cNvCxnSpPr>
              <a:cxnSpLocks/>
              <a:stCxn id="59" idx="0"/>
              <a:endCxn id="195" idx="2"/>
            </p:cNvCxnSpPr>
            <p:nvPr/>
          </p:nvCxnSpPr>
          <p:spPr>
            <a:xfrm flipH="1" flipV="1">
              <a:off x="490221" y="5294375"/>
              <a:ext cx="789686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553E2075-FB39-4D7F-90A7-BB4453081463}"/>
                </a:ext>
              </a:extLst>
            </p:cNvPr>
            <p:cNvCxnSpPr>
              <a:cxnSpLocks/>
              <a:stCxn id="120" idx="0"/>
              <a:endCxn id="195" idx="2"/>
            </p:cNvCxnSpPr>
            <p:nvPr/>
          </p:nvCxnSpPr>
          <p:spPr>
            <a:xfrm flipH="1" flipV="1">
              <a:off x="490221" y="5294375"/>
              <a:ext cx="2151933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E698D934-5292-4318-8980-4B83BC8812EE}"/>
                </a:ext>
              </a:extLst>
            </p:cNvPr>
            <p:cNvCxnSpPr>
              <a:cxnSpLocks/>
              <a:stCxn id="59" idx="0"/>
              <a:endCxn id="169" idx="2"/>
            </p:cNvCxnSpPr>
            <p:nvPr/>
          </p:nvCxnSpPr>
          <p:spPr>
            <a:xfrm flipV="1">
              <a:off x="1279907" y="5294166"/>
              <a:ext cx="343093" cy="606811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6027DAF0-A602-47A1-B5B7-E3988C60C594}"/>
                </a:ext>
              </a:extLst>
            </p:cNvPr>
            <p:cNvCxnSpPr>
              <a:cxnSpLocks/>
              <a:stCxn id="127" idx="0"/>
              <a:endCxn id="169" idx="2"/>
            </p:cNvCxnSpPr>
            <p:nvPr/>
          </p:nvCxnSpPr>
          <p:spPr>
            <a:xfrm flipH="1" flipV="1">
              <a:off x="1623000" y="5294166"/>
              <a:ext cx="2381401" cy="606811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C6E45602-6653-4186-9F85-A2495CDF8F6F}"/>
                </a:ext>
              </a:extLst>
            </p:cNvPr>
            <p:cNvCxnSpPr>
              <a:cxnSpLocks/>
              <a:stCxn id="120" idx="0"/>
              <a:endCxn id="71" idx="2"/>
            </p:cNvCxnSpPr>
            <p:nvPr/>
          </p:nvCxnSpPr>
          <p:spPr>
            <a:xfrm flipV="1">
              <a:off x="2642154" y="5294375"/>
              <a:ext cx="114256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CBDA2F89-2B09-4F10-83AB-33115C662A10}"/>
                </a:ext>
              </a:extLst>
            </p:cNvPr>
            <p:cNvCxnSpPr>
              <a:cxnSpLocks/>
              <a:stCxn id="127" idx="0"/>
              <a:endCxn id="71" idx="2"/>
            </p:cNvCxnSpPr>
            <p:nvPr/>
          </p:nvCxnSpPr>
          <p:spPr>
            <a:xfrm flipH="1" flipV="1">
              <a:off x="2756410" y="5294375"/>
              <a:ext cx="1247991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B8367CFE-4406-48EC-AB89-0EE1DA6CEFA2}"/>
                </a:ext>
              </a:extLst>
            </p:cNvPr>
            <p:cNvCxnSpPr>
              <a:cxnSpLocks/>
              <a:stCxn id="59" idx="0"/>
              <a:endCxn id="177" idx="2"/>
            </p:cNvCxnSpPr>
            <p:nvPr/>
          </p:nvCxnSpPr>
          <p:spPr>
            <a:xfrm flipV="1">
              <a:off x="1279907" y="5294375"/>
              <a:ext cx="2610024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FE0EA1C6-C75C-401C-B830-B6ED4E4B2B45}"/>
                </a:ext>
              </a:extLst>
            </p:cNvPr>
            <p:cNvCxnSpPr>
              <a:cxnSpLocks/>
              <a:stCxn id="134" idx="0"/>
              <a:endCxn id="177" idx="2"/>
            </p:cNvCxnSpPr>
            <p:nvPr/>
          </p:nvCxnSpPr>
          <p:spPr>
            <a:xfrm flipH="1" flipV="1">
              <a:off x="3889931" y="5294375"/>
              <a:ext cx="1476717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1D5D22B4-3B01-4EF6-9367-63312C5698BD}"/>
                </a:ext>
              </a:extLst>
            </p:cNvPr>
            <p:cNvCxnSpPr>
              <a:cxnSpLocks/>
              <a:stCxn id="120" idx="0"/>
              <a:endCxn id="147" idx="2"/>
            </p:cNvCxnSpPr>
            <p:nvPr/>
          </p:nvCxnSpPr>
          <p:spPr>
            <a:xfrm flipV="1">
              <a:off x="2642154" y="5294375"/>
              <a:ext cx="2381186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8F65C98B-167C-4B81-8517-5A9FE8B1DF0A}"/>
                </a:ext>
              </a:extLst>
            </p:cNvPr>
            <p:cNvCxnSpPr>
              <a:cxnSpLocks/>
              <a:stCxn id="134" idx="0"/>
              <a:endCxn id="147" idx="2"/>
            </p:cNvCxnSpPr>
            <p:nvPr/>
          </p:nvCxnSpPr>
          <p:spPr>
            <a:xfrm flipH="1" flipV="1">
              <a:off x="5023340" y="5294375"/>
              <a:ext cx="343308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0BF5F333-52BD-434A-8618-543B7D624ABA}"/>
                </a:ext>
              </a:extLst>
            </p:cNvPr>
            <p:cNvCxnSpPr>
              <a:cxnSpLocks/>
              <a:stCxn id="127" idx="0"/>
              <a:endCxn id="153" idx="2"/>
            </p:cNvCxnSpPr>
            <p:nvPr/>
          </p:nvCxnSpPr>
          <p:spPr>
            <a:xfrm flipV="1">
              <a:off x="4004401" y="5294375"/>
              <a:ext cx="2153047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C22CCA42-0F82-410B-B4A1-D039302C4420}"/>
                </a:ext>
              </a:extLst>
            </p:cNvPr>
            <p:cNvCxnSpPr>
              <a:cxnSpLocks/>
              <a:stCxn id="134" idx="0"/>
              <a:endCxn id="153" idx="2"/>
            </p:cNvCxnSpPr>
            <p:nvPr/>
          </p:nvCxnSpPr>
          <p:spPr>
            <a:xfrm flipV="1">
              <a:off x="5366648" y="5294375"/>
              <a:ext cx="790800" cy="60660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グラフィックス 168">
              <a:extLst>
                <a:ext uri="{FF2B5EF4-FFF2-40B4-BE49-F238E27FC236}">
                  <a16:creationId xmlns:a16="http://schemas.microsoft.com/office/drawing/2014/main" id="{D0764F28-86D5-47EE-B5E1-FBAA9260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8553" y="4395763"/>
              <a:ext cx="708895" cy="898402"/>
            </a:xfrm>
            <a:prstGeom prst="rect">
              <a:avLst/>
            </a:prstGeom>
          </p:spPr>
        </p:pic>
        <p:pic>
          <p:nvPicPr>
            <p:cNvPr id="195" name="グラフィックス 194">
              <a:extLst>
                <a:ext uri="{FF2B5EF4-FFF2-40B4-BE49-F238E27FC236}">
                  <a16:creationId xmlns:a16="http://schemas.microsoft.com/office/drawing/2014/main" id="{1E624F89-2644-4869-9083-A4F0BA10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73" y="4395973"/>
              <a:ext cx="708895" cy="898402"/>
            </a:xfrm>
            <a:prstGeom prst="rect">
              <a:avLst/>
            </a:prstGeom>
          </p:spPr>
        </p:pic>
        <p:pic>
          <p:nvPicPr>
            <p:cNvPr id="78" name="グラフィックス 77">
              <a:extLst>
                <a:ext uri="{FF2B5EF4-FFF2-40B4-BE49-F238E27FC236}">
                  <a16:creationId xmlns:a16="http://schemas.microsoft.com/office/drawing/2014/main" id="{9E4A3944-D0AA-4021-8831-5DD661E1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9874" y="1465345"/>
              <a:ext cx="708895" cy="898402"/>
            </a:xfrm>
            <a:prstGeom prst="rect">
              <a:avLst/>
            </a:prstGeom>
          </p:spPr>
        </p:pic>
        <p:pic>
          <p:nvPicPr>
            <p:cNvPr id="85" name="グラフィックス 84">
              <a:extLst>
                <a:ext uri="{FF2B5EF4-FFF2-40B4-BE49-F238E27FC236}">
                  <a16:creationId xmlns:a16="http://schemas.microsoft.com/office/drawing/2014/main" id="{926D0244-5E9A-4DA6-BA43-1E6E852F3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4137" y="7321663"/>
              <a:ext cx="710156" cy="900000"/>
            </a:xfrm>
            <a:prstGeom prst="rect">
              <a:avLst/>
            </a:prstGeom>
          </p:spPr>
        </p:pic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C616A484-18AE-4460-92F6-66055C967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1612" y="2886003"/>
              <a:ext cx="710156" cy="900000"/>
            </a:xfrm>
            <a:prstGeom prst="rect">
              <a:avLst/>
            </a:prstGeom>
          </p:spPr>
        </p:pic>
        <p:pic>
          <p:nvPicPr>
            <p:cNvPr id="96" name="グラフィックス 95">
              <a:extLst>
                <a:ext uri="{FF2B5EF4-FFF2-40B4-BE49-F238E27FC236}">
                  <a16:creationId xmlns:a16="http://schemas.microsoft.com/office/drawing/2014/main" id="{928569A0-436D-4D9B-AC71-CB14C309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8207" y="2887544"/>
              <a:ext cx="708895" cy="898402"/>
            </a:xfrm>
            <a:prstGeom prst="rect">
              <a:avLst/>
            </a:prstGeom>
          </p:spPr>
        </p:pic>
        <p:pic>
          <p:nvPicPr>
            <p:cNvPr id="103" name="グラフィックス 102">
              <a:extLst>
                <a:ext uri="{FF2B5EF4-FFF2-40B4-BE49-F238E27FC236}">
                  <a16:creationId xmlns:a16="http://schemas.microsoft.com/office/drawing/2014/main" id="{428B40C1-FA9C-4D8F-BF51-11064236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9910" y="2887487"/>
              <a:ext cx="708895" cy="898402"/>
            </a:xfrm>
            <a:prstGeom prst="rect">
              <a:avLst/>
            </a:prstGeom>
          </p:spPr>
        </p:pic>
        <p:pic>
          <p:nvPicPr>
            <p:cNvPr id="59" name="グラフィックス 58">
              <a:extLst>
                <a:ext uri="{FF2B5EF4-FFF2-40B4-BE49-F238E27FC236}">
                  <a16:creationId xmlns:a16="http://schemas.microsoft.com/office/drawing/2014/main" id="{B56A2543-1352-466B-B644-F65ED4CB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4829" y="5900977"/>
              <a:ext cx="710156" cy="900000"/>
            </a:xfrm>
            <a:prstGeom prst="rect">
              <a:avLst/>
            </a:prstGeom>
          </p:spPr>
        </p:pic>
        <p:pic>
          <p:nvPicPr>
            <p:cNvPr id="134" name="グラフィックス 133">
              <a:extLst>
                <a:ext uri="{FF2B5EF4-FFF2-40B4-BE49-F238E27FC236}">
                  <a16:creationId xmlns:a16="http://schemas.microsoft.com/office/drawing/2014/main" id="{082FE38B-5C33-46EF-B4B8-977D8A430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1570" y="5900977"/>
              <a:ext cx="710156" cy="900000"/>
            </a:xfrm>
            <a:prstGeom prst="rect">
              <a:avLst/>
            </a:prstGeom>
          </p:spPr>
        </p:pic>
        <p:pic>
          <p:nvPicPr>
            <p:cNvPr id="127" name="グラフィックス 126">
              <a:extLst>
                <a:ext uri="{FF2B5EF4-FFF2-40B4-BE49-F238E27FC236}">
                  <a16:creationId xmlns:a16="http://schemas.microsoft.com/office/drawing/2014/main" id="{E4A574D3-4C1D-41CF-A212-C312568F0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9323" y="5900977"/>
              <a:ext cx="710156" cy="900000"/>
            </a:xfrm>
            <a:prstGeom prst="rect">
              <a:avLst/>
            </a:prstGeom>
          </p:spPr>
        </p:pic>
        <p:pic>
          <p:nvPicPr>
            <p:cNvPr id="120" name="グラフィックス 119">
              <a:extLst>
                <a:ext uri="{FF2B5EF4-FFF2-40B4-BE49-F238E27FC236}">
                  <a16:creationId xmlns:a16="http://schemas.microsoft.com/office/drawing/2014/main" id="{C798DC66-80CB-4FC5-A125-C2B23023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7076" y="5900977"/>
              <a:ext cx="710156" cy="900000"/>
            </a:xfrm>
            <a:prstGeom prst="rect">
              <a:avLst/>
            </a:prstGeom>
          </p:spPr>
        </p:pic>
        <p:pic>
          <p:nvPicPr>
            <p:cNvPr id="71" name="グラフィックス 70">
              <a:extLst>
                <a:ext uri="{FF2B5EF4-FFF2-40B4-BE49-F238E27FC236}">
                  <a16:creationId xmlns:a16="http://schemas.microsoft.com/office/drawing/2014/main" id="{501FB64D-9115-4559-881E-D8994494A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01331" y="4394375"/>
              <a:ext cx="710157" cy="900000"/>
            </a:xfrm>
            <a:prstGeom prst="rect">
              <a:avLst/>
            </a:prstGeom>
          </p:spPr>
        </p:pic>
        <p:pic>
          <p:nvPicPr>
            <p:cNvPr id="153" name="グラフィックス 152">
              <a:extLst>
                <a:ext uri="{FF2B5EF4-FFF2-40B4-BE49-F238E27FC236}">
                  <a16:creationId xmlns:a16="http://schemas.microsoft.com/office/drawing/2014/main" id="{FFBD60D8-57B6-49BE-9849-6C913C8B9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2370" y="4394375"/>
              <a:ext cx="710156" cy="900000"/>
            </a:xfrm>
            <a:prstGeom prst="rect">
              <a:avLst/>
            </a:prstGeom>
          </p:spPr>
        </p:pic>
        <p:pic>
          <p:nvPicPr>
            <p:cNvPr id="147" name="グラフィックス 146">
              <a:extLst>
                <a:ext uri="{FF2B5EF4-FFF2-40B4-BE49-F238E27FC236}">
                  <a16:creationId xmlns:a16="http://schemas.microsoft.com/office/drawing/2014/main" id="{76AD12A4-CE07-4C0F-9EF5-E2DA2025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8262" y="4394375"/>
              <a:ext cx="710156" cy="900000"/>
            </a:xfrm>
            <a:prstGeom prst="rect">
              <a:avLst/>
            </a:prstGeom>
          </p:spPr>
        </p:pic>
        <p:pic>
          <p:nvPicPr>
            <p:cNvPr id="177" name="グラフィックス 176">
              <a:extLst>
                <a:ext uri="{FF2B5EF4-FFF2-40B4-BE49-F238E27FC236}">
                  <a16:creationId xmlns:a16="http://schemas.microsoft.com/office/drawing/2014/main" id="{1A1F1AA3-C989-4236-B29D-613F9BD61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483" y="4395973"/>
              <a:ext cx="708895" cy="898402"/>
            </a:xfrm>
            <a:prstGeom prst="rect">
              <a:avLst/>
            </a:prstGeom>
          </p:spPr>
        </p:pic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5D8EAE3C-22F3-4F6C-B5F5-C5928CFED998}"/>
                </a:ext>
              </a:extLst>
            </p:cNvPr>
            <p:cNvCxnSpPr>
              <a:cxnSpLocks/>
              <a:stCxn id="195" idx="0"/>
              <a:endCxn id="110" idx="2"/>
            </p:cNvCxnSpPr>
            <p:nvPr/>
          </p:nvCxnSpPr>
          <p:spPr>
            <a:xfrm flipV="1">
              <a:off x="490221" y="3772159"/>
              <a:ext cx="791142" cy="623814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9D4BA782-71F6-41FC-97AB-0891750F71DD}"/>
                </a:ext>
              </a:extLst>
            </p:cNvPr>
            <p:cNvCxnSpPr>
              <a:cxnSpLocks/>
              <a:stCxn id="169" idx="0"/>
              <a:endCxn id="110" idx="2"/>
            </p:cNvCxnSpPr>
            <p:nvPr/>
          </p:nvCxnSpPr>
          <p:spPr>
            <a:xfrm flipH="1" flipV="1">
              <a:off x="1281363" y="3772159"/>
              <a:ext cx="341638" cy="623605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グラフィックス 109">
              <a:extLst>
                <a:ext uri="{FF2B5EF4-FFF2-40B4-BE49-F238E27FC236}">
                  <a16:creationId xmlns:a16="http://schemas.microsoft.com/office/drawing/2014/main" id="{BC95B457-07E6-499F-B74D-6A800BD4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915" y="2873756"/>
              <a:ext cx="708895" cy="898402"/>
            </a:xfrm>
            <a:prstGeom prst="rect">
              <a:avLst/>
            </a:prstGeom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55469E3-F8E1-4259-BB98-7C5A201EFF4F}"/>
              </a:ext>
            </a:extLst>
          </p:cNvPr>
          <p:cNvGrpSpPr/>
          <p:nvPr/>
        </p:nvGrpSpPr>
        <p:grpSpPr>
          <a:xfrm>
            <a:off x="1197436" y="3050131"/>
            <a:ext cx="740564" cy="781345"/>
            <a:chOff x="1197436" y="3050131"/>
            <a:chExt cx="740564" cy="781345"/>
          </a:xfrm>
        </p:grpSpPr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A48BB312-B9C0-45B7-BFFE-EC809148F396}"/>
                </a:ext>
              </a:extLst>
            </p:cNvPr>
            <p:cNvSpPr txBox="1"/>
            <p:nvPr/>
          </p:nvSpPr>
          <p:spPr>
            <a:xfrm>
              <a:off x="1197436" y="3050131"/>
              <a:ext cx="4585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700" i="1" dirty="0"/>
                <a:t>V1</a:t>
              </a:r>
              <a:endParaRPr kumimoji="1" lang="ja-JP" altLang="en-US" sz="1700" i="1" dirty="0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66A729D-A8F3-450E-8CB9-960111B8E3F5}"/>
                </a:ext>
              </a:extLst>
            </p:cNvPr>
            <p:cNvGrpSpPr/>
            <p:nvPr/>
          </p:nvGrpSpPr>
          <p:grpSpPr>
            <a:xfrm>
              <a:off x="1281908" y="3344400"/>
              <a:ext cx="656092" cy="487076"/>
              <a:chOff x="1281908" y="3344400"/>
              <a:chExt cx="656092" cy="487076"/>
            </a:xfrm>
          </p:grpSpPr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B534819B-0541-4ECC-B1BD-DD84AB31EBD0}"/>
                  </a:ext>
                </a:extLst>
              </p:cNvPr>
              <p:cNvGrpSpPr/>
              <p:nvPr/>
            </p:nvGrpSpPr>
            <p:grpSpPr>
              <a:xfrm>
                <a:off x="1648800" y="3344400"/>
                <a:ext cx="289200" cy="487076"/>
                <a:chOff x="1647860" y="3344954"/>
                <a:chExt cx="289200" cy="487076"/>
              </a:xfrm>
            </p:grpSpPr>
            <p:cxnSp>
              <p:nvCxnSpPr>
                <p:cNvPr id="179" name="直線コネクタ 178">
                  <a:extLst>
                    <a:ext uri="{FF2B5EF4-FFF2-40B4-BE49-F238E27FC236}">
                      <a16:creationId xmlns:a16="http://schemas.microsoft.com/office/drawing/2014/main" id="{E5C7175C-5403-4A84-938A-A0FCC2855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9950" y="3345408"/>
                  <a:ext cx="248872" cy="448638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フローチャート: 結合子 179">
                  <a:extLst>
                    <a:ext uri="{FF2B5EF4-FFF2-40B4-BE49-F238E27FC236}">
                      <a16:creationId xmlns:a16="http://schemas.microsoft.com/office/drawing/2014/main" id="{B47C8E86-C7CC-4C0F-B126-EFF67CC85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65060" y="3760030"/>
                  <a:ext cx="72000" cy="72000"/>
                </a:xfrm>
                <a:prstGeom prst="flowChartConnector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1" name="直線コネクタ 180">
                  <a:extLst>
                    <a:ext uri="{FF2B5EF4-FFF2-40B4-BE49-F238E27FC236}">
                      <a16:creationId xmlns:a16="http://schemas.microsoft.com/office/drawing/2014/main" id="{0A575D55-4435-48DA-9258-F54822AB90E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1647860" y="3344954"/>
                  <a:ext cx="250678" cy="450000"/>
                </a:xfrm>
                <a:prstGeom prst="line">
                  <a:avLst/>
                </a:prstGeom>
                <a:ln w="158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bg1"/>
                  </a:glow>
                  <a:softEdge rad="0"/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F195ADB-A175-4A4D-BC52-0A304AFF0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908" y="3347298"/>
                <a:ext cx="370800" cy="0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2393971-D31C-45DB-B458-1BBAC14E9D58}"/>
              </a:ext>
            </a:extLst>
          </p:cNvPr>
          <p:cNvGrpSpPr/>
          <p:nvPr/>
        </p:nvGrpSpPr>
        <p:grpSpPr>
          <a:xfrm>
            <a:off x="614028" y="4145829"/>
            <a:ext cx="740772" cy="780047"/>
            <a:chOff x="614028" y="4145829"/>
            <a:chExt cx="740772" cy="78004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5CCD13EF-92E0-4AF9-B11F-A5B328017302}"/>
                </a:ext>
              </a:extLst>
            </p:cNvPr>
            <p:cNvSpPr txBox="1"/>
            <p:nvPr/>
          </p:nvSpPr>
          <p:spPr>
            <a:xfrm>
              <a:off x="614028" y="4145829"/>
              <a:ext cx="4196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700" i="1" dirty="0"/>
                <a:t>V2</a:t>
              </a:r>
              <a:endParaRPr kumimoji="1" lang="ja-JP" altLang="en-US" sz="1700" i="1" dirty="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834E3A8-D674-48D5-BF1B-683DC90C4D25}"/>
                </a:ext>
              </a:extLst>
            </p:cNvPr>
            <p:cNvGrpSpPr/>
            <p:nvPr/>
          </p:nvGrpSpPr>
          <p:grpSpPr>
            <a:xfrm>
              <a:off x="698500" y="4438800"/>
              <a:ext cx="656300" cy="487076"/>
              <a:chOff x="698500" y="4438800"/>
              <a:chExt cx="656300" cy="487076"/>
            </a:xfrm>
          </p:grpSpPr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C113A493-3231-4AC1-B9BC-B2A30B653144}"/>
                  </a:ext>
                </a:extLst>
              </p:cNvPr>
              <p:cNvGrpSpPr/>
              <p:nvPr/>
            </p:nvGrpSpPr>
            <p:grpSpPr>
              <a:xfrm>
                <a:off x="1065600" y="4438800"/>
                <a:ext cx="289200" cy="487076"/>
                <a:chOff x="1647860" y="3344954"/>
                <a:chExt cx="289200" cy="487076"/>
              </a:xfrm>
            </p:grpSpPr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8DA34D5F-1CA5-4634-B95D-245773948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9950" y="3345408"/>
                  <a:ext cx="248872" cy="448638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フローチャート: 結合子 190">
                  <a:extLst>
                    <a:ext uri="{FF2B5EF4-FFF2-40B4-BE49-F238E27FC236}">
                      <a16:creationId xmlns:a16="http://schemas.microsoft.com/office/drawing/2014/main" id="{31FB62BC-A6F2-4477-9AFF-F61F809A6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65060" y="3760030"/>
                  <a:ext cx="72000" cy="72000"/>
                </a:xfrm>
                <a:prstGeom prst="flowChartConnector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C93966A1-6596-476A-8FDB-07F06222EAA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1647860" y="3344954"/>
                  <a:ext cx="250678" cy="450000"/>
                </a:xfrm>
                <a:prstGeom prst="line">
                  <a:avLst/>
                </a:prstGeom>
                <a:ln w="158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bg1"/>
                  </a:glow>
                  <a:softEdge rad="0"/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5EE329FD-17C3-486D-BD0F-17A6929CF0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500" y="4442910"/>
                <a:ext cx="370573" cy="0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244EE9E-1E41-4A6C-A0E4-F4985E25D013}"/>
              </a:ext>
            </a:extLst>
          </p:cNvPr>
          <p:cNvGrpSpPr/>
          <p:nvPr/>
        </p:nvGrpSpPr>
        <p:grpSpPr>
          <a:xfrm>
            <a:off x="4799466" y="5937121"/>
            <a:ext cx="901176" cy="539107"/>
            <a:chOff x="4799466" y="5927596"/>
            <a:chExt cx="901176" cy="539107"/>
          </a:xfrm>
        </p:grpSpPr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05B0CF07-B090-497D-96A3-D0045D10C339}"/>
                </a:ext>
              </a:extLst>
            </p:cNvPr>
            <p:cNvSpPr txBox="1"/>
            <p:nvPr/>
          </p:nvSpPr>
          <p:spPr>
            <a:xfrm>
              <a:off x="5281040" y="6112760"/>
              <a:ext cx="4196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700" i="1" dirty="0"/>
                <a:t>V3</a:t>
              </a:r>
              <a:endParaRPr kumimoji="1" lang="ja-JP" altLang="en-US" sz="1700" i="1" dirty="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08945E5-116C-45C4-8703-B769F3C846D7}"/>
                </a:ext>
              </a:extLst>
            </p:cNvPr>
            <p:cNvGrpSpPr/>
            <p:nvPr/>
          </p:nvGrpSpPr>
          <p:grpSpPr>
            <a:xfrm>
              <a:off x="4799466" y="5927596"/>
              <a:ext cx="828470" cy="487076"/>
              <a:chOff x="4799466" y="5927596"/>
              <a:chExt cx="828470" cy="487076"/>
            </a:xfrm>
          </p:grpSpPr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2FC89B2E-4AE0-4E00-8FF3-682606EC2B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 flipV="1">
                <a:off x="4799466" y="5927596"/>
                <a:ext cx="289200" cy="487076"/>
                <a:chOff x="1647860" y="3344954"/>
                <a:chExt cx="289200" cy="487076"/>
              </a:xfrm>
            </p:grpSpPr>
            <p:cxnSp>
              <p:nvCxnSpPr>
                <p:cNvPr id="215" name="直線コネクタ 214">
                  <a:extLst>
                    <a:ext uri="{FF2B5EF4-FFF2-40B4-BE49-F238E27FC236}">
                      <a16:creationId xmlns:a16="http://schemas.microsoft.com/office/drawing/2014/main" id="{ADFC12ED-DDED-41BF-8FB4-A3D922BE3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9950" y="3345408"/>
                  <a:ext cx="248872" cy="448638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フローチャート: 結合子 215">
                  <a:extLst>
                    <a:ext uri="{FF2B5EF4-FFF2-40B4-BE49-F238E27FC236}">
                      <a16:creationId xmlns:a16="http://schemas.microsoft.com/office/drawing/2014/main" id="{01CBF696-AC7B-4061-BF10-274741277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65060" y="3760030"/>
                  <a:ext cx="72000" cy="72000"/>
                </a:xfrm>
                <a:prstGeom prst="flowChartConnector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218" name="直線コネクタ 217">
                  <a:extLst>
                    <a:ext uri="{FF2B5EF4-FFF2-40B4-BE49-F238E27FC236}">
                      <a16:creationId xmlns:a16="http://schemas.microsoft.com/office/drawing/2014/main" id="{BDCAE0AB-E224-4542-B531-ED7C79AACD2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1647860" y="3344954"/>
                  <a:ext cx="250678" cy="450000"/>
                </a:xfrm>
                <a:prstGeom prst="line">
                  <a:avLst/>
                </a:prstGeom>
                <a:ln w="158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bg1"/>
                  </a:glow>
                  <a:softEdge rad="0"/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689C6F82-E57C-4ABC-9472-0E524BB57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7936" y="6409242"/>
                <a:ext cx="540000" cy="0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DAC366A-F20C-465C-981A-A28542B55148}"/>
              </a:ext>
            </a:extLst>
          </p:cNvPr>
          <p:cNvGrpSpPr/>
          <p:nvPr/>
        </p:nvGrpSpPr>
        <p:grpSpPr>
          <a:xfrm>
            <a:off x="614028" y="4854715"/>
            <a:ext cx="1565399" cy="647720"/>
            <a:chOff x="614028" y="4840615"/>
            <a:chExt cx="1565399" cy="647720"/>
          </a:xfrm>
        </p:grpSpPr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CBFE015E-8267-4889-8AA2-BB1228B6C570}"/>
                </a:ext>
              </a:extLst>
            </p:cNvPr>
            <p:cNvSpPr txBox="1"/>
            <p:nvPr/>
          </p:nvSpPr>
          <p:spPr>
            <a:xfrm>
              <a:off x="614028" y="5134392"/>
              <a:ext cx="4196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700" i="1" dirty="0"/>
                <a:t>V4</a:t>
              </a:r>
              <a:endParaRPr kumimoji="1" lang="ja-JP" altLang="en-US" sz="1700" i="1" dirty="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E620DCD-98C8-46DB-A911-2A16B2A0089A}"/>
                </a:ext>
              </a:extLst>
            </p:cNvPr>
            <p:cNvGrpSpPr/>
            <p:nvPr/>
          </p:nvGrpSpPr>
          <p:grpSpPr>
            <a:xfrm>
              <a:off x="692150" y="4840615"/>
              <a:ext cx="1487277" cy="597277"/>
              <a:chOff x="692150" y="4840615"/>
              <a:chExt cx="1487277" cy="597277"/>
            </a:xfrm>
          </p:grpSpPr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D3EC6FBE-E44D-4526-B88A-28226B772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3964" y="5431038"/>
                <a:ext cx="504570" cy="6854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1F97047-6565-46BC-A0BD-B6EAABDCBFB5}"/>
                  </a:ext>
                </a:extLst>
              </p:cNvPr>
              <p:cNvGrpSpPr/>
              <p:nvPr/>
            </p:nvGrpSpPr>
            <p:grpSpPr>
              <a:xfrm>
                <a:off x="1825879" y="4840615"/>
                <a:ext cx="353548" cy="596473"/>
                <a:chOff x="1825879" y="4840615"/>
                <a:chExt cx="353548" cy="596473"/>
              </a:xfrm>
            </p:grpSpPr>
            <p:cxnSp>
              <p:nvCxnSpPr>
                <p:cNvPr id="173" name="直線コネクタ 172">
                  <a:extLst>
                    <a:ext uri="{FF2B5EF4-FFF2-40B4-BE49-F238E27FC236}">
                      <a16:creationId xmlns:a16="http://schemas.microsoft.com/office/drawing/2014/main" id="{FC57F8F1-8C7E-4281-B58B-B8509C0D5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5879" y="4875128"/>
                  <a:ext cx="311106" cy="560825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フローチャート: 結合子 218">
                  <a:extLst>
                    <a:ext uri="{FF2B5EF4-FFF2-40B4-BE49-F238E27FC236}">
                      <a16:creationId xmlns:a16="http://schemas.microsoft.com/office/drawing/2014/main" id="{7B39DDC6-39C9-4219-A510-B14627EFFB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7427" y="4840615"/>
                  <a:ext cx="72000" cy="72000"/>
                </a:xfrm>
                <a:prstGeom prst="flowChartConnector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5" name="直線コネクタ 174">
                  <a:extLst>
                    <a:ext uri="{FF2B5EF4-FFF2-40B4-BE49-F238E27FC236}">
                      <a16:creationId xmlns:a16="http://schemas.microsoft.com/office/drawing/2014/main" id="{1BCBDA93-8A5F-42D6-BBBD-71401E065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6234" y="4874560"/>
                  <a:ext cx="313363" cy="562528"/>
                </a:xfrm>
                <a:prstGeom prst="line">
                  <a:avLst/>
                </a:prstGeom>
                <a:ln w="158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bg1"/>
                  </a:glow>
                  <a:softEdge rad="0"/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652FB569-442E-4662-B466-D45D103DC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150" y="5433915"/>
                <a:ext cx="1141622" cy="0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184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6D5923-D628-4CC2-B777-8992063ACC05}"/>
              </a:ext>
            </a:extLst>
          </p:cNvPr>
          <p:cNvGrpSpPr>
            <a:grpSpLocks noChangeAspect="1"/>
          </p:cNvGrpSpPr>
          <p:nvPr/>
        </p:nvGrpSpPr>
        <p:grpSpPr>
          <a:xfrm>
            <a:off x="3554430" y="2286210"/>
            <a:ext cx="1140427" cy="1012500"/>
            <a:chOff x="250969" y="295495"/>
            <a:chExt cx="3649360" cy="3240000"/>
          </a:xfrm>
        </p:grpSpPr>
        <p:sp>
          <p:nvSpPr>
            <p:cNvPr id="4" name="グラフィックス 24">
              <a:extLst>
                <a:ext uri="{FF2B5EF4-FFF2-40B4-BE49-F238E27FC236}">
                  <a16:creationId xmlns:a16="http://schemas.microsoft.com/office/drawing/2014/main" id="{96D4ABC7-20B6-433D-B5F7-1E4540FC9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83621BB5-DCE8-47B0-B970-669385C47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  <p:sp>
          <p:nvSpPr>
            <p:cNvPr id="6" name="グラフィックス 24">
              <a:extLst>
                <a:ext uri="{FF2B5EF4-FFF2-40B4-BE49-F238E27FC236}">
                  <a16:creationId xmlns:a16="http://schemas.microsoft.com/office/drawing/2014/main" id="{53E3EE19-CF7E-483E-BDC7-0DD236528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グラフィックス 24">
              <a:extLst>
                <a:ext uri="{FF2B5EF4-FFF2-40B4-BE49-F238E27FC236}">
                  <a16:creationId xmlns:a16="http://schemas.microsoft.com/office/drawing/2014/main" id="{4DD50EA5-AA17-4A33-9DDB-54F2553ED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3CF7761-B18E-4394-82FA-7C17AEF48829}"/>
              </a:ext>
            </a:extLst>
          </p:cNvPr>
          <p:cNvGrpSpPr>
            <a:grpSpLocks noChangeAspect="1"/>
          </p:cNvGrpSpPr>
          <p:nvPr/>
        </p:nvGrpSpPr>
        <p:grpSpPr>
          <a:xfrm>
            <a:off x="5247262" y="3819559"/>
            <a:ext cx="1140425" cy="1012500"/>
            <a:chOff x="8034302" y="295495"/>
            <a:chExt cx="3649360" cy="3240000"/>
          </a:xfrm>
        </p:grpSpPr>
        <p:sp>
          <p:nvSpPr>
            <p:cNvPr id="9" name="グラフィックス 20">
              <a:extLst>
                <a:ext uri="{FF2B5EF4-FFF2-40B4-BE49-F238E27FC236}">
                  <a16:creationId xmlns:a16="http://schemas.microsoft.com/office/drawing/2014/main" id="{2756DDD0-82D8-4513-90E4-38E48C576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4889BCA-EFAC-4A2C-9439-BFD00EE11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4302" y="295495"/>
              <a:ext cx="2556560" cy="3240000"/>
            </a:xfrm>
            <a:prstGeom prst="rect">
              <a:avLst/>
            </a:prstGeom>
          </p:spPr>
        </p:pic>
        <p:sp>
          <p:nvSpPr>
            <p:cNvPr id="11" name="グラフィックス 24">
              <a:extLst>
                <a:ext uri="{FF2B5EF4-FFF2-40B4-BE49-F238E27FC236}">
                  <a16:creationId xmlns:a16="http://schemas.microsoft.com/office/drawing/2014/main" id="{98649221-AEE1-4C55-BBC3-9DE668DE6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2" name="グラフィックス 24">
              <a:extLst>
                <a:ext uri="{FF2B5EF4-FFF2-40B4-BE49-F238E27FC236}">
                  <a16:creationId xmlns:a16="http://schemas.microsoft.com/office/drawing/2014/main" id="{0F785419-D723-4023-8F8C-2C91C5366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1662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3A83F72-EF2F-410D-B30D-576E0D736469}"/>
              </a:ext>
            </a:extLst>
          </p:cNvPr>
          <p:cNvGrpSpPr>
            <a:grpSpLocks noChangeAspect="1"/>
          </p:cNvGrpSpPr>
          <p:nvPr/>
        </p:nvGrpSpPr>
        <p:grpSpPr>
          <a:xfrm>
            <a:off x="1861597" y="3819559"/>
            <a:ext cx="1140425" cy="1012500"/>
            <a:chOff x="250969" y="295495"/>
            <a:chExt cx="3649360" cy="3240000"/>
          </a:xfrm>
        </p:grpSpPr>
        <p:sp>
          <p:nvSpPr>
            <p:cNvPr id="14" name="グラフィックス 24">
              <a:extLst>
                <a:ext uri="{FF2B5EF4-FFF2-40B4-BE49-F238E27FC236}">
                  <a16:creationId xmlns:a16="http://schemas.microsoft.com/office/drawing/2014/main" id="{50F7A30F-C326-4B5E-BD91-B78C16BF2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18856830-17F9-4903-94C2-211CDAD10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  <p:sp>
          <p:nvSpPr>
            <p:cNvPr id="16" name="グラフィックス 24">
              <a:extLst>
                <a:ext uri="{FF2B5EF4-FFF2-40B4-BE49-F238E27FC236}">
                  <a16:creationId xmlns:a16="http://schemas.microsoft.com/office/drawing/2014/main" id="{26ACA4A7-E0D0-4648-85F9-A17E75E2F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グラフィックス 20">
              <a:extLst>
                <a:ext uri="{FF2B5EF4-FFF2-40B4-BE49-F238E27FC236}">
                  <a16:creationId xmlns:a16="http://schemas.microsoft.com/office/drawing/2014/main" id="{FFB771A6-61D0-4F32-88FE-354F47F4B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789F27A-BC6C-4270-B506-A82AF8933505}"/>
              </a:ext>
            </a:extLst>
          </p:cNvPr>
          <p:cNvGrpSpPr>
            <a:grpSpLocks noChangeAspect="1"/>
          </p:cNvGrpSpPr>
          <p:nvPr/>
        </p:nvGrpSpPr>
        <p:grpSpPr>
          <a:xfrm>
            <a:off x="3554430" y="3819559"/>
            <a:ext cx="1140425" cy="1012500"/>
            <a:chOff x="4121039" y="295495"/>
            <a:chExt cx="3649360" cy="3240000"/>
          </a:xfrm>
        </p:grpSpPr>
        <p:sp>
          <p:nvSpPr>
            <p:cNvPr id="19" name="グラフィックス 24">
              <a:extLst>
                <a:ext uri="{FF2B5EF4-FFF2-40B4-BE49-F238E27FC236}">
                  <a16:creationId xmlns:a16="http://schemas.microsoft.com/office/drawing/2014/main" id="{99410312-1A4D-42AD-A3D4-D340B5947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F84243F1-F873-4394-9E5D-0D9C4A408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21039" y="295495"/>
              <a:ext cx="2556560" cy="3240000"/>
            </a:xfrm>
            <a:prstGeom prst="rect">
              <a:avLst/>
            </a:prstGeom>
          </p:spPr>
        </p:pic>
        <p:sp>
          <p:nvSpPr>
            <p:cNvPr id="21" name="グラフィックス 24">
              <a:extLst>
                <a:ext uri="{FF2B5EF4-FFF2-40B4-BE49-F238E27FC236}">
                  <a16:creationId xmlns:a16="http://schemas.microsoft.com/office/drawing/2014/main" id="{BF3738E6-274E-4798-9D99-4F7B98027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2" name="グラフィックス 20">
              <a:extLst>
                <a:ext uri="{FF2B5EF4-FFF2-40B4-BE49-F238E27FC236}">
                  <a16:creationId xmlns:a16="http://schemas.microsoft.com/office/drawing/2014/main" id="{955A592C-5F7F-48CF-9348-ED8C4D5F6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8399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18DC04E-3D5C-4099-80C2-E4F9B684C3B8}"/>
              </a:ext>
            </a:extLst>
          </p:cNvPr>
          <p:cNvGrpSpPr>
            <a:grpSpLocks noChangeAspect="1"/>
          </p:cNvGrpSpPr>
          <p:nvPr/>
        </p:nvGrpSpPr>
        <p:grpSpPr>
          <a:xfrm>
            <a:off x="1861597" y="5352909"/>
            <a:ext cx="1140425" cy="1012500"/>
            <a:chOff x="250969" y="295495"/>
            <a:chExt cx="3649360" cy="3240000"/>
          </a:xfrm>
        </p:grpSpPr>
        <p:sp>
          <p:nvSpPr>
            <p:cNvPr id="24" name="グラフィックス 20">
              <a:extLst>
                <a:ext uri="{FF2B5EF4-FFF2-40B4-BE49-F238E27FC236}">
                  <a16:creationId xmlns:a16="http://schemas.microsoft.com/office/drawing/2014/main" id="{029842EE-BAE1-4537-97C2-C388136BB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25" name="グラフィックス 24">
              <a:extLst>
                <a:ext uri="{FF2B5EF4-FFF2-40B4-BE49-F238E27FC236}">
                  <a16:creationId xmlns:a16="http://schemas.microsoft.com/office/drawing/2014/main" id="{BA624DA3-B0AF-47F5-8EBA-92B4604AA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95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6" name="グラフィックス 20">
              <a:extLst>
                <a:ext uri="{FF2B5EF4-FFF2-40B4-BE49-F238E27FC236}">
                  <a16:creationId xmlns:a16="http://schemas.microsoft.com/office/drawing/2014/main" id="{80CC3195-2AC0-4ABD-A002-EEA526AE7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329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206CC8AF-E037-46EA-8A39-89AC89F8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969" y="295495"/>
              <a:ext cx="2556560" cy="3240000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B3B46D6-66FC-4654-AC10-4AC7F6E35D35}"/>
              </a:ext>
            </a:extLst>
          </p:cNvPr>
          <p:cNvGrpSpPr>
            <a:grpSpLocks noChangeAspect="1"/>
          </p:cNvGrpSpPr>
          <p:nvPr/>
        </p:nvGrpSpPr>
        <p:grpSpPr>
          <a:xfrm>
            <a:off x="3557280" y="5352909"/>
            <a:ext cx="1140425" cy="1012500"/>
            <a:chOff x="4374668" y="295495"/>
            <a:chExt cx="3649360" cy="3240000"/>
          </a:xfrm>
        </p:grpSpPr>
        <p:sp>
          <p:nvSpPr>
            <p:cNvPr id="29" name="グラフィックス 20">
              <a:extLst>
                <a:ext uri="{FF2B5EF4-FFF2-40B4-BE49-F238E27FC236}">
                  <a16:creationId xmlns:a16="http://schemas.microsoft.com/office/drawing/2014/main" id="{E04EF55C-7166-44D0-B044-DAE110A0C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5A518145-0F4F-48F3-BC17-6B979322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4668" y="295495"/>
              <a:ext cx="2556560" cy="3240000"/>
            </a:xfrm>
            <a:prstGeom prst="rect">
              <a:avLst/>
            </a:prstGeom>
          </p:spPr>
        </p:pic>
        <p:sp>
          <p:nvSpPr>
            <p:cNvPr id="31" name="グラフィックス 20">
              <a:extLst>
                <a:ext uri="{FF2B5EF4-FFF2-40B4-BE49-F238E27FC236}">
                  <a16:creationId xmlns:a16="http://schemas.microsoft.com/office/drawing/2014/main" id="{26600E45-545F-415B-89AE-AD83CC93DB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32" name="グラフィックス 24">
              <a:extLst>
                <a:ext uri="{FF2B5EF4-FFF2-40B4-BE49-F238E27FC236}">
                  <a16:creationId xmlns:a16="http://schemas.microsoft.com/office/drawing/2014/main" id="{3F19B6A4-FD4C-4953-AD6D-F8DF83124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1427731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C03D8EA-CAB5-4A11-BC70-BF5BA6CAD84A}"/>
              </a:ext>
            </a:extLst>
          </p:cNvPr>
          <p:cNvGrpSpPr>
            <a:grpSpLocks noChangeAspect="1"/>
          </p:cNvGrpSpPr>
          <p:nvPr/>
        </p:nvGrpSpPr>
        <p:grpSpPr>
          <a:xfrm>
            <a:off x="5247262" y="5353460"/>
            <a:ext cx="1140425" cy="1012500"/>
            <a:chOff x="8291671" y="295495"/>
            <a:chExt cx="3649360" cy="3240000"/>
          </a:xfrm>
        </p:grpSpPr>
        <p:sp>
          <p:nvSpPr>
            <p:cNvPr id="34" name="グラフィックス 24">
              <a:extLst>
                <a:ext uri="{FF2B5EF4-FFF2-40B4-BE49-F238E27FC236}">
                  <a16:creationId xmlns:a16="http://schemas.microsoft.com/office/drawing/2014/main" id="{AB2E59FF-844B-4947-984B-4C8D78774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2563495"/>
              <a:ext cx="972000" cy="972000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グラフィックス 20">
              <a:extLst>
                <a:ext uri="{FF2B5EF4-FFF2-40B4-BE49-F238E27FC236}">
                  <a16:creationId xmlns:a16="http://schemas.microsoft.com/office/drawing/2014/main" id="{2E048A26-F2C1-4239-BE20-7E2F0B9C7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36" name="グラフィックス 35">
              <a:extLst>
                <a:ext uri="{FF2B5EF4-FFF2-40B4-BE49-F238E27FC236}">
                  <a16:creationId xmlns:a16="http://schemas.microsoft.com/office/drawing/2014/main" id="{03F4B06E-DAE4-443C-B09C-EE993CA9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91671" y="295495"/>
              <a:ext cx="2556560" cy="3240000"/>
            </a:xfrm>
            <a:prstGeom prst="rect">
              <a:avLst/>
            </a:prstGeom>
          </p:spPr>
        </p:pic>
        <p:sp>
          <p:nvSpPr>
            <p:cNvPr id="37" name="グラフィックス 20">
              <a:extLst>
                <a:ext uri="{FF2B5EF4-FFF2-40B4-BE49-F238E27FC236}">
                  <a16:creationId xmlns:a16="http://schemas.microsoft.com/office/drawing/2014/main" id="{D9224F93-EC69-4872-B22B-ADF26D81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9031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8686A2F-F0BB-4073-AE14-AD7BA5F3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554430" y="6886259"/>
            <a:ext cx="1140425" cy="1012500"/>
            <a:chOff x="4374668" y="295495"/>
            <a:chExt cx="3649360" cy="3240000"/>
          </a:xfrm>
        </p:grpSpPr>
        <p:sp>
          <p:nvSpPr>
            <p:cNvPr id="39" name="グラフィックス 20">
              <a:extLst>
                <a:ext uri="{FF2B5EF4-FFF2-40B4-BE49-F238E27FC236}">
                  <a16:creationId xmlns:a16="http://schemas.microsoft.com/office/drawing/2014/main" id="{FAC1CA8E-EFCF-493C-BD18-7EC05039B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1429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40" name="グラフィックス 20">
              <a:extLst>
                <a:ext uri="{FF2B5EF4-FFF2-40B4-BE49-F238E27FC236}">
                  <a16:creationId xmlns:a16="http://schemas.microsoft.com/office/drawing/2014/main" id="{B83890F9-690C-4562-8838-5B52EF81C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563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pic>
          <p:nvPicPr>
            <p:cNvPr id="41" name="グラフィックス 40">
              <a:extLst>
                <a:ext uri="{FF2B5EF4-FFF2-40B4-BE49-F238E27FC236}">
                  <a16:creationId xmlns:a16="http://schemas.microsoft.com/office/drawing/2014/main" id="{A2206260-BA37-4B11-B932-E8A61BD8F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4668" y="295495"/>
              <a:ext cx="2556560" cy="3240000"/>
            </a:xfrm>
            <a:prstGeom prst="rect">
              <a:avLst/>
            </a:prstGeom>
          </p:spPr>
        </p:pic>
        <p:sp>
          <p:nvSpPr>
            <p:cNvPr id="42" name="グラフィックス 20">
              <a:extLst>
                <a:ext uri="{FF2B5EF4-FFF2-40B4-BE49-F238E27FC236}">
                  <a16:creationId xmlns:a16="http://schemas.microsoft.com/office/drawing/2014/main" id="{F2E15BBF-B9E8-4E78-B834-D8CF48E42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2028" y="295495"/>
              <a:ext cx="972000" cy="972000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8929AE6-EEC6-421A-912E-1B4024943BE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2261060" y="3298710"/>
            <a:ext cx="1692833" cy="5208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2DFFB12-689A-4370-A798-44DA5D13B46F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3953893" y="3298710"/>
            <a:ext cx="1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4D0F7C8-76F4-4FDD-9B5D-130DB4403B45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3953894" y="3298710"/>
            <a:ext cx="1692832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A143CD-E692-4621-8D53-A3D352DFCC64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2261060" y="4832060"/>
            <a:ext cx="0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F1C99D8-A6CD-4143-831F-CF583841547E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>
            <a:off x="2261060" y="4832060"/>
            <a:ext cx="1695683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A614980-7413-4161-844D-0759FA47FE5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2261060" y="4832060"/>
            <a:ext cx="1692833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530D124-F3DC-436C-854F-EA88CB0E7907}"/>
              </a:ext>
            </a:extLst>
          </p:cNvPr>
          <p:cNvCxnSpPr>
            <a:stCxn id="20" idx="2"/>
            <a:endCxn id="36" idx="0"/>
          </p:cNvCxnSpPr>
          <p:nvPr/>
        </p:nvCxnSpPr>
        <p:spPr>
          <a:xfrm>
            <a:off x="3953892" y="4832060"/>
            <a:ext cx="1692833" cy="521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F03CEB-BA02-48E1-833B-A92E5945089F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 flipH="1">
            <a:off x="3956744" y="4832060"/>
            <a:ext cx="1689982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BA6ADDE-2B5B-4CD8-AA59-2E5A3EA8A016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5646725" y="4832060"/>
            <a:ext cx="0" cy="521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E111ACD-AD60-48FC-982F-2EAC3A3402DB}"/>
              </a:ext>
            </a:extLst>
          </p:cNvPr>
          <p:cNvCxnSpPr>
            <a:cxnSpLocks/>
            <a:stCxn id="27" idx="2"/>
            <a:endCxn id="41" idx="0"/>
          </p:cNvCxnSpPr>
          <p:nvPr/>
        </p:nvCxnSpPr>
        <p:spPr>
          <a:xfrm>
            <a:off x="2261060" y="6365409"/>
            <a:ext cx="1692833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3C0BF26-C2E8-4E63-8ABB-8F4CF98E0F7B}"/>
              </a:ext>
            </a:extLst>
          </p:cNvPr>
          <p:cNvCxnSpPr>
            <a:stCxn id="30" idx="2"/>
            <a:endCxn id="41" idx="0"/>
          </p:cNvCxnSpPr>
          <p:nvPr/>
        </p:nvCxnSpPr>
        <p:spPr>
          <a:xfrm flipH="1">
            <a:off x="3953893" y="6365410"/>
            <a:ext cx="2850" cy="520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81B8004-FE6C-41BA-BFDB-6914022578F0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3953892" y="6365961"/>
            <a:ext cx="1692833" cy="5202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35931C-12E2-4D84-BB22-7592F15D2F1B}"/>
              </a:ext>
            </a:extLst>
          </p:cNvPr>
          <p:cNvCxnSpPr/>
          <p:nvPr/>
        </p:nvCxnSpPr>
        <p:spPr>
          <a:xfrm>
            <a:off x="517123" y="3542191"/>
            <a:ext cx="6019061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642D141-8572-4322-A566-E1342461768B}"/>
              </a:ext>
            </a:extLst>
          </p:cNvPr>
          <p:cNvCxnSpPr/>
          <p:nvPr/>
        </p:nvCxnSpPr>
        <p:spPr>
          <a:xfrm>
            <a:off x="517123" y="5097463"/>
            <a:ext cx="6019061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C8D25C1-9EF7-4ED6-BDE0-2D809548B4E9}"/>
              </a:ext>
            </a:extLst>
          </p:cNvPr>
          <p:cNvCxnSpPr/>
          <p:nvPr/>
        </p:nvCxnSpPr>
        <p:spPr>
          <a:xfrm>
            <a:off x="517123" y="6643657"/>
            <a:ext cx="6019061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6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568700DA-FC7B-475A-9B51-61D67C29E52F}"/>
              </a:ext>
            </a:extLst>
          </p:cNvPr>
          <p:cNvSpPr>
            <a:spLocks noChangeAspect="1"/>
          </p:cNvSpPr>
          <p:nvPr/>
        </p:nvSpPr>
        <p:spPr>
          <a:xfrm>
            <a:off x="2289637" y="1726920"/>
            <a:ext cx="2124000" cy="2124000"/>
          </a:xfrm>
          <a:prstGeom prst="flowChartConnector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F331AE06-E707-463B-927B-73391D54AC80}"/>
              </a:ext>
            </a:extLst>
          </p:cNvPr>
          <p:cNvSpPr>
            <a:spLocks noChangeAspect="1"/>
          </p:cNvSpPr>
          <p:nvPr/>
        </p:nvSpPr>
        <p:spPr>
          <a:xfrm>
            <a:off x="2628000" y="1690920"/>
            <a:ext cx="2196000" cy="2196000"/>
          </a:xfrm>
          <a:prstGeom prst="flowChartConnector">
            <a:avLst/>
          </a:prstGeom>
          <a:solidFill>
            <a:srgbClr val="DEE7F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B43A28C-1F3B-4273-B10E-B0343E056EA6}"/>
              </a:ext>
            </a:extLst>
          </p:cNvPr>
          <p:cNvSpPr>
            <a:spLocks noChangeAspect="1"/>
          </p:cNvSpPr>
          <p:nvPr/>
        </p:nvSpPr>
        <p:spPr>
          <a:xfrm>
            <a:off x="2630726" y="1731132"/>
            <a:ext cx="1785637" cy="2115573"/>
          </a:xfrm>
          <a:custGeom>
            <a:avLst/>
            <a:gdLst>
              <a:gd name="connsiteX0" fmla="*/ 807076 w 1785637"/>
              <a:gd name="connsiteY0" fmla="*/ 0 h 2115573"/>
              <a:gd name="connsiteX1" fmla="*/ 832220 w 1785637"/>
              <a:gd name="connsiteY1" fmla="*/ 1269 h 2115573"/>
              <a:gd name="connsiteX2" fmla="*/ 1785637 w 1785637"/>
              <a:gd name="connsiteY2" fmla="*/ 1057786 h 2115573"/>
              <a:gd name="connsiteX3" fmla="*/ 832220 w 1785637"/>
              <a:gd name="connsiteY3" fmla="*/ 2114303 h 2115573"/>
              <a:gd name="connsiteX4" fmla="*/ 807076 w 1785637"/>
              <a:gd name="connsiteY4" fmla="*/ 2115573 h 2115573"/>
              <a:gd name="connsiteX5" fmla="*/ 771488 w 1785637"/>
              <a:gd name="connsiteY5" fmla="*/ 2106422 h 2115573"/>
              <a:gd name="connsiteX6" fmla="*/ 0 w 1785637"/>
              <a:gd name="connsiteY6" fmla="*/ 1057786 h 2115573"/>
              <a:gd name="connsiteX7" fmla="*/ 771488 w 1785637"/>
              <a:gd name="connsiteY7" fmla="*/ 9150 h 211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5637" h="2115573">
                <a:moveTo>
                  <a:pt x="807076" y="0"/>
                </a:moveTo>
                <a:lnTo>
                  <a:pt x="832220" y="1269"/>
                </a:lnTo>
                <a:cubicBezTo>
                  <a:pt x="1367740" y="55654"/>
                  <a:pt x="1785637" y="507918"/>
                  <a:pt x="1785637" y="1057786"/>
                </a:cubicBezTo>
                <a:cubicBezTo>
                  <a:pt x="1785637" y="1607654"/>
                  <a:pt x="1367740" y="2059918"/>
                  <a:pt x="832220" y="2114303"/>
                </a:cubicBezTo>
                <a:lnTo>
                  <a:pt x="807076" y="2115573"/>
                </a:lnTo>
                <a:lnTo>
                  <a:pt x="771488" y="2106422"/>
                </a:lnTo>
                <a:cubicBezTo>
                  <a:pt x="324527" y="1967403"/>
                  <a:pt x="0" y="1550494"/>
                  <a:pt x="0" y="1057786"/>
                </a:cubicBezTo>
                <a:cubicBezTo>
                  <a:pt x="0" y="565079"/>
                  <a:pt x="324527" y="148169"/>
                  <a:pt x="771488" y="9150"/>
                </a:cubicBezTo>
                <a:close/>
              </a:path>
            </a:pathLst>
          </a:custGeom>
          <a:solidFill>
            <a:srgbClr val="C1C5C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17743F-F80D-4E32-8F70-E32C2E7AC25F}"/>
              </a:ext>
            </a:extLst>
          </p:cNvPr>
          <p:cNvSpPr txBox="1"/>
          <p:nvPr/>
        </p:nvSpPr>
        <p:spPr>
          <a:xfrm>
            <a:off x="1161936" y="1432006"/>
            <a:ext cx="121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従来手法成功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DAC9E8-977B-4D89-9C15-AD2BC7D6FC9B}"/>
              </a:ext>
            </a:extLst>
          </p:cNvPr>
          <p:cNvSpPr txBox="1"/>
          <p:nvPr/>
        </p:nvSpPr>
        <p:spPr>
          <a:xfrm>
            <a:off x="4707114" y="1432006"/>
            <a:ext cx="111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成功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05938D-CAA8-4EE6-806E-42CB7269807F}"/>
              </a:ext>
            </a:extLst>
          </p:cNvPr>
          <p:cNvSpPr txBox="1"/>
          <p:nvPr/>
        </p:nvSpPr>
        <p:spPr>
          <a:xfrm>
            <a:off x="882369" y="3672702"/>
            <a:ext cx="146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共通で失敗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19</a:t>
            </a:r>
            <a:r>
              <a:rPr kumimoji="1" lang="ja-JP" altLang="en-US" dirty="0"/>
              <a:t>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62CB0A-8777-4B96-AB98-2A349B90E836}"/>
              </a:ext>
            </a:extLst>
          </p:cNvPr>
          <p:cNvSpPr txBox="1"/>
          <p:nvPr/>
        </p:nvSpPr>
        <p:spPr>
          <a:xfrm>
            <a:off x="4365146" y="2465754"/>
            <a:ext cx="466474" cy="646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 dirty="0"/>
              <a:t>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FF636B-01BD-43BD-8C01-27FF221F2C05}"/>
              </a:ext>
            </a:extLst>
          </p:cNvPr>
          <p:cNvSpPr txBox="1"/>
          <p:nvPr/>
        </p:nvSpPr>
        <p:spPr>
          <a:xfrm>
            <a:off x="2241415" y="2465754"/>
            <a:ext cx="466474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8F1565-C463-402D-A849-5F1762DE4772}"/>
              </a:ext>
            </a:extLst>
          </p:cNvPr>
          <p:cNvCxnSpPr>
            <a:cxnSpLocks/>
          </p:cNvCxnSpPr>
          <p:nvPr/>
        </p:nvCxnSpPr>
        <p:spPr>
          <a:xfrm flipV="1">
            <a:off x="4596337" y="1874098"/>
            <a:ext cx="282782" cy="546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CF4ED0-DFE1-45A8-B3CB-A68463E41951}"/>
              </a:ext>
            </a:extLst>
          </p:cNvPr>
          <p:cNvCxnSpPr>
            <a:cxnSpLocks/>
          </p:cNvCxnSpPr>
          <p:nvPr/>
        </p:nvCxnSpPr>
        <p:spPr>
          <a:xfrm flipH="1" flipV="1">
            <a:off x="2192299" y="1874098"/>
            <a:ext cx="282782" cy="546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A8B714-75A9-4760-809B-EA6D71E0762B}"/>
              </a:ext>
            </a:extLst>
          </p:cNvPr>
          <p:cNvSpPr>
            <a:spLocks noChangeAspect="1"/>
          </p:cNvSpPr>
          <p:nvPr/>
        </p:nvSpPr>
        <p:spPr>
          <a:xfrm>
            <a:off x="761171" y="1142111"/>
            <a:ext cx="5335658" cy="32936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2F17BC-4E8C-4DC7-A91E-8E7E856A606C}"/>
              </a:ext>
            </a:extLst>
          </p:cNvPr>
          <p:cNvSpPr txBox="1"/>
          <p:nvPr/>
        </p:nvSpPr>
        <p:spPr>
          <a:xfrm>
            <a:off x="2867458" y="2465754"/>
            <a:ext cx="13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共通で成功</a:t>
            </a:r>
            <a:br>
              <a:rPr kumimoji="1" lang="en-US" altLang="ja-JP" dirty="0"/>
            </a:br>
            <a:r>
              <a:rPr kumimoji="1" lang="en-US" altLang="ja-JP" dirty="0"/>
              <a:t>55</a:t>
            </a:r>
            <a:r>
              <a:rPr kumimoji="1" lang="ja-JP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97711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568700DA-FC7B-475A-9B51-61D67C29E52F}"/>
              </a:ext>
            </a:extLst>
          </p:cNvPr>
          <p:cNvSpPr>
            <a:spLocks noChangeAspect="1"/>
          </p:cNvSpPr>
          <p:nvPr/>
        </p:nvSpPr>
        <p:spPr>
          <a:xfrm>
            <a:off x="2289637" y="1726920"/>
            <a:ext cx="2124000" cy="2124000"/>
          </a:xfrm>
          <a:prstGeom prst="flowChartConnector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F331AE06-E707-463B-927B-73391D54AC80}"/>
              </a:ext>
            </a:extLst>
          </p:cNvPr>
          <p:cNvSpPr>
            <a:spLocks noChangeAspect="1"/>
          </p:cNvSpPr>
          <p:nvPr/>
        </p:nvSpPr>
        <p:spPr>
          <a:xfrm>
            <a:off x="2628000" y="1690920"/>
            <a:ext cx="2196000" cy="2196000"/>
          </a:xfrm>
          <a:prstGeom prst="flowChartConnector">
            <a:avLst/>
          </a:prstGeom>
          <a:solidFill>
            <a:srgbClr val="DEE7F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B43A28C-1F3B-4273-B10E-B0343E056EA6}"/>
              </a:ext>
            </a:extLst>
          </p:cNvPr>
          <p:cNvSpPr>
            <a:spLocks noChangeAspect="1"/>
          </p:cNvSpPr>
          <p:nvPr/>
        </p:nvSpPr>
        <p:spPr>
          <a:xfrm>
            <a:off x="2630726" y="1731132"/>
            <a:ext cx="1785637" cy="2115573"/>
          </a:xfrm>
          <a:custGeom>
            <a:avLst/>
            <a:gdLst>
              <a:gd name="connsiteX0" fmla="*/ 807076 w 1785637"/>
              <a:gd name="connsiteY0" fmla="*/ 0 h 2115573"/>
              <a:gd name="connsiteX1" fmla="*/ 832220 w 1785637"/>
              <a:gd name="connsiteY1" fmla="*/ 1269 h 2115573"/>
              <a:gd name="connsiteX2" fmla="*/ 1785637 w 1785637"/>
              <a:gd name="connsiteY2" fmla="*/ 1057786 h 2115573"/>
              <a:gd name="connsiteX3" fmla="*/ 832220 w 1785637"/>
              <a:gd name="connsiteY3" fmla="*/ 2114303 h 2115573"/>
              <a:gd name="connsiteX4" fmla="*/ 807076 w 1785637"/>
              <a:gd name="connsiteY4" fmla="*/ 2115573 h 2115573"/>
              <a:gd name="connsiteX5" fmla="*/ 771488 w 1785637"/>
              <a:gd name="connsiteY5" fmla="*/ 2106422 h 2115573"/>
              <a:gd name="connsiteX6" fmla="*/ 0 w 1785637"/>
              <a:gd name="connsiteY6" fmla="*/ 1057786 h 2115573"/>
              <a:gd name="connsiteX7" fmla="*/ 771488 w 1785637"/>
              <a:gd name="connsiteY7" fmla="*/ 9150 h 211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5637" h="2115573">
                <a:moveTo>
                  <a:pt x="807076" y="0"/>
                </a:moveTo>
                <a:lnTo>
                  <a:pt x="832220" y="1269"/>
                </a:lnTo>
                <a:cubicBezTo>
                  <a:pt x="1367740" y="55654"/>
                  <a:pt x="1785637" y="507918"/>
                  <a:pt x="1785637" y="1057786"/>
                </a:cubicBezTo>
                <a:cubicBezTo>
                  <a:pt x="1785637" y="1607654"/>
                  <a:pt x="1367740" y="2059918"/>
                  <a:pt x="832220" y="2114303"/>
                </a:cubicBezTo>
                <a:lnTo>
                  <a:pt x="807076" y="2115573"/>
                </a:lnTo>
                <a:lnTo>
                  <a:pt x="771488" y="2106422"/>
                </a:lnTo>
                <a:cubicBezTo>
                  <a:pt x="324527" y="1967403"/>
                  <a:pt x="0" y="1550494"/>
                  <a:pt x="0" y="1057786"/>
                </a:cubicBezTo>
                <a:cubicBezTo>
                  <a:pt x="0" y="565079"/>
                  <a:pt x="324527" y="148169"/>
                  <a:pt x="771488" y="9150"/>
                </a:cubicBezTo>
                <a:close/>
              </a:path>
            </a:pathLst>
          </a:custGeom>
          <a:solidFill>
            <a:srgbClr val="C1C5C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17743F-F80D-4E32-8F70-E32C2E7AC25F}"/>
              </a:ext>
            </a:extLst>
          </p:cNvPr>
          <p:cNvSpPr txBox="1"/>
          <p:nvPr/>
        </p:nvSpPr>
        <p:spPr>
          <a:xfrm>
            <a:off x="1196572" y="1784441"/>
            <a:ext cx="121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従来手法成功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4 </a:t>
            </a:r>
            <a:r>
              <a:rPr kumimoji="1" lang="ja-JP" altLang="en-US" dirty="0"/>
              <a:t>題材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DAC9E8-977B-4D89-9C15-AD2BC7D6FC9B}"/>
              </a:ext>
            </a:extLst>
          </p:cNvPr>
          <p:cNvSpPr txBox="1"/>
          <p:nvPr/>
        </p:nvSpPr>
        <p:spPr>
          <a:xfrm>
            <a:off x="4690012" y="1782338"/>
            <a:ext cx="111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成功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6 </a:t>
            </a:r>
            <a:r>
              <a:rPr kumimoji="1" lang="ja-JP" altLang="en-US" dirty="0"/>
              <a:t>題材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05938D-CAA8-4EE6-806E-42CB7269807F}"/>
              </a:ext>
            </a:extLst>
          </p:cNvPr>
          <p:cNvSpPr txBox="1"/>
          <p:nvPr/>
        </p:nvSpPr>
        <p:spPr>
          <a:xfrm>
            <a:off x="1067916" y="3645087"/>
            <a:ext cx="146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共通で失敗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19 </a:t>
            </a:r>
            <a:r>
              <a:rPr kumimoji="1" lang="ja-JP" altLang="en-US" dirty="0"/>
              <a:t>題材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58F1565-C463-402D-A849-5F1762DE4772}"/>
              </a:ext>
            </a:extLst>
          </p:cNvPr>
          <p:cNvCxnSpPr>
            <a:cxnSpLocks/>
          </p:cNvCxnSpPr>
          <p:nvPr/>
        </p:nvCxnSpPr>
        <p:spPr>
          <a:xfrm flipV="1">
            <a:off x="4566556" y="2242761"/>
            <a:ext cx="282782" cy="546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CF4ED0-DFE1-45A8-B3CB-A68463E41951}"/>
              </a:ext>
            </a:extLst>
          </p:cNvPr>
          <p:cNvCxnSpPr>
            <a:cxnSpLocks/>
          </p:cNvCxnSpPr>
          <p:nvPr/>
        </p:nvCxnSpPr>
        <p:spPr>
          <a:xfrm flipH="1" flipV="1">
            <a:off x="2193132" y="2242761"/>
            <a:ext cx="282782" cy="546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A8B714-75A9-4760-809B-EA6D71E0762B}"/>
              </a:ext>
            </a:extLst>
          </p:cNvPr>
          <p:cNvSpPr>
            <a:spLocks noChangeAspect="1"/>
          </p:cNvSpPr>
          <p:nvPr/>
        </p:nvSpPr>
        <p:spPr>
          <a:xfrm>
            <a:off x="885231" y="1217807"/>
            <a:ext cx="5090400" cy="3142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2F17BC-4E8C-4DC7-A91E-8E7E856A606C}"/>
              </a:ext>
            </a:extLst>
          </p:cNvPr>
          <p:cNvSpPr txBox="1"/>
          <p:nvPr/>
        </p:nvSpPr>
        <p:spPr>
          <a:xfrm>
            <a:off x="2867458" y="2465754"/>
            <a:ext cx="13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共通で成功</a:t>
            </a:r>
            <a:br>
              <a:rPr kumimoji="1" lang="en-US" altLang="ja-JP" dirty="0"/>
            </a:br>
            <a:r>
              <a:rPr kumimoji="1" lang="en-US" altLang="ja-JP" dirty="0"/>
              <a:t>55 </a:t>
            </a:r>
            <a:r>
              <a:rPr kumimoji="1" lang="ja-JP" altLang="en-US" dirty="0"/>
              <a:t>題材</a:t>
            </a:r>
          </a:p>
        </p:txBody>
      </p:sp>
    </p:spTree>
    <p:extLst>
      <p:ext uri="{BB962C8B-B14F-4D97-AF65-F5344CB8AC3E}">
        <p14:creationId xmlns:p14="http://schemas.microsoft.com/office/powerpoint/2010/main" val="1683924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04782927-DD8B-4AD7-8F8F-DBA7EB406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822587"/>
              </p:ext>
            </p:extLst>
          </p:nvPr>
        </p:nvGraphicFramePr>
        <p:xfrm>
          <a:off x="250166" y="3289190"/>
          <a:ext cx="6357668" cy="332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09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23AD3C4-1804-4888-AE36-5CA07F07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414" y="2887462"/>
            <a:ext cx="720000" cy="72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D8EB-6718-4965-9D07-6B3911C3A7E1}"/>
              </a:ext>
            </a:extLst>
          </p:cNvPr>
          <p:cNvSpPr txBox="1"/>
          <p:nvPr/>
        </p:nvSpPr>
        <p:spPr>
          <a:xfrm>
            <a:off x="194823" y="3607462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テストスイート</a:t>
            </a: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BFA2ACE-68EA-4202-8245-1B8390F7D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819" y="4961944"/>
            <a:ext cx="540000" cy="5400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B062C9A-FFC5-45F9-B2B9-848CDF4E89A0}"/>
              </a:ext>
            </a:extLst>
          </p:cNvPr>
          <p:cNvCxnSpPr/>
          <p:nvPr/>
        </p:nvCxnSpPr>
        <p:spPr>
          <a:xfrm>
            <a:off x="962414" y="4162430"/>
            <a:ext cx="0" cy="217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3B3F4A-8EFB-45DA-883B-AC9A737C1B84}"/>
              </a:ext>
            </a:extLst>
          </p:cNvPr>
          <p:cNvSpPr txBox="1"/>
          <p:nvPr/>
        </p:nvSpPr>
        <p:spPr>
          <a:xfrm>
            <a:off x="2404581" y="3388515"/>
            <a:ext cx="29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自動プログラム生成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F33171-2918-488C-A8D4-BA147F6E8D9D}"/>
              </a:ext>
            </a:extLst>
          </p:cNvPr>
          <p:cNvSpPr txBox="1"/>
          <p:nvPr/>
        </p:nvSpPr>
        <p:spPr>
          <a:xfrm>
            <a:off x="61330" y="7414482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全テストに成功するプログラム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551262C-F12E-4A9E-A500-7CE76F9A5AF5}"/>
              </a:ext>
            </a:extLst>
          </p:cNvPr>
          <p:cNvGrpSpPr>
            <a:grpSpLocks noChangeAspect="1"/>
          </p:cNvGrpSpPr>
          <p:nvPr/>
        </p:nvGrpSpPr>
        <p:grpSpPr>
          <a:xfrm>
            <a:off x="595112" y="6452844"/>
            <a:ext cx="734601" cy="720000"/>
            <a:chOff x="680800" y="5014514"/>
            <a:chExt cx="1655792" cy="162288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ED67B8F1-CF98-403C-90FA-E03A9BB1CF9E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28" name="グラフィックス 24">
                <a:extLst>
                  <a:ext uri="{FF2B5EF4-FFF2-40B4-BE49-F238E27FC236}">
                    <a16:creationId xmlns:a16="http://schemas.microsoft.com/office/drawing/2014/main" id="{F13CF916-323F-422D-A324-2E6DA9AD71DF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グラフィックス 24">
                <a:extLst>
                  <a:ext uri="{FF2B5EF4-FFF2-40B4-BE49-F238E27FC236}">
                    <a16:creationId xmlns:a16="http://schemas.microsoft.com/office/drawing/2014/main" id="{F189B6F2-DEBE-4377-8156-F0EB709F954A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グラフィックス 24">
                <a:extLst>
                  <a:ext uri="{FF2B5EF4-FFF2-40B4-BE49-F238E27FC236}">
                    <a16:creationId xmlns:a16="http://schemas.microsoft.com/office/drawing/2014/main" id="{759FDD9D-8297-4690-A7C4-D6E986B6B1E8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31" name="グラフィックス 30">
                <a:extLst>
                  <a:ext uri="{FF2B5EF4-FFF2-40B4-BE49-F238E27FC236}">
                    <a16:creationId xmlns:a16="http://schemas.microsoft.com/office/drawing/2014/main" id="{E0543BD2-CC71-43C0-AB38-DB9BEB2BA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25" name="グラフィックス 24">
              <a:extLst>
                <a:ext uri="{FF2B5EF4-FFF2-40B4-BE49-F238E27FC236}">
                  <a16:creationId xmlns:a16="http://schemas.microsoft.com/office/drawing/2014/main" id="{9BB1942A-3E25-483F-A47B-C5A87A9E2A3F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C3333A-5A07-4F81-B50E-458146BBC7C2}"/>
              </a:ext>
            </a:extLst>
          </p:cNvPr>
          <p:cNvSpPr/>
          <p:nvPr/>
        </p:nvSpPr>
        <p:spPr>
          <a:xfrm>
            <a:off x="2303253" y="3976794"/>
            <a:ext cx="4106166" cy="4390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E7B4A41-C1AB-459E-B162-01BAAD55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4672" y="3717477"/>
            <a:ext cx="720000" cy="72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F6ADDC-4AE0-4AB4-AE64-9B8B450F5CE8}"/>
              </a:ext>
            </a:extLst>
          </p:cNvPr>
          <p:cNvSpPr txBox="1"/>
          <p:nvPr/>
        </p:nvSpPr>
        <p:spPr>
          <a:xfrm>
            <a:off x="1616415" y="4417713"/>
            <a:ext cx="11178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スイート</a:t>
            </a: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4D6F3E-F942-4928-BD5A-E9EEB8AC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599" y="5269516"/>
            <a:ext cx="540000" cy="54000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CBFBAC-2754-4EDD-AB5A-34FB771A81B8}"/>
              </a:ext>
            </a:extLst>
          </p:cNvPr>
          <p:cNvCxnSpPr>
            <a:cxnSpLocks/>
          </p:cNvCxnSpPr>
          <p:nvPr/>
        </p:nvCxnSpPr>
        <p:spPr>
          <a:xfrm>
            <a:off x="1514276" y="4970417"/>
            <a:ext cx="0" cy="10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2D327BA-7916-40DC-AABF-7AB0360D4019}"/>
              </a:ext>
            </a:extLst>
          </p:cNvPr>
          <p:cNvSpPr/>
          <p:nvPr/>
        </p:nvSpPr>
        <p:spPr>
          <a:xfrm rot="16200000">
            <a:off x="2384358" y="5192447"/>
            <a:ext cx="742032" cy="646331"/>
          </a:xfrm>
          <a:prstGeom prst="triangle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0FA51-0A76-40ED-904A-8A814E3FA2EC}"/>
              </a:ext>
            </a:extLst>
          </p:cNvPr>
          <p:cNvSpPr/>
          <p:nvPr/>
        </p:nvSpPr>
        <p:spPr>
          <a:xfrm>
            <a:off x="2965183" y="2970413"/>
            <a:ext cx="3600000" cy="5090400"/>
          </a:xfrm>
          <a:prstGeom prst="rect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F4A59-1D03-45DC-AF77-32AC12BD2BD8}"/>
              </a:ext>
            </a:extLst>
          </p:cNvPr>
          <p:cNvSpPr txBox="1"/>
          <p:nvPr/>
        </p:nvSpPr>
        <p:spPr>
          <a:xfrm>
            <a:off x="613192" y="6941943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全テストに成功するプログラム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7C9154-12DA-45F2-A0FB-1C6BEF85404A}"/>
              </a:ext>
            </a:extLst>
          </p:cNvPr>
          <p:cNvSpPr txBox="1"/>
          <p:nvPr/>
        </p:nvSpPr>
        <p:spPr>
          <a:xfrm>
            <a:off x="78420" y="4531929"/>
            <a:ext cx="159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空プログラム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CB6DE33-EDB0-4B02-BA75-F8F26A9573AE}"/>
              </a:ext>
            </a:extLst>
          </p:cNvPr>
          <p:cNvGrpSpPr/>
          <p:nvPr/>
        </p:nvGrpSpPr>
        <p:grpSpPr>
          <a:xfrm>
            <a:off x="4787835" y="3258146"/>
            <a:ext cx="1417727" cy="1555664"/>
            <a:chOff x="4324551" y="3963296"/>
            <a:chExt cx="1417727" cy="1555664"/>
          </a:xfrm>
        </p:grpSpPr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E306BFB3-7D1D-4B52-92C5-CCAA079E2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15644" y="3963296"/>
              <a:ext cx="568125" cy="720000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D666EBCA-9DCA-4ACE-AD08-4EBE7EB4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4153" y="4798960"/>
              <a:ext cx="568125" cy="720000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CBF8FC0B-A8BF-4474-82E9-EDB4C7D7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4551" y="4792259"/>
              <a:ext cx="568125" cy="7200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0CEEA5-516E-4D03-99C0-823A2D2BF1FC}"/>
              </a:ext>
            </a:extLst>
          </p:cNvPr>
          <p:cNvGrpSpPr>
            <a:grpSpLocks noChangeAspect="1"/>
          </p:cNvGrpSpPr>
          <p:nvPr/>
        </p:nvGrpSpPr>
        <p:grpSpPr>
          <a:xfrm>
            <a:off x="1146974" y="6149220"/>
            <a:ext cx="734601" cy="720000"/>
            <a:chOff x="680800" y="5014514"/>
            <a:chExt cx="1655792" cy="16228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8B4349-55FF-4242-B67B-35D82E5FA70A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46" name="グラフィックス 24">
                <a:extLst>
                  <a:ext uri="{FF2B5EF4-FFF2-40B4-BE49-F238E27FC236}">
                    <a16:creationId xmlns:a16="http://schemas.microsoft.com/office/drawing/2014/main" id="{BE14464C-39F5-43A6-B88F-4DADEE07926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グラフィックス 24">
                <a:extLst>
                  <a:ext uri="{FF2B5EF4-FFF2-40B4-BE49-F238E27FC236}">
                    <a16:creationId xmlns:a16="http://schemas.microsoft.com/office/drawing/2014/main" id="{20A20FC9-7322-4184-938A-22255F51EF06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グラフィックス 24">
                <a:extLst>
                  <a:ext uri="{FF2B5EF4-FFF2-40B4-BE49-F238E27FC236}">
                    <a16:creationId xmlns:a16="http://schemas.microsoft.com/office/drawing/2014/main" id="{18735EE2-796E-4752-A1CE-99349C0E838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5BF639B8-1304-483A-9488-01FC2B4C1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45" name="グラフィックス 24">
              <a:extLst>
                <a:ext uri="{FF2B5EF4-FFF2-40B4-BE49-F238E27FC236}">
                  <a16:creationId xmlns:a16="http://schemas.microsoft.com/office/drawing/2014/main" id="{607E6133-ED7E-416A-9C3F-784D73C0374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B791FDF-92C7-4DFF-94B2-2A2B3C3ABD05}"/>
              </a:ext>
            </a:extLst>
          </p:cNvPr>
          <p:cNvGrpSpPr/>
          <p:nvPr/>
        </p:nvGrpSpPr>
        <p:grpSpPr>
          <a:xfrm>
            <a:off x="3185157" y="4930705"/>
            <a:ext cx="1582209" cy="1555664"/>
            <a:chOff x="2624553" y="5718138"/>
            <a:chExt cx="1582209" cy="1555664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5BA9FF2-4B46-4C06-B2BF-2C7950AE3F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2900" y="5718138"/>
              <a:ext cx="735908" cy="720000"/>
              <a:chOff x="862384" y="583780"/>
              <a:chExt cx="2943630" cy="2880000"/>
            </a:xfrm>
          </p:grpSpPr>
          <p:sp>
            <p:nvSpPr>
              <p:cNvPr id="51" name="グラフィックス 20">
                <a:extLst>
                  <a:ext uri="{FF2B5EF4-FFF2-40B4-BE49-F238E27FC236}">
                    <a16:creationId xmlns:a16="http://schemas.microsoft.com/office/drawing/2014/main" id="{4A2020CE-CC43-4302-922D-7D8ACA98CA41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2" name="グラフィックス 24">
                <a:extLst>
                  <a:ext uri="{FF2B5EF4-FFF2-40B4-BE49-F238E27FC236}">
                    <a16:creationId xmlns:a16="http://schemas.microsoft.com/office/drawing/2014/main" id="{7BF21E2C-322D-4FD7-8C6A-B524B66E7FAE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グラフィックス 24">
                <a:extLst>
                  <a:ext uri="{FF2B5EF4-FFF2-40B4-BE49-F238E27FC236}">
                    <a16:creationId xmlns:a16="http://schemas.microsoft.com/office/drawing/2014/main" id="{9090A57B-6595-4143-94EE-BC4E7B486694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4" name="グラフィックス 24">
                <a:extLst>
                  <a:ext uri="{FF2B5EF4-FFF2-40B4-BE49-F238E27FC236}">
                    <a16:creationId xmlns:a16="http://schemas.microsoft.com/office/drawing/2014/main" id="{6A891FDD-48A1-4F06-A210-462B2C61245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692FBC2A-CD9E-4328-9F16-09440E1EE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7172D28-8A60-4225-80F5-A41155328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4553" y="6553802"/>
              <a:ext cx="735940" cy="720000"/>
              <a:chOff x="5367107" y="497505"/>
              <a:chExt cx="2943762" cy="2880000"/>
            </a:xfrm>
          </p:grpSpPr>
          <p:sp>
            <p:nvSpPr>
              <p:cNvPr id="57" name="グラフィックス 20">
                <a:extLst>
                  <a:ext uri="{FF2B5EF4-FFF2-40B4-BE49-F238E27FC236}">
                    <a16:creationId xmlns:a16="http://schemas.microsoft.com/office/drawing/2014/main" id="{9ABFABA5-1E1F-4C1A-B11F-D6E2D016BA21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8" name="グラフィックス 20">
                <a:extLst>
                  <a:ext uri="{FF2B5EF4-FFF2-40B4-BE49-F238E27FC236}">
                    <a16:creationId xmlns:a16="http://schemas.microsoft.com/office/drawing/2014/main" id="{62270EA5-B5EB-42EC-B186-E2680B054CDB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59" name="グラフィックス 24">
                <a:extLst>
                  <a:ext uri="{FF2B5EF4-FFF2-40B4-BE49-F238E27FC236}">
                    <a16:creationId xmlns:a16="http://schemas.microsoft.com/office/drawing/2014/main" id="{0FE4E0F3-DD57-4382-B467-7928344B4794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グラフィックス 24">
                <a:extLst>
                  <a:ext uri="{FF2B5EF4-FFF2-40B4-BE49-F238E27FC236}">
                    <a16:creationId xmlns:a16="http://schemas.microsoft.com/office/drawing/2014/main" id="{2F939CCE-2C51-4E85-8F0F-3EC4B72D7AFF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97A8BA66-AC1A-42A4-A5DF-2ECD17B3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DDE5280-A7DF-4CB1-A4B6-88B70EEACF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70854" y="6548968"/>
              <a:ext cx="735908" cy="720000"/>
              <a:chOff x="3693514" y="5014514"/>
              <a:chExt cx="1655792" cy="1620000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79DF9984-2B30-4E2F-BEA3-DF46496C3AB8}"/>
                  </a:ext>
                </a:extLst>
              </p:cNvPr>
              <p:cNvGrpSpPr/>
              <p:nvPr/>
            </p:nvGrpSpPr>
            <p:grpSpPr>
              <a:xfrm>
                <a:off x="3693514" y="5014514"/>
                <a:ext cx="1655792" cy="1620000"/>
                <a:chOff x="8799409" y="454033"/>
                <a:chExt cx="2943630" cy="2880000"/>
              </a:xfrm>
            </p:grpSpPr>
            <p:sp>
              <p:nvSpPr>
                <p:cNvPr id="65" name="グラフィックス 20">
                  <a:extLst>
                    <a:ext uri="{FF2B5EF4-FFF2-40B4-BE49-F238E27FC236}">
                      <a16:creationId xmlns:a16="http://schemas.microsoft.com/office/drawing/2014/main" id="{C9270D2A-2BAE-460A-B0B2-8041C01B9D89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66" name="グラフィックス 20">
                  <a:extLst>
                    <a:ext uri="{FF2B5EF4-FFF2-40B4-BE49-F238E27FC236}">
                      <a16:creationId xmlns:a16="http://schemas.microsoft.com/office/drawing/2014/main" id="{6795CD35-A54E-4BFA-A6DA-1270F8E70843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67" name="グラフィックス 20">
                  <a:extLst>
                    <a:ext uri="{FF2B5EF4-FFF2-40B4-BE49-F238E27FC236}">
                      <a16:creationId xmlns:a16="http://schemas.microsoft.com/office/drawing/2014/main" id="{B3E29DED-D302-4E5E-B027-EDC0D464E00E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pic>
              <p:nvPicPr>
                <p:cNvPr id="68" name="グラフィックス 67">
                  <a:extLst>
                    <a:ext uri="{FF2B5EF4-FFF2-40B4-BE49-F238E27FC236}">
                      <a16:creationId xmlns:a16="http://schemas.microsoft.com/office/drawing/2014/main" id="{969B01CB-9C39-4000-A722-1C801982E3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9409" y="454033"/>
                  <a:ext cx="2272500" cy="2880000"/>
                </a:xfrm>
                <a:prstGeom prst="rect">
                  <a:avLst/>
                </a:prstGeom>
              </p:spPr>
            </p:pic>
          </p:grpSp>
          <p:sp>
            <p:nvSpPr>
              <p:cNvPr id="64" name="グラフィックス 20">
                <a:extLst>
                  <a:ext uri="{FF2B5EF4-FFF2-40B4-BE49-F238E27FC236}">
                    <a16:creationId xmlns:a16="http://schemas.microsoft.com/office/drawing/2014/main" id="{9BC51842-175F-40F5-A219-3F30DB87F756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B38D72-0696-49C9-A001-1D544097DF60}"/>
              </a:ext>
            </a:extLst>
          </p:cNvPr>
          <p:cNvGrpSpPr/>
          <p:nvPr/>
        </p:nvGrpSpPr>
        <p:grpSpPr>
          <a:xfrm>
            <a:off x="4767540" y="6722842"/>
            <a:ext cx="1590900" cy="720000"/>
            <a:chOff x="4319161" y="7764196"/>
            <a:chExt cx="1590900" cy="7200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6C3A3FB-E156-4A18-9B7A-345A10752C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74153" y="7764196"/>
              <a:ext cx="735908" cy="720000"/>
              <a:chOff x="862384" y="583780"/>
              <a:chExt cx="2943630" cy="2880000"/>
            </a:xfrm>
          </p:grpSpPr>
          <p:sp>
            <p:nvSpPr>
              <p:cNvPr id="70" name="グラフィックス 20">
                <a:extLst>
                  <a:ext uri="{FF2B5EF4-FFF2-40B4-BE49-F238E27FC236}">
                    <a16:creationId xmlns:a16="http://schemas.microsoft.com/office/drawing/2014/main" id="{965A053C-5F17-4FF8-95C8-5F274CD3FFB4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71" name="グラフィックス 24">
                <a:extLst>
                  <a:ext uri="{FF2B5EF4-FFF2-40B4-BE49-F238E27FC236}">
                    <a16:creationId xmlns:a16="http://schemas.microsoft.com/office/drawing/2014/main" id="{A3719ABB-F9B6-45DB-A5A0-020D59BEA5FB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グラフィックス 24">
                <a:extLst>
                  <a:ext uri="{FF2B5EF4-FFF2-40B4-BE49-F238E27FC236}">
                    <a16:creationId xmlns:a16="http://schemas.microsoft.com/office/drawing/2014/main" id="{40678DEB-1D69-4AF1-8A14-BE6A1E552EFF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グラフィックス 24">
                <a:extLst>
                  <a:ext uri="{FF2B5EF4-FFF2-40B4-BE49-F238E27FC236}">
                    <a16:creationId xmlns:a16="http://schemas.microsoft.com/office/drawing/2014/main" id="{A31A7B06-4260-49E9-B2EA-F831DA905FD2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4" name="グラフィックス 73">
                <a:extLst>
                  <a:ext uri="{FF2B5EF4-FFF2-40B4-BE49-F238E27FC236}">
                    <a16:creationId xmlns:a16="http://schemas.microsoft.com/office/drawing/2014/main" id="{BBE08DB4-7ACD-4F40-A6B6-75E1FEA6F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B33E03C0-BB4D-4A38-9A9E-C47EAD480F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19161" y="7764196"/>
              <a:ext cx="735940" cy="720000"/>
              <a:chOff x="5367107" y="497505"/>
              <a:chExt cx="2943762" cy="2880000"/>
            </a:xfrm>
          </p:grpSpPr>
          <p:sp>
            <p:nvSpPr>
              <p:cNvPr id="99" name="グラフィックス 20">
                <a:extLst>
                  <a:ext uri="{FF2B5EF4-FFF2-40B4-BE49-F238E27FC236}">
                    <a16:creationId xmlns:a16="http://schemas.microsoft.com/office/drawing/2014/main" id="{106D338B-BCD2-41AB-8238-F964B447DDCF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100" name="グラフィックス 20">
                <a:extLst>
                  <a:ext uri="{FF2B5EF4-FFF2-40B4-BE49-F238E27FC236}">
                    <a16:creationId xmlns:a16="http://schemas.microsoft.com/office/drawing/2014/main" id="{58322436-FA65-4A2F-8FD0-6B6A3518D86E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101" name="グラフィックス 24">
                <a:extLst>
                  <a:ext uri="{FF2B5EF4-FFF2-40B4-BE49-F238E27FC236}">
                    <a16:creationId xmlns:a16="http://schemas.microsoft.com/office/drawing/2014/main" id="{5C5C80C6-6A98-4063-B3EE-5258F96FE2B0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2" name="グラフィックス 24">
                <a:extLst>
                  <a:ext uri="{FF2B5EF4-FFF2-40B4-BE49-F238E27FC236}">
                    <a16:creationId xmlns:a16="http://schemas.microsoft.com/office/drawing/2014/main" id="{55176711-DEFE-4923-B541-5DBD1DB720EC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103" name="グラフィックス 102">
                <a:extLst>
                  <a:ext uri="{FF2B5EF4-FFF2-40B4-BE49-F238E27FC236}">
                    <a16:creationId xmlns:a16="http://schemas.microsoft.com/office/drawing/2014/main" id="{6F1F9C6A-FFA9-4694-A039-59D62F43F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</p:grp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3AA9E9D-89E6-4A95-BDEC-EEF3F94E8F83}"/>
              </a:ext>
            </a:extLst>
          </p:cNvPr>
          <p:cNvCxnSpPr>
            <a:cxnSpLocks/>
          </p:cNvCxnSpPr>
          <p:nvPr/>
        </p:nvCxnSpPr>
        <p:spPr>
          <a:xfrm flipH="1">
            <a:off x="3963192" y="4296420"/>
            <a:ext cx="609388" cy="47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D5BA7571-2DBA-4DFC-B183-0DB4FBB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9379" y="3858568"/>
            <a:ext cx="540000" cy="540000"/>
          </a:xfrm>
          <a:prstGeom prst="rect">
            <a:avLst/>
          </a:prstGeom>
        </p:spPr>
      </p:pic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4C5F0BC-149E-4F2C-A097-E7E2EC2D6929}"/>
              </a:ext>
            </a:extLst>
          </p:cNvPr>
          <p:cNvCxnSpPr>
            <a:cxnSpLocks/>
          </p:cNvCxnSpPr>
          <p:nvPr/>
        </p:nvCxnSpPr>
        <p:spPr>
          <a:xfrm flipV="1">
            <a:off x="5443075" y="5155760"/>
            <a:ext cx="0" cy="1008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3016B0C5-53F3-4ACF-8995-E6B7F23D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2535" y="5245526"/>
            <a:ext cx="540000" cy="540000"/>
          </a:xfrm>
          <a:prstGeom prst="rect">
            <a:avLst/>
          </a:prstGeom>
        </p:spPr>
      </p:pic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1FF3CD4-DDA2-4BFE-A121-5434178FF060}"/>
              </a:ext>
            </a:extLst>
          </p:cNvPr>
          <p:cNvCxnSpPr>
            <a:cxnSpLocks/>
          </p:cNvCxnSpPr>
          <p:nvPr/>
        </p:nvCxnSpPr>
        <p:spPr>
          <a:xfrm>
            <a:off x="4005483" y="6637007"/>
            <a:ext cx="606879" cy="470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185667A7-DA73-49AA-9AE4-818DE2BE8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9800" y="6891528"/>
            <a:ext cx="540000" cy="540000"/>
          </a:xfrm>
          <a:prstGeom prst="rect">
            <a:avLst/>
          </a:prstGeom>
        </p:spPr>
      </p:pic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539717C1-2B69-40C7-A7A9-8C60C61A1832}"/>
              </a:ext>
            </a:extLst>
          </p:cNvPr>
          <p:cNvGrpSpPr/>
          <p:nvPr/>
        </p:nvGrpSpPr>
        <p:grpSpPr>
          <a:xfrm>
            <a:off x="636115" y="3729511"/>
            <a:ext cx="737027" cy="724382"/>
            <a:chOff x="273021" y="2858256"/>
            <a:chExt cx="737027" cy="724382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90450CA-57F8-466C-B180-912E65348E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5043" y="2862638"/>
              <a:ext cx="155005" cy="720000"/>
              <a:chOff x="5000548" y="5014514"/>
              <a:chExt cx="348760" cy="1619999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667272AC-0EDC-4CF4-9FD3-3E7EB8FDC705}"/>
                  </a:ext>
                </a:extLst>
              </p:cNvPr>
              <p:cNvGrpSpPr/>
              <p:nvPr/>
            </p:nvGrpSpPr>
            <p:grpSpPr>
              <a:xfrm>
                <a:off x="5000550" y="5438261"/>
                <a:ext cx="348758" cy="1196252"/>
                <a:chOff x="11123025" y="1207362"/>
                <a:chExt cx="620014" cy="2126671"/>
              </a:xfrm>
            </p:grpSpPr>
            <p:sp>
              <p:nvSpPr>
                <p:cNvPr id="39" name="グラフィックス 20">
                  <a:extLst>
                    <a:ext uri="{FF2B5EF4-FFF2-40B4-BE49-F238E27FC236}">
                      <a16:creationId xmlns:a16="http://schemas.microsoft.com/office/drawing/2014/main" id="{97D793F3-7D71-4526-9A14-272119DC6A78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40" name="グラフィックス 20">
                  <a:extLst>
                    <a:ext uri="{FF2B5EF4-FFF2-40B4-BE49-F238E27FC236}">
                      <a16:creationId xmlns:a16="http://schemas.microsoft.com/office/drawing/2014/main" id="{BA5F69C4-EFF5-4A8C-8069-175B6E3854F6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41" name="グラフィックス 20">
                  <a:extLst>
                    <a:ext uri="{FF2B5EF4-FFF2-40B4-BE49-F238E27FC236}">
                      <a16:creationId xmlns:a16="http://schemas.microsoft.com/office/drawing/2014/main" id="{A2311D9C-597D-4C7B-8991-22E5349D977A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38" name="グラフィックス 20">
                <a:extLst>
                  <a:ext uri="{FF2B5EF4-FFF2-40B4-BE49-F238E27FC236}">
                    <a16:creationId xmlns:a16="http://schemas.microsoft.com/office/drawing/2014/main" id="{06EAA63D-CD26-48FF-8B71-68AF75ACDD38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03087B3D-A5FE-4DC4-9213-677BDBE1D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021" y="2858256"/>
              <a:ext cx="568125" cy="720000"/>
            </a:xfrm>
            <a:custGeom>
              <a:avLst/>
              <a:gdLst>
                <a:gd name="connsiteX0" fmla="*/ 2014844 w 2272500"/>
                <a:gd name="connsiteY0" fmla="*/ 4233 h 2880000"/>
                <a:gd name="connsiteX1" fmla="*/ 953539 w 2272500"/>
                <a:gd name="connsiteY1" fmla="*/ 4233 h 2880000"/>
                <a:gd name="connsiteX2" fmla="*/ 750390 w 2272500"/>
                <a:gd name="connsiteY2" fmla="*/ 88725 h 2880000"/>
                <a:gd name="connsiteX3" fmla="*/ 88369 w 2272500"/>
                <a:gd name="connsiteY3" fmla="*/ 753747 h 2880000"/>
                <a:gd name="connsiteX4" fmla="*/ 4214 w 2272500"/>
                <a:gd name="connsiteY4" fmla="*/ 957827 h 2880000"/>
                <a:gd name="connsiteX5" fmla="*/ 4214 w 2272500"/>
                <a:gd name="connsiteY5" fmla="*/ 2631403 h 2880000"/>
                <a:gd name="connsiteX6" fmla="*/ 265849 w 2272500"/>
                <a:gd name="connsiteY6" fmla="*/ 2894185 h 2880000"/>
                <a:gd name="connsiteX7" fmla="*/ 2014839 w 2272500"/>
                <a:gd name="connsiteY7" fmla="*/ 2894185 h 2880000"/>
                <a:gd name="connsiteX8" fmla="*/ 2276451 w 2272500"/>
                <a:gd name="connsiteY8" fmla="*/ 2631403 h 2880000"/>
                <a:gd name="connsiteX9" fmla="*/ 2276451 w 2272500"/>
                <a:gd name="connsiteY9" fmla="*/ 266937 h 2880000"/>
                <a:gd name="connsiteX10" fmla="*/ 2014844 w 2272500"/>
                <a:gd name="connsiteY10" fmla="*/ 4233 h 2880000"/>
                <a:gd name="connsiteX11" fmla="*/ 860787 w 2272500"/>
                <a:gd name="connsiteY11" fmla="*/ 186825 h 2880000"/>
                <a:gd name="connsiteX12" fmla="*/ 860787 w 2272500"/>
                <a:gd name="connsiteY12" fmla="*/ 777527 h 2880000"/>
                <a:gd name="connsiteX13" fmla="*/ 772462 w 2272500"/>
                <a:gd name="connsiteY13" fmla="*/ 866269 h 2880000"/>
                <a:gd name="connsiteX14" fmla="*/ 184364 w 2272500"/>
                <a:gd name="connsiteY14" fmla="*/ 866269 h 2880000"/>
                <a:gd name="connsiteX15" fmla="*/ 2129343 w 2272500"/>
                <a:gd name="connsiteY15" fmla="*/ 2631403 h 2880000"/>
                <a:gd name="connsiteX16" fmla="*/ 2014844 w 2272500"/>
                <a:gd name="connsiteY16" fmla="*/ 2746391 h 2880000"/>
                <a:gd name="connsiteX17" fmla="*/ 265849 w 2272500"/>
                <a:gd name="connsiteY17" fmla="*/ 2746391 h 2880000"/>
                <a:gd name="connsiteX18" fmla="*/ 151328 w 2272500"/>
                <a:gd name="connsiteY18" fmla="*/ 2631403 h 2880000"/>
                <a:gd name="connsiteX19" fmla="*/ 151328 w 2272500"/>
                <a:gd name="connsiteY19" fmla="*/ 997643 h 2880000"/>
                <a:gd name="connsiteX20" fmla="*/ 851234 w 2272500"/>
                <a:gd name="connsiteY20" fmla="*/ 997643 h 2880000"/>
                <a:gd name="connsiteX21" fmla="*/ 991593 w 2272500"/>
                <a:gd name="connsiteY21" fmla="*/ 856617 h 2880000"/>
                <a:gd name="connsiteX22" fmla="*/ 991593 w 2272500"/>
                <a:gd name="connsiteY22" fmla="*/ 152027 h 2880000"/>
                <a:gd name="connsiteX23" fmla="*/ 2014844 w 2272500"/>
                <a:gd name="connsiteY23" fmla="*/ 152027 h 2880000"/>
                <a:gd name="connsiteX24" fmla="*/ 2129343 w 2272500"/>
                <a:gd name="connsiteY24" fmla="*/ 266937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2500" h="2880000">
                  <a:moveTo>
                    <a:pt x="2014844" y="4233"/>
                  </a:moveTo>
                  <a:lnTo>
                    <a:pt x="953539" y="4233"/>
                  </a:lnTo>
                  <a:cubicBezTo>
                    <a:pt x="877347" y="4233"/>
                    <a:pt x="804268" y="34657"/>
                    <a:pt x="750390" y="88725"/>
                  </a:cubicBezTo>
                  <a:lnTo>
                    <a:pt x="88369" y="753747"/>
                  </a:lnTo>
                  <a:cubicBezTo>
                    <a:pt x="34480" y="807860"/>
                    <a:pt x="4214" y="881289"/>
                    <a:pt x="4214" y="957827"/>
                  </a:cubicBezTo>
                  <a:lnTo>
                    <a:pt x="4214" y="2631403"/>
                  </a:lnTo>
                  <a:cubicBezTo>
                    <a:pt x="4214" y="2776296"/>
                    <a:pt x="121596" y="2894185"/>
                    <a:pt x="265849" y="2894185"/>
                  </a:cubicBezTo>
                  <a:lnTo>
                    <a:pt x="2014839" y="2894185"/>
                  </a:lnTo>
                  <a:cubicBezTo>
                    <a:pt x="2159069" y="2894185"/>
                    <a:pt x="2276451" y="2776296"/>
                    <a:pt x="2276451" y="2631403"/>
                  </a:cubicBezTo>
                  <a:lnTo>
                    <a:pt x="2276451" y="266937"/>
                  </a:lnTo>
                  <a:cubicBezTo>
                    <a:pt x="2276456" y="122078"/>
                    <a:pt x="2159069" y="4233"/>
                    <a:pt x="2014844" y="4233"/>
                  </a:cubicBezTo>
                  <a:close/>
                  <a:moveTo>
                    <a:pt x="860787" y="186825"/>
                  </a:moveTo>
                  <a:lnTo>
                    <a:pt x="860787" y="777527"/>
                  </a:lnTo>
                  <a:cubicBezTo>
                    <a:pt x="860787" y="841382"/>
                    <a:pt x="836034" y="866269"/>
                    <a:pt x="772462" y="866269"/>
                  </a:cubicBezTo>
                  <a:lnTo>
                    <a:pt x="184364" y="866269"/>
                  </a:lnTo>
                  <a:close/>
                  <a:moveTo>
                    <a:pt x="2129343" y="2631403"/>
                  </a:moveTo>
                  <a:cubicBezTo>
                    <a:pt x="2129343" y="2694829"/>
                    <a:pt x="2077949" y="2746391"/>
                    <a:pt x="2014844" y="2746391"/>
                  </a:cubicBezTo>
                  <a:lnTo>
                    <a:pt x="265849" y="2746391"/>
                  </a:lnTo>
                  <a:cubicBezTo>
                    <a:pt x="202705" y="2746391"/>
                    <a:pt x="151328" y="2694829"/>
                    <a:pt x="151328" y="2631403"/>
                  </a:cubicBezTo>
                  <a:lnTo>
                    <a:pt x="151328" y="997643"/>
                  </a:lnTo>
                  <a:lnTo>
                    <a:pt x="851234" y="997643"/>
                  </a:lnTo>
                  <a:cubicBezTo>
                    <a:pt x="928612" y="997643"/>
                    <a:pt x="991593" y="934386"/>
                    <a:pt x="991593" y="856617"/>
                  </a:cubicBezTo>
                  <a:lnTo>
                    <a:pt x="991593" y="152027"/>
                  </a:lnTo>
                  <a:lnTo>
                    <a:pt x="2014844" y="152027"/>
                  </a:lnTo>
                  <a:cubicBezTo>
                    <a:pt x="2077949" y="152027"/>
                    <a:pt x="2129343" y="203544"/>
                    <a:pt x="2129343" y="266937"/>
                  </a:cubicBezTo>
                  <a:close/>
                </a:path>
              </a:pathLst>
            </a:custGeom>
            <a:solidFill>
              <a:srgbClr val="4B4B4B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492B2A-688B-46A7-B54D-25D72567778F}"/>
              </a:ext>
            </a:extLst>
          </p:cNvPr>
          <p:cNvSpPr txBox="1"/>
          <p:nvPr/>
        </p:nvSpPr>
        <p:spPr>
          <a:xfrm>
            <a:off x="2992587" y="3022605"/>
            <a:ext cx="12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探索的</a:t>
            </a:r>
            <a:r>
              <a:rPr kumimoji="1" lang="en-US" altLang="ja-JP" b="1" dirty="0"/>
              <a:t>APR</a:t>
            </a:r>
            <a:endParaRPr kumimoji="1" lang="ja-JP" altLang="en-US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E862E06-F1AA-492C-A014-BE47011246A8}"/>
              </a:ext>
            </a:extLst>
          </p:cNvPr>
          <p:cNvSpPr txBox="1"/>
          <p:nvPr/>
        </p:nvSpPr>
        <p:spPr>
          <a:xfrm>
            <a:off x="5502664" y="5781705"/>
            <a:ext cx="9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個体の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生成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DB3DF6A-D85C-46BF-BDFF-0CE17B973C01}"/>
              </a:ext>
            </a:extLst>
          </p:cNvPr>
          <p:cNvSpPr txBox="1"/>
          <p:nvPr/>
        </p:nvSpPr>
        <p:spPr>
          <a:xfrm>
            <a:off x="3179955" y="7235403"/>
            <a:ext cx="9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個体の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選択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089CAF6-02CF-42F7-BD86-09950B4B1B17}"/>
              </a:ext>
            </a:extLst>
          </p:cNvPr>
          <p:cNvSpPr txBox="1"/>
          <p:nvPr/>
        </p:nvSpPr>
        <p:spPr>
          <a:xfrm>
            <a:off x="3109222" y="4056899"/>
            <a:ext cx="9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個体の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評価</a:t>
            </a:r>
          </a:p>
        </p:txBody>
      </p:sp>
    </p:spTree>
    <p:extLst>
      <p:ext uri="{BB962C8B-B14F-4D97-AF65-F5344CB8AC3E}">
        <p14:creationId xmlns:p14="http://schemas.microsoft.com/office/powerpoint/2010/main" val="267014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E7B4A41-C1AB-459E-B162-01BAAD55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4672" y="3717477"/>
            <a:ext cx="720000" cy="72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F6ADDC-4AE0-4AB4-AE64-9B8B450F5CE8}"/>
              </a:ext>
            </a:extLst>
          </p:cNvPr>
          <p:cNvSpPr txBox="1"/>
          <p:nvPr/>
        </p:nvSpPr>
        <p:spPr>
          <a:xfrm>
            <a:off x="1616415" y="4417713"/>
            <a:ext cx="11178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スイート</a:t>
            </a: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4D6F3E-F942-4928-BD5A-E9EEB8AC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599" y="5269516"/>
            <a:ext cx="540000" cy="54000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CBFBAC-2754-4EDD-AB5A-34FB771A81B8}"/>
              </a:ext>
            </a:extLst>
          </p:cNvPr>
          <p:cNvCxnSpPr>
            <a:cxnSpLocks/>
          </p:cNvCxnSpPr>
          <p:nvPr/>
        </p:nvCxnSpPr>
        <p:spPr>
          <a:xfrm>
            <a:off x="1514276" y="4970417"/>
            <a:ext cx="0" cy="10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2D327BA-7916-40DC-AABF-7AB0360D4019}"/>
              </a:ext>
            </a:extLst>
          </p:cNvPr>
          <p:cNvSpPr/>
          <p:nvPr/>
        </p:nvSpPr>
        <p:spPr>
          <a:xfrm rot="16200000">
            <a:off x="2384358" y="5192447"/>
            <a:ext cx="742032" cy="646331"/>
          </a:xfrm>
          <a:prstGeom prst="triangle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0FA51-0A76-40ED-904A-8A814E3FA2EC}"/>
              </a:ext>
            </a:extLst>
          </p:cNvPr>
          <p:cNvSpPr/>
          <p:nvPr/>
        </p:nvSpPr>
        <p:spPr>
          <a:xfrm>
            <a:off x="2965183" y="2970413"/>
            <a:ext cx="3600000" cy="5090400"/>
          </a:xfrm>
          <a:prstGeom prst="rect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F4A59-1D03-45DC-AF77-32AC12BD2BD8}"/>
              </a:ext>
            </a:extLst>
          </p:cNvPr>
          <p:cNvSpPr txBox="1"/>
          <p:nvPr/>
        </p:nvSpPr>
        <p:spPr>
          <a:xfrm>
            <a:off x="613192" y="6941943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全テストに成功するプログラム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7C9154-12DA-45F2-A0FB-1C6BEF85404A}"/>
              </a:ext>
            </a:extLst>
          </p:cNvPr>
          <p:cNvSpPr txBox="1"/>
          <p:nvPr/>
        </p:nvSpPr>
        <p:spPr>
          <a:xfrm>
            <a:off x="78420" y="4531929"/>
            <a:ext cx="159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空プログラム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CB6DE33-EDB0-4B02-BA75-F8F26A9573AE}"/>
              </a:ext>
            </a:extLst>
          </p:cNvPr>
          <p:cNvGrpSpPr/>
          <p:nvPr/>
        </p:nvGrpSpPr>
        <p:grpSpPr>
          <a:xfrm>
            <a:off x="3250353" y="3210649"/>
            <a:ext cx="1417727" cy="1555664"/>
            <a:chOff x="4324551" y="3963296"/>
            <a:chExt cx="1417727" cy="1555664"/>
          </a:xfrm>
        </p:grpSpPr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E306BFB3-7D1D-4B52-92C5-CCAA079E2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15644" y="3963296"/>
              <a:ext cx="568125" cy="720000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D666EBCA-9DCA-4ACE-AD08-4EBE7EB4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4153" y="4798960"/>
              <a:ext cx="568125" cy="720000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CBF8FC0B-A8BF-4474-82E9-EDB4C7D7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4551" y="4792259"/>
              <a:ext cx="568125" cy="7200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0CEEA5-516E-4D03-99C0-823A2D2BF1FC}"/>
              </a:ext>
            </a:extLst>
          </p:cNvPr>
          <p:cNvGrpSpPr>
            <a:grpSpLocks noChangeAspect="1"/>
          </p:cNvGrpSpPr>
          <p:nvPr/>
        </p:nvGrpSpPr>
        <p:grpSpPr>
          <a:xfrm>
            <a:off x="1146974" y="6149220"/>
            <a:ext cx="734601" cy="720000"/>
            <a:chOff x="680800" y="5014514"/>
            <a:chExt cx="1655792" cy="16228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8B4349-55FF-4242-B67B-35D82E5FA70A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46" name="グラフィックス 24">
                <a:extLst>
                  <a:ext uri="{FF2B5EF4-FFF2-40B4-BE49-F238E27FC236}">
                    <a16:creationId xmlns:a16="http://schemas.microsoft.com/office/drawing/2014/main" id="{BE14464C-39F5-43A6-B88F-4DADEE07926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グラフィックス 24">
                <a:extLst>
                  <a:ext uri="{FF2B5EF4-FFF2-40B4-BE49-F238E27FC236}">
                    <a16:creationId xmlns:a16="http://schemas.microsoft.com/office/drawing/2014/main" id="{20A20FC9-7322-4184-938A-22255F51EF06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グラフィックス 24">
                <a:extLst>
                  <a:ext uri="{FF2B5EF4-FFF2-40B4-BE49-F238E27FC236}">
                    <a16:creationId xmlns:a16="http://schemas.microsoft.com/office/drawing/2014/main" id="{18735EE2-796E-4752-A1CE-99349C0E838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5BF639B8-1304-483A-9488-01FC2B4C1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45" name="グラフィックス 24">
              <a:extLst>
                <a:ext uri="{FF2B5EF4-FFF2-40B4-BE49-F238E27FC236}">
                  <a16:creationId xmlns:a16="http://schemas.microsoft.com/office/drawing/2014/main" id="{607E6133-ED7E-416A-9C3F-784D73C0374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B791FDF-92C7-4DFF-94B2-2A2B3C3ABD05}"/>
              </a:ext>
            </a:extLst>
          </p:cNvPr>
          <p:cNvGrpSpPr/>
          <p:nvPr/>
        </p:nvGrpSpPr>
        <p:grpSpPr>
          <a:xfrm>
            <a:off x="3223310" y="6187918"/>
            <a:ext cx="1582209" cy="1555664"/>
            <a:chOff x="2624553" y="5718138"/>
            <a:chExt cx="1582209" cy="1555664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5BA9FF2-4B46-4C06-B2BF-2C7950AE3F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2900" y="5718138"/>
              <a:ext cx="735908" cy="720000"/>
              <a:chOff x="862384" y="583780"/>
              <a:chExt cx="2943630" cy="2880000"/>
            </a:xfrm>
          </p:grpSpPr>
          <p:sp>
            <p:nvSpPr>
              <p:cNvPr id="51" name="グラフィックス 20">
                <a:extLst>
                  <a:ext uri="{FF2B5EF4-FFF2-40B4-BE49-F238E27FC236}">
                    <a16:creationId xmlns:a16="http://schemas.microsoft.com/office/drawing/2014/main" id="{4A2020CE-CC43-4302-922D-7D8ACA98CA41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2" name="グラフィックス 24">
                <a:extLst>
                  <a:ext uri="{FF2B5EF4-FFF2-40B4-BE49-F238E27FC236}">
                    <a16:creationId xmlns:a16="http://schemas.microsoft.com/office/drawing/2014/main" id="{7BF21E2C-322D-4FD7-8C6A-B524B66E7FAE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グラフィックス 24">
                <a:extLst>
                  <a:ext uri="{FF2B5EF4-FFF2-40B4-BE49-F238E27FC236}">
                    <a16:creationId xmlns:a16="http://schemas.microsoft.com/office/drawing/2014/main" id="{9090A57B-6595-4143-94EE-BC4E7B486694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4" name="グラフィックス 24">
                <a:extLst>
                  <a:ext uri="{FF2B5EF4-FFF2-40B4-BE49-F238E27FC236}">
                    <a16:creationId xmlns:a16="http://schemas.microsoft.com/office/drawing/2014/main" id="{6A891FDD-48A1-4F06-A210-462B2C61245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692FBC2A-CD9E-4328-9F16-09440E1EE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7172D28-8A60-4225-80F5-A41155328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4553" y="6553802"/>
              <a:ext cx="735940" cy="720000"/>
              <a:chOff x="5367107" y="497505"/>
              <a:chExt cx="2943762" cy="2880000"/>
            </a:xfrm>
          </p:grpSpPr>
          <p:sp>
            <p:nvSpPr>
              <p:cNvPr id="57" name="グラフィックス 20">
                <a:extLst>
                  <a:ext uri="{FF2B5EF4-FFF2-40B4-BE49-F238E27FC236}">
                    <a16:creationId xmlns:a16="http://schemas.microsoft.com/office/drawing/2014/main" id="{9ABFABA5-1E1F-4C1A-B11F-D6E2D016BA21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8" name="グラフィックス 20">
                <a:extLst>
                  <a:ext uri="{FF2B5EF4-FFF2-40B4-BE49-F238E27FC236}">
                    <a16:creationId xmlns:a16="http://schemas.microsoft.com/office/drawing/2014/main" id="{62270EA5-B5EB-42EC-B186-E2680B054CDB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59" name="グラフィックス 24">
                <a:extLst>
                  <a:ext uri="{FF2B5EF4-FFF2-40B4-BE49-F238E27FC236}">
                    <a16:creationId xmlns:a16="http://schemas.microsoft.com/office/drawing/2014/main" id="{0FE4E0F3-DD57-4382-B467-7928344B4794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グラフィックス 24">
                <a:extLst>
                  <a:ext uri="{FF2B5EF4-FFF2-40B4-BE49-F238E27FC236}">
                    <a16:creationId xmlns:a16="http://schemas.microsoft.com/office/drawing/2014/main" id="{2F939CCE-2C51-4E85-8F0F-3EC4B72D7AFF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97A8BA66-AC1A-42A4-A5DF-2ECD17B3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DDE5280-A7DF-4CB1-A4B6-88B70EEACF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70854" y="6548968"/>
              <a:ext cx="735908" cy="720000"/>
              <a:chOff x="3693514" y="5014514"/>
              <a:chExt cx="1655792" cy="1620000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79DF9984-2B30-4E2F-BEA3-DF46496C3AB8}"/>
                  </a:ext>
                </a:extLst>
              </p:cNvPr>
              <p:cNvGrpSpPr/>
              <p:nvPr/>
            </p:nvGrpSpPr>
            <p:grpSpPr>
              <a:xfrm>
                <a:off x="3693514" y="5014514"/>
                <a:ext cx="1655792" cy="1620000"/>
                <a:chOff x="8799409" y="454033"/>
                <a:chExt cx="2943630" cy="2880000"/>
              </a:xfrm>
            </p:grpSpPr>
            <p:sp>
              <p:nvSpPr>
                <p:cNvPr id="65" name="グラフィックス 20">
                  <a:extLst>
                    <a:ext uri="{FF2B5EF4-FFF2-40B4-BE49-F238E27FC236}">
                      <a16:creationId xmlns:a16="http://schemas.microsoft.com/office/drawing/2014/main" id="{C9270D2A-2BAE-460A-B0B2-8041C01B9D89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66" name="グラフィックス 20">
                  <a:extLst>
                    <a:ext uri="{FF2B5EF4-FFF2-40B4-BE49-F238E27FC236}">
                      <a16:creationId xmlns:a16="http://schemas.microsoft.com/office/drawing/2014/main" id="{6795CD35-A54E-4BFA-A6DA-1270F8E70843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67" name="グラフィックス 20">
                  <a:extLst>
                    <a:ext uri="{FF2B5EF4-FFF2-40B4-BE49-F238E27FC236}">
                      <a16:creationId xmlns:a16="http://schemas.microsoft.com/office/drawing/2014/main" id="{B3E29DED-D302-4E5E-B027-EDC0D464E00E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pic>
              <p:nvPicPr>
                <p:cNvPr id="68" name="グラフィックス 67">
                  <a:extLst>
                    <a:ext uri="{FF2B5EF4-FFF2-40B4-BE49-F238E27FC236}">
                      <a16:creationId xmlns:a16="http://schemas.microsoft.com/office/drawing/2014/main" id="{969B01CB-9C39-4000-A722-1C801982E3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9409" y="454033"/>
                  <a:ext cx="2272500" cy="2880000"/>
                </a:xfrm>
                <a:prstGeom prst="rect">
                  <a:avLst/>
                </a:prstGeom>
              </p:spPr>
            </p:pic>
          </p:grpSp>
          <p:sp>
            <p:nvSpPr>
              <p:cNvPr id="64" name="グラフィックス 20">
                <a:extLst>
                  <a:ext uri="{FF2B5EF4-FFF2-40B4-BE49-F238E27FC236}">
                    <a16:creationId xmlns:a16="http://schemas.microsoft.com/office/drawing/2014/main" id="{9BC51842-175F-40F5-A219-3F30DB87F756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B38D72-0696-49C9-A001-1D544097DF60}"/>
              </a:ext>
            </a:extLst>
          </p:cNvPr>
          <p:cNvGrpSpPr/>
          <p:nvPr/>
        </p:nvGrpSpPr>
        <p:grpSpPr>
          <a:xfrm>
            <a:off x="4610865" y="5118373"/>
            <a:ext cx="1590900" cy="720000"/>
            <a:chOff x="4319161" y="7764196"/>
            <a:chExt cx="1590900" cy="7200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6C3A3FB-E156-4A18-9B7A-345A10752C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74153" y="7764196"/>
              <a:ext cx="735908" cy="720000"/>
              <a:chOff x="862384" y="583780"/>
              <a:chExt cx="2943630" cy="2880000"/>
            </a:xfrm>
          </p:grpSpPr>
          <p:sp>
            <p:nvSpPr>
              <p:cNvPr id="70" name="グラフィックス 20">
                <a:extLst>
                  <a:ext uri="{FF2B5EF4-FFF2-40B4-BE49-F238E27FC236}">
                    <a16:creationId xmlns:a16="http://schemas.microsoft.com/office/drawing/2014/main" id="{965A053C-5F17-4FF8-95C8-5F274CD3FFB4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71" name="グラフィックス 24">
                <a:extLst>
                  <a:ext uri="{FF2B5EF4-FFF2-40B4-BE49-F238E27FC236}">
                    <a16:creationId xmlns:a16="http://schemas.microsoft.com/office/drawing/2014/main" id="{A3719ABB-F9B6-45DB-A5A0-020D59BEA5FB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グラフィックス 24">
                <a:extLst>
                  <a:ext uri="{FF2B5EF4-FFF2-40B4-BE49-F238E27FC236}">
                    <a16:creationId xmlns:a16="http://schemas.microsoft.com/office/drawing/2014/main" id="{40678DEB-1D69-4AF1-8A14-BE6A1E552EFF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グラフィックス 24">
                <a:extLst>
                  <a:ext uri="{FF2B5EF4-FFF2-40B4-BE49-F238E27FC236}">
                    <a16:creationId xmlns:a16="http://schemas.microsoft.com/office/drawing/2014/main" id="{A31A7B06-4260-49E9-B2EA-F831DA905FD2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4" name="グラフィックス 73">
                <a:extLst>
                  <a:ext uri="{FF2B5EF4-FFF2-40B4-BE49-F238E27FC236}">
                    <a16:creationId xmlns:a16="http://schemas.microsoft.com/office/drawing/2014/main" id="{BBE08DB4-7ACD-4F40-A6B6-75E1FEA6F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B33E03C0-BB4D-4A38-9A9E-C47EAD480F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19161" y="7764196"/>
              <a:ext cx="735940" cy="720000"/>
              <a:chOff x="5367107" y="497505"/>
              <a:chExt cx="2943762" cy="2880000"/>
            </a:xfrm>
          </p:grpSpPr>
          <p:sp>
            <p:nvSpPr>
              <p:cNvPr id="99" name="グラフィックス 20">
                <a:extLst>
                  <a:ext uri="{FF2B5EF4-FFF2-40B4-BE49-F238E27FC236}">
                    <a16:creationId xmlns:a16="http://schemas.microsoft.com/office/drawing/2014/main" id="{106D338B-BCD2-41AB-8238-F964B447DDCF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100" name="グラフィックス 20">
                <a:extLst>
                  <a:ext uri="{FF2B5EF4-FFF2-40B4-BE49-F238E27FC236}">
                    <a16:creationId xmlns:a16="http://schemas.microsoft.com/office/drawing/2014/main" id="{58322436-FA65-4A2F-8FD0-6B6A3518D86E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101" name="グラフィックス 24">
                <a:extLst>
                  <a:ext uri="{FF2B5EF4-FFF2-40B4-BE49-F238E27FC236}">
                    <a16:creationId xmlns:a16="http://schemas.microsoft.com/office/drawing/2014/main" id="{5C5C80C6-6A98-4063-B3EE-5258F96FE2B0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2" name="グラフィックス 24">
                <a:extLst>
                  <a:ext uri="{FF2B5EF4-FFF2-40B4-BE49-F238E27FC236}">
                    <a16:creationId xmlns:a16="http://schemas.microsoft.com/office/drawing/2014/main" id="{55176711-DEFE-4923-B541-5DBD1DB720EC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103" name="グラフィックス 102">
                <a:extLst>
                  <a:ext uri="{FF2B5EF4-FFF2-40B4-BE49-F238E27FC236}">
                    <a16:creationId xmlns:a16="http://schemas.microsoft.com/office/drawing/2014/main" id="{6F1F9C6A-FFA9-4694-A039-59D62F43F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</p:grp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3AA9E9D-89E6-4A95-BDEC-EEF3F94E8F83}"/>
              </a:ext>
            </a:extLst>
          </p:cNvPr>
          <p:cNvCxnSpPr>
            <a:cxnSpLocks/>
          </p:cNvCxnSpPr>
          <p:nvPr/>
        </p:nvCxnSpPr>
        <p:spPr>
          <a:xfrm flipH="1">
            <a:off x="8535192" y="4370999"/>
            <a:ext cx="609388" cy="47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D5BA7571-2DBA-4DFC-B183-0DB4FBB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379" y="3933147"/>
            <a:ext cx="540000" cy="540000"/>
          </a:xfrm>
          <a:prstGeom prst="rect">
            <a:avLst/>
          </a:prstGeom>
        </p:spPr>
      </p:pic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4C5F0BC-149E-4F2C-A097-E7E2EC2D6929}"/>
              </a:ext>
            </a:extLst>
          </p:cNvPr>
          <p:cNvCxnSpPr>
            <a:cxnSpLocks/>
          </p:cNvCxnSpPr>
          <p:nvPr/>
        </p:nvCxnSpPr>
        <p:spPr>
          <a:xfrm flipV="1">
            <a:off x="9348325" y="5257088"/>
            <a:ext cx="0" cy="1008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3016B0C5-53F3-4ACF-8995-E6B7F23D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4064" y="4918580"/>
            <a:ext cx="540000" cy="540000"/>
          </a:xfrm>
          <a:prstGeom prst="rect">
            <a:avLst/>
          </a:prstGeom>
        </p:spPr>
      </p:pic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1FF3CD4-DDA2-4BFE-A121-5434178FF060}"/>
              </a:ext>
            </a:extLst>
          </p:cNvPr>
          <p:cNvCxnSpPr>
            <a:cxnSpLocks/>
          </p:cNvCxnSpPr>
          <p:nvPr/>
        </p:nvCxnSpPr>
        <p:spPr>
          <a:xfrm>
            <a:off x="8577483" y="6711586"/>
            <a:ext cx="606879" cy="470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185667A7-DA73-49AA-9AE4-818DE2BE8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3148" y="7043745"/>
            <a:ext cx="540000" cy="540000"/>
          </a:xfrm>
          <a:prstGeom prst="rect">
            <a:avLst/>
          </a:prstGeom>
        </p:spPr>
      </p:pic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539717C1-2B69-40C7-A7A9-8C60C61A1832}"/>
              </a:ext>
            </a:extLst>
          </p:cNvPr>
          <p:cNvGrpSpPr/>
          <p:nvPr/>
        </p:nvGrpSpPr>
        <p:grpSpPr>
          <a:xfrm>
            <a:off x="636115" y="3729511"/>
            <a:ext cx="737027" cy="724382"/>
            <a:chOff x="273021" y="2858256"/>
            <a:chExt cx="737027" cy="724382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90450CA-57F8-466C-B180-912E65348E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5043" y="2862638"/>
              <a:ext cx="155005" cy="720000"/>
              <a:chOff x="5000548" y="5014514"/>
              <a:chExt cx="348760" cy="1619999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667272AC-0EDC-4CF4-9FD3-3E7EB8FDC705}"/>
                  </a:ext>
                </a:extLst>
              </p:cNvPr>
              <p:cNvGrpSpPr/>
              <p:nvPr/>
            </p:nvGrpSpPr>
            <p:grpSpPr>
              <a:xfrm>
                <a:off x="5000550" y="5438261"/>
                <a:ext cx="348758" cy="1196252"/>
                <a:chOff x="11123025" y="1207362"/>
                <a:chExt cx="620014" cy="2126671"/>
              </a:xfrm>
            </p:grpSpPr>
            <p:sp>
              <p:nvSpPr>
                <p:cNvPr id="39" name="グラフィックス 20">
                  <a:extLst>
                    <a:ext uri="{FF2B5EF4-FFF2-40B4-BE49-F238E27FC236}">
                      <a16:creationId xmlns:a16="http://schemas.microsoft.com/office/drawing/2014/main" id="{97D793F3-7D71-4526-9A14-272119DC6A78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40" name="グラフィックス 20">
                  <a:extLst>
                    <a:ext uri="{FF2B5EF4-FFF2-40B4-BE49-F238E27FC236}">
                      <a16:creationId xmlns:a16="http://schemas.microsoft.com/office/drawing/2014/main" id="{BA5F69C4-EFF5-4A8C-8069-175B6E3854F6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41" name="グラフィックス 20">
                  <a:extLst>
                    <a:ext uri="{FF2B5EF4-FFF2-40B4-BE49-F238E27FC236}">
                      <a16:creationId xmlns:a16="http://schemas.microsoft.com/office/drawing/2014/main" id="{A2311D9C-597D-4C7B-8991-22E5349D977A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38" name="グラフィックス 20">
                <a:extLst>
                  <a:ext uri="{FF2B5EF4-FFF2-40B4-BE49-F238E27FC236}">
                    <a16:creationId xmlns:a16="http://schemas.microsoft.com/office/drawing/2014/main" id="{06EAA63D-CD26-48FF-8B71-68AF75ACDD38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03087B3D-A5FE-4DC4-9213-677BDBE1D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021" y="2858256"/>
              <a:ext cx="568125" cy="720000"/>
            </a:xfrm>
            <a:custGeom>
              <a:avLst/>
              <a:gdLst>
                <a:gd name="connsiteX0" fmla="*/ 2014844 w 2272500"/>
                <a:gd name="connsiteY0" fmla="*/ 4233 h 2880000"/>
                <a:gd name="connsiteX1" fmla="*/ 953539 w 2272500"/>
                <a:gd name="connsiteY1" fmla="*/ 4233 h 2880000"/>
                <a:gd name="connsiteX2" fmla="*/ 750390 w 2272500"/>
                <a:gd name="connsiteY2" fmla="*/ 88725 h 2880000"/>
                <a:gd name="connsiteX3" fmla="*/ 88369 w 2272500"/>
                <a:gd name="connsiteY3" fmla="*/ 753747 h 2880000"/>
                <a:gd name="connsiteX4" fmla="*/ 4214 w 2272500"/>
                <a:gd name="connsiteY4" fmla="*/ 957827 h 2880000"/>
                <a:gd name="connsiteX5" fmla="*/ 4214 w 2272500"/>
                <a:gd name="connsiteY5" fmla="*/ 2631403 h 2880000"/>
                <a:gd name="connsiteX6" fmla="*/ 265849 w 2272500"/>
                <a:gd name="connsiteY6" fmla="*/ 2894185 h 2880000"/>
                <a:gd name="connsiteX7" fmla="*/ 2014839 w 2272500"/>
                <a:gd name="connsiteY7" fmla="*/ 2894185 h 2880000"/>
                <a:gd name="connsiteX8" fmla="*/ 2276451 w 2272500"/>
                <a:gd name="connsiteY8" fmla="*/ 2631403 h 2880000"/>
                <a:gd name="connsiteX9" fmla="*/ 2276451 w 2272500"/>
                <a:gd name="connsiteY9" fmla="*/ 266937 h 2880000"/>
                <a:gd name="connsiteX10" fmla="*/ 2014844 w 2272500"/>
                <a:gd name="connsiteY10" fmla="*/ 4233 h 2880000"/>
                <a:gd name="connsiteX11" fmla="*/ 860787 w 2272500"/>
                <a:gd name="connsiteY11" fmla="*/ 186825 h 2880000"/>
                <a:gd name="connsiteX12" fmla="*/ 860787 w 2272500"/>
                <a:gd name="connsiteY12" fmla="*/ 777527 h 2880000"/>
                <a:gd name="connsiteX13" fmla="*/ 772462 w 2272500"/>
                <a:gd name="connsiteY13" fmla="*/ 866269 h 2880000"/>
                <a:gd name="connsiteX14" fmla="*/ 184364 w 2272500"/>
                <a:gd name="connsiteY14" fmla="*/ 866269 h 2880000"/>
                <a:gd name="connsiteX15" fmla="*/ 2129343 w 2272500"/>
                <a:gd name="connsiteY15" fmla="*/ 2631403 h 2880000"/>
                <a:gd name="connsiteX16" fmla="*/ 2014844 w 2272500"/>
                <a:gd name="connsiteY16" fmla="*/ 2746391 h 2880000"/>
                <a:gd name="connsiteX17" fmla="*/ 265849 w 2272500"/>
                <a:gd name="connsiteY17" fmla="*/ 2746391 h 2880000"/>
                <a:gd name="connsiteX18" fmla="*/ 151328 w 2272500"/>
                <a:gd name="connsiteY18" fmla="*/ 2631403 h 2880000"/>
                <a:gd name="connsiteX19" fmla="*/ 151328 w 2272500"/>
                <a:gd name="connsiteY19" fmla="*/ 997643 h 2880000"/>
                <a:gd name="connsiteX20" fmla="*/ 851234 w 2272500"/>
                <a:gd name="connsiteY20" fmla="*/ 997643 h 2880000"/>
                <a:gd name="connsiteX21" fmla="*/ 991593 w 2272500"/>
                <a:gd name="connsiteY21" fmla="*/ 856617 h 2880000"/>
                <a:gd name="connsiteX22" fmla="*/ 991593 w 2272500"/>
                <a:gd name="connsiteY22" fmla="*/ 152027 h 2880000"/>
                <a:gd name="connsiteX23" fmla="*/ 2014844 w 2272500"/>
                <a:gd name="connsiteY23" fmla="*/ 152027 h 2880000"/>
                <a:gd name="connsiteX24" fmla="*/ 2129343 w 2272500"/>
                <a:gd name="connsiteY24" fmla="*/ 266937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2500" h="2880000">
                  <a:moveTo>
                    <a:pt x="2014844" y="4233"/>
                  </a:moveTo>
                  <a:lnTo>
                    <a:pt x="953539" y="4233"/>
                  </a:lnTo>
                  <a:cubicBezTo>
                    <a:pt x="877347" y="4233"/>
                    <a:pt x="804268" y="34657"/>
                    <a:pt x="750390" y="88725"/>
                  </a:cubicBezTo>
                  <a:lnTo>
                    <a:pt x="88369" y="753747"/>
                  </a:lnTo>
                  <a:cubicBezTo>
                    <a:pt x="34480" y="807860"/>
                    <a:pt x="4214" y="881289"/>
                    <a:pt x="4214" y="957827"/>
                  </a:cubicBezTo>
                  <a:lnTo>
                    <a:pt x="4214" y="2631403"/>
                  </a:lnTo>
                  <a:cubicBezTo>
                    <a:pt x="4214" y="2776296"/>
                    <a:pt x="121596" y="2894185"/>
                    <a:pt x="265849" y="2894185"/>
                  </a:cubicBezTo>
                  <a:lnTo>
                    <a:pt x="2014839" y="2894185"/>
                  </a:lnTo>
                  <a:cubicBezTo>
                    <a:pt x="2159069" y="2894185"/>
                    <a:pt x="2276451" y="2776296"/>
                    <a:pt x="2276451" y="2631403"/>
                  </a:cubicBezTo>
                  <a:lnTo>
                    <a:pt x="2276451" y="266937"/>
                  </a:lnTo>
                  <a:cubicBezTo>
                    <a:pt x="2276456" y="122078"/>
                    <a:pt x="2159069" y="4233"/>
                    <a:pt x="2014844" y="4233"/>
                  </a:cubicBezTo>
                  <a:close/>
                  <a:moveTo>
                    <a:pt x="860787" y="186825"/>
                  </a:moveTo>
                  <a:lnTo>
                    <a:pt x="860787" y="777527"/>
                  </a:lnTo>
                  <a:cubicBezTo>
                    <a:pt x="860787" y="841382"/>
                    <a:pt x="836034" y="866269"/>
                    <a:pt x="772462" y="866269"/>
                  </a:cubicBezTo>
                  <a:lnTo>
                    <a:pt x="184364" y="866269"/>
                  </a:lnTo>
                  <a:close/>
                  <a:moveTo>
                    <a:pt x="2129343" y="2631403"/>
                  </a:moveTo>
                  <a:cubicBezTo>
                    <a:pt x="2129343" y="2694829"/>
                    <a:pt x="2077949" y="2746391"/>
                    <a:pt x="2014844" y="2746391"/>
                  </a:cubicBezTo>
                  <a:lnTo>
                    <a:pt x="265849" y="2746391"/>
                  </a:lnTo>
                  <a:cubicBezTo>
                    <a:pt x="202705" y="2746391"/>
                    <a:pt x="151328" y="2694829"/>
                    <a:pt x="151328" y="2631403"/>
                  </a:cubicBezTo>
                  <a:lnTo>
                    <a:pt x="151328" y="997643"/>
                  </a:lnTo>
                  <a:lnTo>
                    <a:pt x="851234" y="997643"/>
                  </a:lnTo>
                  <a:cubicBezTo>
                    <a:pt x="928612" y="997643"/>
                    <a:pt x="991593" y="934386"/>
                    <a:pt x="991593" y="856617"/>
                  </a:cubicBezTo>
                  <a:lnTo>
                    <a:pt x="991593" y="152027"/>
                  </a:lnTo>
                  <a:lnTo>
                    <a:pt x="2014844" y="152027"/>
                  </a:lnTo>
                  <a:cubicBezTo>
                    <a:pt x="2077949" y="152027"/>
                    <a:pt x="2129343" y="203544"/>
                    <a:pt x="2129343" y="266937"/>
                  </a:cubicBezTo>
                  <a:close/>
                </a:path>
              </a:pathLst>
            </a:custGeom>
            <a:solidFill>
              <a:srgbClr val="4B4B4B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492B2A-688B-46A7-B54D-25D72567778F}"/>
              </a:ext>
            </a:extLst>
          </p:cNvPr>
          <p:cNvSpPr txBox="1"/>
          <p:nvPr/>
        </p:nvSpPr>
        <p:spPr>
          <a:xfrm>
            <a:off x="7564587" y="3097184"/>
            <a:ext cx="12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探索的</a:t>
            </a:r>
            <a:r>
              <a:rPr kumimoji="1" lang="en-US" altLang="ja-JP" b="1" dirty="0"/>
              <a:t>APR</a:t>
            </a:r>
            <a:endParaRPr kumimoji="1" lang="ja-JP" altLang="en-US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E862E06-F1AA-492C-A014-BE47011246A8}"/>
              </a:ext>
            </a:extLst>
          </p:cNvPr>
          <p:cNvSpPr txBox="1"/>
          <p:nvPr/>
        </p:nvSpPr>
        <p:spPr>
          <a:xfrm>
            <a:off x="3064193" y="5454759"/>
            <a:ext cx="9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個体の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生成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DB3DF6A-D85C-46BF-BDFF-0CE17B973C01}"/>
              </a:ext>
            </a:extLst>
          </p:cNvPr>
          <p:cNvSpPr txBox="1"/>
          <p:nvPr/>
        </p:nvSpPr>
        <p:spPr>
          <a:xfrm>
            <a:off x="7751955" y="7309982"/>
            <a:ext cx="9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個体の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選択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089CAF6-02CF-42F7-BD86-09950B4B1B17}"/>
              </a:ext>
            </a:extLst>
          </p:cNvPr>
          <p:cNvSpPr txBox="1"/>
          <p:nvPr/>
        </p:nvSpPr>
        <p:spPr>
          <a:xfrm>
            <a:off x="7681222" y="4131478"/>
            <a:ext cx="9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個体の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評価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FEDDA06-1CE8-4441-9AE4-B92407C541A4}"/>
              </a:ext>
            </a:extLst>
          </p:cNvPr>
          <p:cNvCxnSpPr>
            <a:cxnSpLocks/>
          </p:cNvCxnSpPr>
          <p:nvPr/>
        </p:nvCxnSpPr>
        <p:spPr>
          <a:xfrm>
            <a:off x="4015784" y="4901261"/>
            <a:ext cx="0" cy="10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6DD5D4E-F588-43CA-8ACD-9BFA38C9AE93}"/>
              </a:ext>
            </a:extLst>
          </p:cNvPr>
          <p:cNvCxnSpPr>
            <a:cxnSpLocks/>
          </p:cNvCxnSpPr>
          <p:nvPr/>
        </p:nvCxnSpPr>
        <p:spPr>
          <a:xfrm flipV="1">
            <a:off x="4895850" y="6187918"/>
            <a:ext cx="420606" cy="681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E7B4A41-C1AB-459E-B162-01BAAD55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803" y="3709330"/>
            <a:ext cx="720000" cy="72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F6ADDC-4AE0-4AB4-AE64-9B8B450F5CE8}"/>
              </a:ext>
            </a:extLst>
          </p:cNvPr>
          <p:cNvSpPr txBox="1"/>
          <p:nvPr/>
        </p:nvSpPr>
        <p:spPr>
          <a:xfrm>
            <a:off x="1511546" y="4409566"/>
            <a:ext cx="11178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スイート</a:t>
            </a: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4D6F3E-F942-4928-BD5A-E9EEB8AC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730" y="5261369"/>
            <a:ext cx="540000" cy="54000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CBFBAC-2754-4EDD-AB5A-34FB771A81B8}"/>
              </a:ext>
            </a:extLst>
          </p:cNvPr>
          <p:cNvCxnSpPr>
            <a:cxnSpLocks/>
          </p:cNvCxnSpPr>
          <p:nvPr/>
        </p:nvCxnSpPr>
        <p:spPr>
          <a:xfrm>
            <a:off x="1409407" y="4962270"/>
            <a:ext cx="0" cy="10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EDCAB0A-DED2-4AFC-AF01-D59928FCC26E}"/>
              </a:ext>
            </a:extLst>
          </p:cNvPr>
          <p:cNvGrpSpPr/>
          <p:nvPr/>
        </p:nvGrpSpPr>
        <p:grpSpPr>
          <a:xfrm>
            <a:off x="2271152" y="2973734"/>
            <a:ext cx="4578735" cy="5040490"/>
            <a:chOff x="2472258" y="2809315"/>
            <a:chExt cx="4711918" cy="5187105"/>
          </a:xfrm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A2D327BA-7916-40DC-AABF-7AB0360D4019}"/>
                </a:ext>
              </a:extLst>
            </p:cNvPr>
            <p:cNvSpPr/>
            <p:nvPr/>
          </p:nvSpPr>
          <p:spPr>
            <a:xfrm rot="16200000">
              <a:off x="2424408" y="5079020"/>
              <a:ext cx="742032" cy="646331"/>
            </a:xfrm>
            <a:prstGeom prst="triangle">
              <a:avLst/>
            </a:prstGeom>
            <a:solidFill>
              <a:srgbClr val="DE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0C0FA51-0A76-40ED-904A-8A814E3FA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0270" y="2809315"/>
              <a:ext cx="4153906" cy="5187105"/>
            </a:xfrm>
            <a:prstGeom prst="rect">
              <a:avLst/>
            </a:prstGeom>
            <a:solidFill>
              <a:srgbClr val="DE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F4A59-1D03-45DC-AF77-32AC12BD2BD8}"/>
              </a:ext>
            </a:extLst>
          </p:cNvPr>
          <p:cNvSpPr txBox="1"/>
          <p:nvPr/>
        </p:nvSpPr>
        <p:spPr>
          <a:xfrm>
            <a:off x="508323" y="6933796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全テストに成功するプログラム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7C9154-12DA-45F2-A0FB-1C6BEF85404A}"/>
              </a:ext>
            </a:extLst>
          </p:cNvPr>
          <p:cNvSpPr txBox="1"/>
          <p:nvPr/>
        </p:nvSpPr>
        <p:spPr>
          <a:xfrm>
            <a:off x="-26449" y="4523782"/>
            <a:ext cx="159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空プログラム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CB6DE33-EDB0-4B02-BA75-F8F26A9573AE}"/>
              </a:ext>
            </a:extLst>
          </p:cNvPr>
          <p:cNvGrpSpPr/>
          <p:nvPr/>
        </p:nvGrpSpPr>
        <p:grpSpPr>
          <a:xfrm>
            <a:off x="4719052" y="3299373"/>
            <a:ext cx="1411871" cy="1555664"/>
            <a:chOff x="4306995" y="3963272"/>
            <a:chExt cx="1411871" cy="1555664"/>
          </a:xfrm>
        </p:grpSpPr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E306BFB3-7D1D-4B52-92C5-CCAA079E2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7604" y="3963272"/>
              <a:ext cx="568125" cy="720000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D666EBCA-9DCA-4ACE-AD08-4EBE7EB4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0741" y="4784912"/>
              <a:ext cx="568125" cy="720000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CBF8FC0B-A8BF-4474-82E9-EDB4C7D7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6995" y="4798936"/>
              <a:ext cx="568125" cy="7200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0CEEA5-516E-4D03-99C0-823A2D2BF1FC}"/>
              </a:ext>
            </a:extLst>
          </p:cNvPr>
          <p:cNvGrpSpPr>
            <a:grpSpLocks noChangeAspect="1"/>
          </p:cNvGrpSpPr>
          <p:nvPr/>
        </p:nvGrpSpPr>
        <p:grpSpPr>
          <a:xfrm>
            <a:off x="1042105" y="6141073"/>
            <a:ext cx="734601" cy="720000"/>
            <a:chOff x="680800" y="5014514"/>
            <a:chExt cx="1655792" cy="16228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8B4349-55FF-4242-B67B-35D82E5FA70A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46" name="グラフィックス 24">
                <a:extLst>
                  <a:ext uri="{FF2B5EF4-FFF2-40B4-BE49-F238E27FC236}">
                    <a16:creationId xmlns:a16="http://schemas.microsoft.com/office/drawing/2014/main" id="{BE14464C-39F5-43A6-B88F-4DADEE07926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グラフィックス 24">
                <a:extLst>
                  <a:ext uri="{FF2B5EF4-FFF2-40B4-BE49-F238E27FC236}">
                    <a16:creationId xmlns:a16="http://schemas.microsoft.com/office/drawing/2014/main" id="{20A20FC9-7322-4184-938A-22255F51EF06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グラフィックス 24">
                <a:extLst>
                  <a:ext uri="{FF2B5EF4-FFF2-40B4-BE49-F238E27FC236}">
                    <a16:creationId xmlns:a16="http://schemas.microsoft.com/office/drawing/2014/main" id="{18735EE2-796E-4752-A1CE-99349C0E838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5BF639B8-1304-483A-9488-01FC2B4C1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45" name="グラフィックス 24">
              <a:extLst>
                <a:ext uri="{FF2B5EF4-FFF2-40B4-BE49-F238E27FC236}">
                  <a16:creationId xmlns:a16="http://schemas.microsoft.com/office/drawing/2014/main" id="{607E6133-ED7E-416A-9C3F-784D73C0374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B791FDF-92C7-4DFF-94B2-2A2B3C3ABD05}"/>
              </a:ext>
            </a:extLst>
          </p:cNvPr>
          <p:cNvGrpSpPr/>
          <p:nvPr/>
        </p:nvGrpSpPr>
        <p:grpSpPr>
          <a:xfrm>
            <a:off x="4721314" y="6184300"/>
            <a:ext cx="1582209" cy="1555664"/>
            <a:chOff x="2624553" y="5718138"/>
            <a:chExt cx="1582209" cy="1555664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5BA9FF2-4B46-4C06-B2BF-2C7950AE3F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2900" y="5718138"/>
              <a:ext cx="735908" cy="720000"/>
              <a:chOff x="862384" y="583780"/>
              <a:chExt cx="2943630" cy="2880000"/>
            </a:xfrm>
          </p:grpSpPr>
          <p:sp>
            <p:nvSpPr>
              <p:cNvPr id="51" name="グラフィックス 20">
                <a:extLst>
                  <a:ext uri="{FF2B5EF4-FFF2-40B4-BE49-F238E27FC236}">
                    <a16:creationId xmlns:a16="http://schemas.microsoft.com/office/drawing/2014/main" id="{4A2020CE-CC43-4302-922D-7D8ACA98CA41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2" name="グラフィックス 24">
                <a:extLst>
                  <a:ext uri="{FF2B5EF4-FFF2-40B4-BE49-F238E27FC236}">
                    <a16:creationId xmlns:a16="http://schemas.microsoft.com/office/drawing/2014/main" id="{7BF21E2C-322D-4FD7-8C6A-B524B66E7FAE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グラフィックス 24">
                <a:extLst>
                  <a:ext uri="{FF2B5EF4-FFF2-40B4-BE49-F238E27FC236}">
                    <a16:creationId xmlns:a16="http://schemas.microsoft.com/office/drawing/2014/main" id="{9090A57B-6595-4143-94EE-BC4E7B486694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4" name="グラフィックス 24">
                <a:extLst>
                  <a:ext uri="{FF2B5EF4-FFF2-40B4-BE49-F238E27FC236}">
                    <a16:creationId xmlns:a16="http://schemas.microsoft.com/office/drawing/2014/main" id="{6A891FDD-48A1-4F06-A210-462B2C61245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692FBC2A-CD9E-4328-9F16-09440E1EE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7172D28-8A60-4225-80F5-A41155328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4553" y="6553802"/>
              <a:ext cx="735940" cy="720000"/>
              <a:chOff x="5367107" y="497505"/>
              <a:chExt cx="2943762" cy="2880000"/>
            </a:xfrm>
          </p:grpSpPr>
          <p:sp>
            <p:nvSpPr>
              <p:cNvPr id="57" name="グラフィックス 20">
                <a:extLst>
                  <a:ext uri="{FF2B5EF4-FFF2-40B4-BE49-F238E27FC236}">
                    <a16:creationId xmlns:a16="http://schemas.microsoft.com/office/drawing/2014/main" id="{9ABFABA5-1E1F-4C1A-B11F-D6E2D016BA21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8" name="グラフィックス 20">
                <a:extLst>
                  <a:ext uri="{FF2B5EF4-FFF2-40B4-BE49-F238E27FC236}">
                    <a16:creationId xmlns:a16="http://schemas.microsoft.com/office/drawing/2014/main" id="{62270EA5-B5EB-42EC-B186-E2680B054CDB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59" name="グラフィックス 24">
                <a:extLst>
                  <a:ext uri="{FF2B5EF4-FFF2-40B4-BE49-F238E27FC236}">
                    <a16:creationId xmlns:a16="http://schemas.microsoft.com/office/drawing/2014/main" id="{0FE4E0F3-DD57-4382-B467-7928344B4794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グラフィックス 24">
                <a:extLst>
                  <a:ext uri="{FF2B5EF4-FFF2-40B4-BE49-F238E27FC236}">
                    <a16:creationId xmlns:a16="http://schemas.microsoft.com/office/drawing/2014/main" id="{2F939CCE-2C51-4E85-8F0F-3EC4B72D7AFF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97A8BA66-AC1A-42A4-A5DF-2ECD17B3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DDE5280-A7DF-4CB1-A4B6-88B70EEACF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70854" y="6548968"/>
              <a:ext cx="735908" cy="720000"/>
              <a:chOff x="3693514" y="5014514"/>
              <a:chExt cx="1655792" cy="1620000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79DF9984-2B30-4E2F-BEA3-DF46496C3AB8}"/>
                  </a:ext>
                </a:extLst>
              </p:cNvPr>
              <p:cNvGrpSpPr/>
              <p:nvPr/>
            </p:nvGrpSpPr>
            <p:grpSpPr>
              <a:xfrm>
                <a:off x="3693514" y="5014514"/>
                <a:ext cx="1655792" cy="1620000"/>
                <a:chOff x="8799409" y="454033"/>
                <a:chExt cx="2943630" cy="2880000"/>
              </a:xfrm>
            </p:grpSpPr>
            <p:sp>
              <p:nvSpPr>
                <p:cNvPr id="65" name="グラフィックス 20">
                  <a:extLst>
                    <a:ext uri="{FF2B5EF4-FFF2-40B4-BE49-F238E27FC236}">
                      <a16:creationId xmlns:a16="http://schemas.microsoft.com/office/drawing/2014/main" id="{C9270D2A-2BAE-460A-B0B2-8041C01B9D89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66" name="グラフィックス 20">
                  <a:extLst>
                    <a:ext uri="{FF2B5EF4-FFF2-40B4-BE49-F238E27FC236}">
                      <a16:creationId xmlns:a16="http://schemas.microsoft.com/office/drawing/2014/main" id="{6795CD35-A54E-4BFA-A6DA-1270F8E70843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67" name="グラフィックス 20">
                  <a:extLst>
                    <a:ext uri="{FF2B5EF4-FFF2-40B4-BE49-F238E27FC236}">
                      <a16:creationId xmlns:a16="http://schemas.microsoft.com/office/drawing/2014/main" id="{B3E29DED-D302-4E5E-B027-EDC0D464E00E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pic>
              <p:nvPicPr>
                <p:cNvPr id="68" name="グラフィックス 67">
                  <a:extLst>
                    <a:ext uri="{FF2B5EF4-FFF2-40B4-BE49-F238E27FC236}">
                      <a16:creationId xmlns:a16="http://schemas.microsoft.com/office/drawing/2014/main" id="{969B01CB-9C39-4000-A722-1C801982E3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9409" y="454033"/>
                  <a:ext cx="2272500" cy="2880000"/>
                </a:xfrm>
                <a:prstGeom prst="rect">
                  <a:avLst/>
                </a:prstGeom>
              </p:spPr>
            </p:pic>
          </p:grpSp>
          <p:sp>
            <p:nvSpPr>
              <p:cNvPr id="64" name="グラフィックス 20">
                <a:extLst>
                  <a:ext uri="{FF2B5EF4-FFF2-40B4-BE49-F238E27FC236}">
                    <a16:creationId xmlns:a16="http://schemas.microsoft.com/office/drawing/2014/main" id="{9BC51842-175F-40F5-A219-3F30DB87F756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B38D72-0696-49C9-A001-1D544097DF60}"/>
              </a:ext>
            </a:extLst>
          </p:cNvPr>
          <p:cNvGrpSpPr/>
          <p:nvPr/>
        </p:nvGrpSpPr>
        <p:grpSpPr>
          <a:xfrm>
            <a:off x="2991194" y="5197341"/>
            <a:ext cx="1590900" cy="720000"/>
            <a:chOff x="4319161" y="7764196"/>
            <a:chExt cx="1590900" cy="7200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6C3A3FB-E156-4A18-9B7A-345A10752C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74153" y="7764196"/>
              <a:ext cx="735908" cy="720000"/>
              <a:chOff x="862384" y="583780"/>
              <a:chExt cx="2943630" cy="2880000"/>
            </a:xfrm>
          </p:grpSpPr>
          <p:sp>
            <p:nvSpPr>
              <p:cNvPr id="70" name="グラフィックス 20">
                <a:extLst>
                  <a:ext uri="{FF2B5EF4-FFF2-40B4-BE49-F238E27FC236}">
                    <a16:creationId xmlns:a16="http://schemas.microsoft.com/office/drawing/2014/main" id="{965A053C-5F17-4FF8-95C8-5F274CD3FFB4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71" name="グラフィックス 24">
                <a:extLst>
                  <a:ext uri="{FF2B5EF4-FFF2-40B4-BE49-F238E27FC236}">
                    <a16:creationId xmlns:a16="http://schemas.microsoft.com/office/drawing/2014/main" id="{A3719ABB-F9B6-45DB-A5A0-020D59BEA5FB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グラフィックス 24">
                <a:extLst>
                  <a:ext uri="{FF2B5EF4-FFF2-40B4-BE49-F238E27FC236}">
                    <a16:creationId xmlns:a16="http://schemas.microsoft.com/office/drawing/2014/main" id="{40678DEB-1D69-4AF1-8A14-BE6A1E552EFF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グラフィックス 24">
                <a:extLst>
                  <a:ext uri="{FF2B5EF4-FFF2-40B4-BE49-F238E27FC236}">
                    <a16:creationId xmlns:a16="http://schemas.microsoft.com/office/drawing/2014/main" id="{A31A7B06-4260-49E9-B2EA-F831DA905FD2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4" name="グラフィックス 73">
                <a:extLst>
                  <a:ext uri="{FF2B5EF4-FFF2-40B4-BE49-F238E27FC236}">
                    <a16:creationId xmlns:a16="http://schemas.microsoft.com/office/drawing/2014/main" id="{BBE08DB4-7ACD-4F40-A6B6-75E1FEA6F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B33E03C0-BB4D-4A38-9A9E-C47EAD480F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19161" y="7764196"/>
              <a:ext cx="735940" cy="720000"/>
              <a:chOff x="5367107" y="497505"/>
              <a:chExt cx="2943762" cy="2880000"/>
            </a:xfrm>
          </p:grpSpPr>
          <p:sp>
            <p:nvSpPr>
              <p:cNvPr id="99" name="グラフィックス 20">
                <a:extLst>
                  <a:ext uri="{FF2B5EF4-FFF2-40B4-BE49-F238E27FC236}">
                    <a16:creationId xmlns:a16="http://schemas.microsoft.com/office/drawing/2014/main" id="{106D338B-BCD2-41AB-8238-F964B447DDCF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100" name="グラフィックス 20">
                <a:extLst>
                  <a:ext uri="{FF2B5EF4-FFF2-40B4-BE49-F238E27FC236}">
                    <a16:creationId xmlns:a16="http://schemas.microsoft.com/office/drawing/2014/main" id="{58322436-FA65-4A2F-8FD0-6B6A3518D86E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101" name="グラフィックス 24">
                <a:extLst>
                  <a:ext uri="{FF2B5EF4-FFF2-40B4-BE49-F238E27FC236}">
                    <a16:creationId xmlns:a16="http://schemas.microsoft.com/office/drawing/2014/main" id="{5C5C80C6-6A98-4063-B3EE-5258F96FE2B0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2" name="グラフィックス 24">
                <a:extLst>
                  <a:ext uri="{FF2B5EF4-FFF2-40B4-BE49-F238E27FC236}">
                    <a16:creationId xmlns:a16="http://schemas.microsoft.com/office/drawing/2014/main" id="{55176711-DEFE-4923-B541-5DBD1DB720EC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103" name="グラフィックス 102">
                <a:extLst>
                  <a:ext uri="{FF2B5EF4-FFF2-40B4-BE49-F238E27FC236}">
                    <a16:creationId xmlns:a16="http://schemas.microsoft.com/office/drawing/2014/main" id="{6F1F9C6A-FFA9-4694-A039-59D62F43F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</p:grp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3AA9E9D-89E6-4A95-BDEC-EEF3F94E8F83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46794" y="6199539"/>
            <a:ext cx="720000" cy="411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D5BA7571-2DBA-4DFC-B183-0DB4FBB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1388" y="5392584"/>
            <a:ext cx="540000" cy="540000"/>
          </a:xfrm>
          <a:prstGeom prst="rect">
            <a:avLst/>
          </a:prstGeom>
        </p:spPr>
      </p:pic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539717C1-2B69-40C7-A7A9-8C60C61A1832}"/>
              </a:ext>
            </a:extLst>
          </p:cNvPr>
          <p:cNvGrpSpPr/>
          <p:nvPr/>
        </p:nvGrpSpPr>
        <p:grpSpPr>
          <a:xfrm>
            <a:off x="523068" y="3704948"/>
            <a:ext cx="737027" cy="724382"/>
            <a:chOff x="273021" y="2858256"/>
            <a:chExt cx="737027" cy="724382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90450CA-57F8-466C-B180-912E65348E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5043" y="2862638"/>
              <a:ext cx="155005" cy="720000"/>
              <a:chOff x="5000548" y="5014514"/>
              <a:chExt cx="348760" cy="1619999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667272AC-0EDC-4CF4-9FD3-3E7EB8FDC705}"/>
                  </a:ext>
                </a:extLst>
              </p:cNvPr>
              <p:cNvGrpSpPr/>
              <p:nvPr/>
            </p:nvGrpSpPr>
            <p:grpSpPr>
              <a:xfrm>
                <a:off x="5000550" y="5438261"/>
                <a:ext cx="348758" cy="1196252"/>
                <a:chOff x="11123025" y="1207362"/>
                <a:chExt cx="620014" cy="2126671"/>
              </a:xfrm>
            </p:grpSpPr>
            <p:sp>
              <p:nvSpPr>
                <p:cNvPr id="39" name="グラフィックス 20">
                  <a:extLst>
                    <a:ext uri="{FF2B5EF4-FFF2-40B4-BE49-F238E27FC236}">
                      <a16:creationId xmlns:a16="http://schemas.microsoft.com/office/drawing/2014/main" id="{97D793F3-7D71-4526-9A14-272119DC6A78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40" name="グラフィックス 20">
                  <a:extLst>
                    <a:ext uri="{FF2B5EF4-FFF2-40B4-BE49-F238E27FC236}">
                      <a16:creationId xmlns:a16="http://schemas.microsoft.com/office/drawing/2014/main" id="{BA5F69C4-EFF5-4A8C-8069-175B6E3854F6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41" name="グラフィックス 20">
                  <a:extLst>
                    <a:ext uri="{FF2B5EF4-FFF2-40B4-BE49-F238E27FC236}">
                      <a16:creationId xmlns:a16="http://schemas.microsoft.com/office/drawing/2014/main" id="{A2311D9C-597D-4C7B-8991-22E5349D977A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</p:grpSp>
          <p:sp>
            <p:nvSpPr>
              <p:cNvPr id="38" name="グラフィックス 20">
                <a:extLst>
                  <a:ext uri="{FF2B5EF4-FFF2-40B4-BE49-F238E27FC236}">
                    <a16:creationId xmlns:a16="http://schemas.microsoft.com/office/drawing/2014/main" id="{06EAA63D-CD26-48FF-8B71-68AF75ACDD38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03087B3D-A5FE-4DC4-9213-677BDBE1D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021" y="2858256"/>
              <a:ext cx="568125" cy="720000"/>
            </a:xfrm>
            <a:custGeom>
              <a:avLst/>
              <a:gdLst>
                <a:gd name="connsiteX0" fmla="*/ 2014844 w 2272500"/>
                <a:gd name="connsiteY0" fmla="*/ 4233 h 2880000"/>
                <a:gd name="connsiteX1" fmla="*/ 953539 w 2272500"/>
                <a:gd name="connsiteY1" fmla="*/ 4233 h 2880000"/>
                <a:gd name="connsiteX2" fmla="*/ 750390 w 2272500"/>
                <a:gd name="connsiteY2" fmla="*/ 88725 h 2880000"/>
                <a:gd name="connsiteX3" fmla="*/ 88369 w 2272500"/>
                <a:gd name="connsiteY3" fmla="*/ 753747 h 2880000"/>
                <a:gd name="connsiteX4" fmla="*/ 4214 w 2272500"/>
                <a:gd name="connsiteY4" fmla="*/ 957827 h 2880000"/>
                <a:gd name="connsiteX5" fmla="*/ 4214 w 2272500"/>
                <a:gd name="connsiteY5" fmla="*/ 2631403 h 2880000"/>
                <a:gd name="connsiteX6" fmla="*/ 265849 w 2272500"/>
                <a:gd name="connsiteY6" fmla="*/ 2894185 h 2880000"/>
                <a:gd name="connsiteX7" fmla="*/ 2014839 w 2272500"/>
                <a:gd name="connsiteY7" fmla="*/ 2894185 h 2880000"/>
                <a:gd name="connsiteX8" fmla="*/ 2276451 w 2272500"/>
                <a:gd name="connsiteY8" fmla="*/ 2631403 h 2880000"/>
                <a:gd name="connsiteX9" fmla="*/ 2276451 w 2272500"/>
                <a:gd name="connsiteY9" fmla="*/ 266937 h 2880000"/>
                <a:gd name="connsiteX10" fmla="*/ 2014844 w 2272500"/>
                <a:gd name="connsiteY10" fmla="*/ 4233 h 2880000"/>
                <a:gd name="connsiteX11" fmla="*/ 860787 w 2272500"/>
                <a:gd name="connsiteY11" fmla="*/ 186825 h 2880000"/>
                <a:gd name="connsiteX12" fmla="*/ 860787 w 2272500"/>
                <a:gd name="connsiteY12" fmla="*/ 777527 h 2880000"/>
                <a:gd name="connsiteX13" fmla="*/ 772462 w 2272500"/>
                <a:gd name="connsiteY13" fmla="*/ 866269 h 2880000"/>
                <a:gd name="connsiteX14" fmla="*/ 184364 w 2272500"/>
                <a:gd name="connsiteY14" fmla="*/ 866269 h 2880000"/>
                <a:gd name="connsiteX15" fmla="*/ 2129343 w 2272500"/>
                <a:gd name="connsiteY15" fmla="*/ 2631403 h 2880000"/>
                <a:gd name="connsiteX16" fmla="*/ 2014844 w 2272500"/>
                <a:gd name="connsiteY16" fmla="*/ 2746391 h 2880000"/>
                <a:gd name="connsiteX17" fmla="*/ 265849 w 2272500"/>
                <a:gd name="connsiteY17" fmla="*/ 2746391 h 2880000"/>
                <a:gd name="connsiteX18" fmla="*/ 151328 w 2272500"/>
                <a:gd name="connsiteY18" fmla="*/ 2631403 h 2880000"/>
                <a:gd name="connsiteX19" fmla="*/ 151328 w 2272500"/>
                <a:gd name="connsiteY19" fmla="*/ 997643 h 2880000"/>
                <a:gd name="connsiteX20" fmla="*/ 851234 w 2272500"/>
                <a:gd name="connsiteY20" fmla="*/ 997643 h 2880000"/>
                <a:gd name="connsiteX21" fmla="*/ 991593 w 2272500"/>
                <a:gd name="connsiteY21" fmla="*/ 856617 h 2880000"/>
                <a:gd name="connsiteX22" fmla="*/ 991593 w 2272500"/>
                <a:gd name="connsiteY22" fmla="*/ 152027 h 2880000"/>
                <a:gd name="connsiteX23" fmla="*/ 2014844 w 2272500"/>
                <a:gd name="connsiteY23" fmla="*/ 152027 h 2880000"/>
                <a:gd name="connsiteX24" fmla="*/ 2129343 w 2272500"/>
                <a:gd name="connsiteY24" fmla="*/ 266937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2500" h="2880000">
                  <a:moveTo>
                    <a:pt x="2014844" y="4233"/>
                  </a:moveTo>
                  <a:lnTo>
                    <a:pt x="953539" y="4233"/>
                  </a:lnTo>
                  <a:cubicBezTo>
                    <a:pt x="877347" y="4233"/>
                    <a:pt x="804268" y="34657"/>
                    <a:pt x="750390" y="88725"/>
                  </a:cubicBezTo>
                  <a:lnTo>
                    <a:pt x="88369" y="753747"/>
                  </a:lnTo>
                  <a:cubicBezTo>
                    <a:pt x="34480" y="807860"/>
                    <a:pt x="4214" y="881289"/>
                    <a:pt x="4214" y="957827"/>
                  </a:cubicBezTo>
                  <a:lnTo>
                    <a:pt x="4214" y="2631403"/>
                  </a:lnTo>
                  <a:cubicBezTo>
                    <a:pt x="4214" y="2776296"/>
                    <a:pt x="121596" y="2894185"/>
                    <a:pt x="265849" y="2894185"/>
                  </a:cubicBezTo>
                  <a:lnTo>
                    <a:pt x="2014839" y="2894185"/>
                  </a:lnTo>
                  <a:cubicBezTo>
                    <a:pt x="2159069" y="2894185"/>
                    <a:pt x="2276451" y="2776296"/>
                    <a:pt x="2276451" y="2631403"/>
                  </a:cubicBezTo>
                  <a:lnTo>
                    <a:pt x="2276451" y="266937"/>
                  </a:lnTo>
                  <a:cubicBezTo>
                    <a:pt x="2276456" y="122078"/>
                    <a:pt x="2159069" y="4233"/>
                    <a:pt x="2014844" y="4233"/>
                  </a:cubicBezTo>
                  <a:close/>
                  <a:moveTo>
                    <a:pt x="860787" y="186825"/>
                  </a:moveTo>
                  <a:lnTo>
                    <a:pt x="860787" y="777527"/>
                  </a:lnTo>
                  <a:cubicBezTo>
                    <a:pt x="860787" y="841382"/>
                    <a:pt x="836034" y="866269"/>
                    <a:pt x="772462" y="866269"/>
                  </a:cubicBezTo>
                  <a:lnTo>
                    <a:pt x="184364" y="866269"/>
                  </a:lnTo>
                  <a:close/>
                  <a:moveTo>
                    <a:pt x="2129343" y="2631403"/>
                  </a:moveTo>
                  <a:cubicBezTo>
                    <a:pt x="2129343" y="2694829"/>
                    <a:pt x="2077949" y="2746391"/>
                    <a:pt x="2014844" y="2746391"/>
                  </a:cubicBezTo>
                  <a:lnTo>
                    <a:pt x="265849" y="2746391"/>
                  </a:lnTo>
                  <a:cubicBezTo>
                    <a:pt x="202705" y="2746391"/>
                    <a:pt x="151328" y="2694829"/>
                    <a:pt x="151328" y="2631403"/>
                  </a:cubicBezTo>
                  <a:lnTo>
                    <a:pt x="151328" y="997643"/>
                  </a:lnTo>
                  <a:lnTo>
                    <a:pt x="851234" y="997643"/>
                  </a:lnTo>
                  <a:cubicBezTo>
                    <a:pt x="928612" y="997643"/>
                    <a:pt x="991593" y="934386"/>
                    <a:pt x="991593" y="856617"/>
                  </a:cubicBezTo>
                  <a:lnTo>
                    <a:pt x="991593" y="152027"/>
                  </a:lnTo>
                  <a:lnTo>
                    <a:pt x="2014844" y="152027"/>
                  </a:lnTo>
                  <a:cubicBezTo>
                    <a:pt x="2077949" y="152027"/>
                    <a:pt x="2129343" y="203544"/>
                    <a:pt x="2129343" y="266937"/>
                  </a:cubicBezTo>
                  <a:close/>
                </a:path>
              </a:pathLst>
            </a:custGeom>
            <a:solidFill>
              <a:srgbClr val="4B4B4B"/>
            </a:solidFill>
            <a:ln w="25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492B2A-688B-46A7-B54D-25D72567778F}"/>
              </a:ext>
            </a:extLst>
          </p:cNvPr>
          <p:cNvSpPr txBox="1"/>
          <p:nvPr/>
        </p:nvSpPr>
        <p:spPr>
          <a:xfrm>
            <a:off x="2916094" y="3089864"/>
            <a:ext cx="12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探索的</a:t>
            </a:r>
            <a:r>
              <a:rPr kumimoji="1" lang="en-US" altLang="ja-JP" b="1" dirty="0"/>
              <a:t>APR</a:t>
            </a:r>
            <a:endParaRPr kumimoji="1" lang="ja-JP" altLang="en-US" b="1" dirty="0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CB56258-90AD-4AE4-B59A-D8F642B7047B}"/>
              </a:ext>
            </a:extLst>
          </p:cNvPr>
          <p:cNvGrpSpPr/>
          <p:nvPr/>
        </p:nvGrpSpPr>
        <p:grpSpPr>
          <a:xfrm>
            <a:off x="3051724" y="3985242"/>
            <a:ext cx="1250507" cy="1035411"/>
            <a:chOff x="2998570" y="3940269"/>
            <a:chExt cx="1250507" cy="1035411"/>
          </a:xfrm>
        </p:grpSpPr>
        <p:pic>
          <p:nvPicPr>
            <p:cNvPr id="78" name="グラフィックス 77">
              <a:extLst>
                <a:ext uri="{FF2B5EF4-FFF2-40B4-BE49-F238E27FC236}">
                  <a16:creationId xmlns:a16="http://schemas.microsoft.com/office/drawing/2014/main" id="{3016B0C5-53F3-4ACF-8995-E6B7F23D5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09077" y="3940269"/>
              <a:ext cx="540000" cy="540000"/>
            </a:xfrm>
            <a:prstGeom prst="rect">
              <a:avLst/>
            </a:prstGeom>
          </p:spPr>
        </p:pic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E862E06-F1AA-492C-A014-BE47011246A8}"/>
                </a:ext>
              </a:extLst>
            </p:cNvPr>
            <p:cNvSpPr txBox="1"/>
            <p:nvPr/>
          </p:nvSpPr>
          <p:spPr>
            <a:xfrm>
              <a:off x="2998570" y="4329349"/>
              <a:ext cx="938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個体の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生成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3276D056-0D5C-40D1-9376-4C2F9AC3F1C8}"/>
              </a:ext>
            </a:extLst>
          </p:cNvPr>
          <p:cNvGrpSpPr/>
          <p:nvPr/>
        </p:nvGrpSpPr>
        <p:grpSpPr>
          <a:xfrm>
            <a:off x="3170223" y="6560965"/>
            <a:ext cx="1343759" cy="1009978"/>
            <a:chOff x="-4442647" y="6818466"/>
            <a:chExt cx="1343759" cy="1009978"/>
          </a:xfrm>
        </p:grpSpPr>
        <p:pic>
          <p:nvPicPr>
            <p:cNvPr id="80" name="グラフィックス 79">
              <a:extLst>
                <a:ext uri="{FF2B5EF4-FFF2-40B4-BE49-F238E27FC236}">
                  <a16:creationId xmlns:a16="http://schemas.microsoft.com/office/drawing/2014/main" id="{185667A7-DA73-49AA-9AE4-818DE2BE8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3638888" y="6818466"/>
              <a:ext cx="540000" cy="540000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9DB3DF6A-D85C-46BF-BDFF-0CE17B973C01}"/>
                </a:ext>
              </a:extLst>
            </p:cNvPr>
            <p:cNvSpPr txBox="1"/>
            <p:nvPr/>
          </p:nvSpPr>
          <p:spPr>
            <a:xfrm>
              <a:off x="-4442647" y="7182113"/>
              <a:ext cx="938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個体の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選択</a:t>
              </a:r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089CAF6-02CF-42F7-BD86-09950B4B1B17}"/>
              </a:ext>
            </a:extLst>
          </p:cNvPr>
          <p:cNvSpPr txBox="1"/>
          <p:nvPr/>
        </p:nvSpPr>
        <p:spPr>
          <a:xfrm>
            <a:off x="5909542" y="4968061"/>
            <a:ext cx="9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個体の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評価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FEDDA06-1CE8-4441-9AE4-B92407C541A4}"/>
              </a:ext>
            </a:extLst>
          </p:cNvPr>
          <p:cNvCxnSpPr>
            <a:cxnSpLocks/>
          </p:cNvCxnSpPr>
          <p:nvPr/>
        </p:nvCxnSpPr>
        <p:spPr>
          <a:xfrm>
            <a:off x="5436383" y="5158972"/>
            <a:ext cx="0" cy="758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6DD5D4E-F588-43CA-8ACD-9BFA38C9AE9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821159" y="4641622"/>
            <a:ext cx="720000" cy="41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3BA716BE-CD5C-4EA1-AF05-B4FD64C2E55D}"/>
              </a:ext>
            </a:extLst>
          </p:cNvPr>
          <p:cNvSpPr>
            <a:spLocks noChangeAspect="1"/>
          </p:cNvSpPr>
          <p:nvPr/>
        </p:nvSpPr>
        <p:spPr>
          <a:xfrm rot="16200000">
            <a:off x="8068349" y="4233203"/>
            <a:ext cx="2876931" cy="250588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0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E7B4A41-C1AB-459E-B162-01BAAD55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990" y="2862637"/>
            <a:ext cx="720000" cy="72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F6ADDC-4AE0-4AB4-AE64-9B8B450F5CE8}"/>
              </a:ext>
            </a:extLst>
          </p:cNvPr>
          <p:cNvSpPr txBox="1"/>
          <p:nvPr/>
        </p:nvSpPr>
        <p:spPr>
          <a:xfrm>
            <a:off x="962413" y="3607462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テストスイート</a:t>
            </a: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4D6F3E-F942-4928-BD5A-E9EEB8AC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819" y="4961944"/>
            <a:ext cx="540000" cy="54000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CBFBAC-2754-4EDD-AB5A-34FB771A81B8}"/>
              </a:ext>
            </a:extLst>
          </p:cNvPr>
          <p:cNvCxnSpPr/>
          <p:nvPr/>
        </p:nvCxnSpPr>
        <p:spPr>
          <a:xfrm>
            <a:off x="962414" y="4162430"/>
            <a:ext cx="0" cy="217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492B2A-688B-46A7-B54D-25D72567778F}"/>
              </a:ext>
            </a:extLst>
          </p:cNvPr>
          <p:cNvSpPr txBox="1"/>
          <p:nvPr/>
        </p:nvSpPr>
        <p:spPr>
          <a:xfrm>
            <a:off x="2552325" y="3388514"/>
            <a:ext cx="29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自動プログラム修正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2D327BA-7916-40DC-AABF-7AB0360D4019}"/>
              </a:ext>
            </a:extLst>
          </p:cNvPr>
          <p:cNvSpPr/>
          <p:nvPr/>
        </p:nvSpPr>
        <p:spPr>
          <a:xfrm rot="16200000">
            <a:off x="1801395" y="4921870"/>
            <a:ext cx="742032" cy="646331"/>
          </a:xfrm>
          <a:prstGeom prst="triangle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0FA51-0A76-40ED-904A-8A814E3FA2EC}"/>
              </a:ext>
            </a:extLst>
          </p:cNvPr>
          <p:cNvSpPr/>
          <p:nvPr/>
        </p:nvSpPr>
        <p:spPr>
          <a:xfrm>
            <a:off x="2404580" y="3757846"/>
            <a:ext cx="4052683" cy="5161867"/>
          </a:xfrm>
          <a:prstGeom prst="rect">
            <a:avLst/>
          </a:prstGeom>
          <a:solidFill>
            <a:srgbClr val="DE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F4A59-1D03-45DC-AF77-32AC12BD2BD8}"/>
              </a:ext>
            </a:extLst>
          </p:cNvPr>
          <p:cNvSpPr txBox="1"/>
          <p:nvPr/>
        </p:nvSpPr>
        <p:spPr>
          <a:xfrm>
            <a:off x="61330" y="7414482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全テストに成功するプログラム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7C9154-12DA-45F2-A0FB-1C6BEF85404A}"/>
              </a:ext>
            </a:extLst>
          </p:cNvPr>
          <p:cNvSpPr txBox="1"/>
          <p:nvPr/>
        </p:nvSpPr>
        <p:spPr>
          <a:xfrm>
            <a:off x="-234035" y="3621711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空プログラム</a:t>
            </a: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E306BFB3-7D1D-4B52-92C5-CCAA079E2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318" y="3858145"/>
            <a:ext cx="568125" cy="720000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D666EBCA-9DCA-4ACE-AD08-4EBE7EB4E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9295" y="4803863"/>
            <a:ext cx="568125" cy="720000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CBF8FC0B-A8BF-4474-82E9-EDB4C7D7F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6494" y="4803863"/>
            <a:ext cx="568125" cy="720000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90450CA-57F8-466C-B180-912E65348E63}"/>
              </a:ext>
            </a:extLst>
          </p:cNvPr>
          <p:cNvGrpSpPr>
            <a:grpSpLocks noChangeAspect="1"/>
          </p:cNvGrpSpPr>
          <p:nvPr/>
        </p:nvGrpSpPr>
        <p:grpSpPr>
          <a:xfrm>
            <a:off x="274132" y="2862637"/>
            <a:ext cx="735908" cy="720000"/>
            <a:chOff x="3693514" y="5014514"/>
            <a:chExt cx="1655792" cy="162000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667272AC-0EDC-4CF4-9FD3-3E7EB8FDC705}"/>
                </a:ext>
              </a:extLst>
            </p:cNvPr>
            <p:cNvGrpSpPr/>
            <p:nvPr/>
          </p:nvGrpSpPr>
          <p:grpSpPr>
            <a:xfrm>
              <a:off x="3693514" y="5014514"/>
              <a:ext cx="1655792" cy="1620000"/>
              <a:chOff x="8799409" y="454033"/>
              <a:chExt cx="2943630" cy="2880000"/>
            </a:xfrm>
          </p:grpSpPr>
          <p:sp>
            <p:nvSpPr>
              <p:cNvPr id="39" name="グラフィックス 20">
                <a:extLst>
                  <a:ext uri="{FF2B5EF4-FFF2-40B4-BE49-F238E27FC236}">
                    <a16:creationId xmlns:a16="http://schemas.microsoft.com/office/drawing/2014/main" id="{97D793F3-7D71-4526-9A14-272119DC6A78}"/>
                  </a:ext>
                </a:extLst>
              </p:cNvPr>
              <p:cNvSpPr/>
              <p:nvPr/>
            </p:nvSpPr>
            <p:spPr>
              <a:xfrm>
                <a:off x="11123025" y="1207362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40" name="グラフィックス 20">
                <a:extLst>
                  <a:ext uri="{FF2B5EF4-FFF2-40B4-BE49-F238E27FC236}">
                    <a16:creationId xmlns:a16="http://schemas.microsoft.com/office/drawing/2014/main" id="{BA5F69C4-EFF5-4A8C-8069-175B6E3854F6}"/>
                  </a:ext>
                </a:extLst>
              </p:cNvPr>
              <p:cNvSpPr/>
              <p:nvPr/>
            </p:nvSpPr>
            <p:spPr>
              <a:xfrm>
                <a:off x="11123025" y="2714019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41" name="グラフィックス 20">
                <a:extLst>
                  <a:ext uri="{FF2B5EF4-FFF2-40B4-BE49-F238E27FC236}">
                    <a16:creationId xmlns:a16="http://schemas.microsoft.com/office/drawing/2014/main" id="{A2311D9C-597D-4C7B-8991-22E5349D977A}"/>
                  </a:ext>
                </a:extLst>
              </p:cNvPr>
              <p:cNvSpPr/>
              <p:nvPr/>
            </p:nvSpPr>
            <p:spPr>
              <a:xfrm>
                <a:off x="11123025" y="19606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pic>
            <p:nvPicPr>
              <p:cNvPr id="42" name="グラフィックス 41">
                <a:extLst>
                  <a:ext uri="{FF2B5EF4-FFF2-40B4-BE49-F238E27FC236}">
                    <a16:creationId xmlns:a16="http://schemas.microsoft.com/office/drawing/2014/main" id="{9299699A-BB62-4718-8DAC-5D2CC12EF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99409" y="454033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38" name="グラフィックス 20">
              <a:extLst>
                <a:ext uri="{FF2B5EF4-FFF2-40B4-BE49-F238E27FC236}">
                  <a16:creationId xmlns:a16="http://schemas.microsoft.com/office/drawing/2014/main" id="{06EAA63D-CD26-48FF-8B71-68AF75ACDD38}"/>
                </a:ext>
              </a:extLst>
            </p:cNvPr>
            <p:cNvSpPr/>
            <p:nvPr/>
          </p:nvSpPr>
          <p:spPr>
            <a:xfrm>
              <a:off x="5000548" y="5014514"/>
              <a:ext cx="348758" cy="348758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0CEEA5-516E-4D03-99C0-823A2D2BF1FC}"/>
              </a:ext>
            </a:extLst>
          </p:cNvPr>
          <p:cNvGrpSpPr>
            <a:grpSpLocks noChangeAspect="1"/>
          </p:cNvGrpSpPr>
          <p:nvPr/>
        </p:nvGrpSpPr>
        <p:grpSpPr>
          <a:xfrm>
            <a:off x="595112" y="6452844"/>
            <a:ext cx="734601" cy="720000"/>
            <a:chOff x="680800" y="5014514"/>
            <a:chExt cx="1655792" cy="16228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8B4349-55FF-4242-B67B-35D82E5FA70A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46" name="グラフィックス 24">
                <a:extLst>
                  <a:ext uri="{FF2B5EF4-FFF2-40B4-BE49-F238E27FC236}">
                    <a16:creationId xmlns:a16="http://schemas.microsoft.com/office/drawing/2014/main" id="{BE14464C-39F5-43A6-B88F-4DADEE07926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グラフィックス 24">
                <a:extLst>
                  <a:ext uri="{FF2B5EF4-FFF2-40B4-BE49-F238E27FC236}">
                    <a16:creationId xmlns:a16="http://schemas.microsoft.com/office/drawing/2014/main" id="{20A20FC9-7322-4184-938A-22255F51EF06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グラフィックス 24">
                <a:extLst>
                  <a:ext uri="{FF2B5EF4-FFF2-40B4-BE49-F238E27FC236}">
                    <a16:creationId xmlns:a16="http://schemas.microsoft.com/office/drawing/2014/main" id="{18735EE2-796E-4752-A1CE-99349C0E838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5BF639B8-1304-483A-9488-01FC2B4C1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45" name="グラフィックス 24">
              <a:extLst>
                <a:ext uri="{FF2B5EF4-FFF2-40B4-BE49-F238E27FC236}">
                  <a16:creationId xmlns:a16="http://schemas.microsoft.com/office/drawing/2014/main" id="{607E6133-ED7E-416A-9C3F-784D73C0374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5BA9FF2-4B46-4C06-B2BF-2C7950AE3FC3}"/>
              </a:ext>
            </a:extLst>
          </p:cNvPr>
          <p:cNvGrpSpPr>
            <a:grpSpLocks noChangeAspect="1"/>
          </p:cNvGrpSpPr>
          <p:nvPr/>
        </p:nvGrpSpPr>
        <p:grpSpPr>
          <a:xfrm>
            <a:off x="4922128" y="5610285"/>
            <a:ext cx="735908" cy="720000"/>
            <a:chOff x="862384" y="583780"/>
            <a:chExt cx="2943630" cy="2880000"/>
          </a:xfrm>
        </p:grpSpPr>
        <p:sp>
          <p:nvSpPr>
            <p:cNvPr id="51" name="グラフィックス 20">
              <a:extLst>
                <a:ext uri="{FF2B5EF4-FFF2-40B4-BE49-F238E27FC236}">
                  <a16:creationId xmlns:a16="http://schemas.microsoft.com/office/drawing/2014/main" id="{4A2020CE-CC43-4302-922D-7D8ACA98CA41}"/>
                </a:ext>
              </a:extLst>
            </p:cNvPr>
            <p:cNvSpPr/>
            <p:nvPr/>
          </p:nvSpPr>
          <p:spPr>
            <a:xfrm>
              <a:off x="3185868" y="583780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52" name="グラフィックス 24">
              <a:extLst>
                <a:ext uri="{FF2B5EF4-FFF2-40B4-BE49-F238E27FC236}">
                  <a16:creationId xmlns:a16="http://schemas.microsoft.com/office/drawing/2014/main" id="{7BF21E2C-322D-4FD7-8C6A-B524B66E7FAE}"/>
                </a:ext>
              </a:extLst>
            </p:cNvPr>
            <p:cNvSpPr/>
            <p:nvPr/>
          </p:nvSpPr>
          <p:spPr>
            <a:xfrm>
              <a:off x="3185912" y="2090438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グラフィックス 24">
              <a:extLst>
                <a:ext uri="{FF2B5EF4-FFF2-40B4-BE49-F238E27FC236}">
                  <a16:creationId xmlns:a16="http://schemas.microsoft.com/office/drawing/2014/main" id="{9090A57B-6595-4143-94EE-BC4E7B486694}"/>
                </a:ext>
              </a:extLst>
            </p:cNvPr>
            <p:cNvSpPr/>
            <p:nvPr/>
          </p:nvSpPr>
          <p:spPr>
            <a:xfrm>
              <a:off x="3186000" y="1337109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4" name="グラフィックス 24">
              <a:extLst>
                <a:ext uri="{FF2B5EF4-FFF2-40B4-BE49-F238E27FC236}">
                  <a16:creationId xmlns:a16="http://schemas.microsoft.com/office/drawing/2014/main" id="{6A891FDD-48A1-4F06-A210-462B2C612457}"/>
                </a:ext>
              </a:extLst>
            </p:cNvPr>
            <p:cNvSpPr/>
            <p:nvPr/>
          </p:nvSpPr>
          <p:spPr>
            <a:xfrm>
              <a:off x="3185868" y="2843766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55" name="グラフィックス 54">
              <a:extLst>
                <a:ext uri="{FF2B5EF4-FFF2-40B4-BE49-F238E27FC236}">
                  <a16:creationId xmlns:a16="http://schemas.microsoft.com/office/drawing/2014/main" id="{692FBC2A-CD9E-4328-9F16-09440E1EE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2384" y="583780"/>
              <a:ext cx="2272500" cy="2880000"/>
            </a:xfrm>
            <a:prstGeom prst="rect">
              <a:avLst/>
            </a:prstGeom>
          </p:spPr>
        </p:pic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B7172D28-8A60-4225-80F5-A41155328524}"/>
              </a:ext>
            </a:extLst>
          </p:cNvPr>
          <p:cNvGrpSpPr>
            <a:grpSpLocks noChangeAspect="1"/>
          </p:cNvGrpSpPr>
          <p:nvPr/>
        </p:nvGrpSpPr>
        <p:grpSpPr>
          <a:xfrm>
            <a:off x="4470250" y="6542488"/>
            <a:ext cx="735940" cy="720000"/>
            <a:chOff x="5367107" y="497505"/>
            <a:chExt cx="2943762" cy="2880000"/>
          </a:xfrm>
        </p:grpSpPr>
        <p:sp>
          <p:nvSpPr>
            <p:cNvPr id="57" name="グラフィックス 20">
              <a:extLst>
                <a:ext uri="{FF2B5EF4-FFF2-40B4-BE49-F238E27FC236}">
                  <a16:creationId xmlns:a16="http://schemas.microsoft.com/office/drawing/2014/main" id="{9ABFABA5-1E1F-4C1A-B11F-D6E2D016BA21}"/>
                </a:ext>
              </a:extLst>
            </p:cNvPr>
            <p:cNvSpPr/>
            <p:nvPr/>
          </p:nvSpPr>
          <p:spPr>
            <a:xfrm>
              <a:off x="7690723" y="2757491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58" name="グラフィックス 20">
              <a:extLst>
                <a:ext uri="{FF2B5EF4-FFF2-40B4-BE49-F238E27FC236}">
                  <a16:creationId xmlns:a16="http://schemas.microsoft.com/office/drawing/2014/main" id="{62270EA5-B5EB-42EC-B186-E2680B054CDB}"/>
                </a:ext>
              </a:extLst>
            </p:cNvPr>
            <p:cNvSpPr/>
            <p:nvPr/>
          </p:nvSpPr>
          <p:spPr>
            <a:xfrm>
              <a:off x="7690723" y="497505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59" name="グラフィックス 24">
              <a:extLst>
                <a:ext uri="{FF2B5EF4-FFF2-40B4-BE49-F238E27FC236}">
                  <a16:creationId xmlns:a16="http://schemas.microsoft.com/office/drawing/2014/main" id="{0FE4E0F3-DD57-4382-B467-7928344B4794}"/>
                </a:ext>
              </a:extLst>
            </p:cNvPr>
            <p:cNvSpPr/>
            <p:nvPr/>
          </p:nvSpPr>
          <p:spPr>
            <a:xfrm>
              <a:off x="7690767" y="2004163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60" name="グラフィックス 24">
              <a:extLst>
                <a:ext uri="{FF2B5EF4-FFF2-40B4-BE49-F238E27FC236}">
                  <a16:creationId xmlns:a16="http://schemas.microsoft.com/office/drawing/2014/main" id="{2F939CCE-2C51-4E85-8F0F-3EC4B72D7AFF}"/>
                </a:ext>
              </a:extLst>
            </p:cNvPr>
            <p:cNvSpPr/>
            <p:nvPr/>
          </p:nvSpPr>
          <p:spPr>
            <a:xfrm>
              <a:off x="7690855" y="1250834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61" name="グラフィックス 60">
              <a:extLst>
                <a:ext uri="{FF2B5EF4-FFF2-40B4-BE49-F238E27FC236}">
                  <a16:creationId xmlns:a16="http://schemas.microsoft.com/office/drawing/2014/main" id="{97A8BA66-AC1A-42A4-A5DF-2ECD17B3E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67107" y="497505"/>
              <a:ext cx="2272500" cy="28800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DDE5280-A7DF-4CB1-A4B6-88B70EEACFB9}"/>
              </a:ext>
            </a:extLst>
          </p:cNvPr>
          <p:cNvGrpSpPr>
            <a:grpSpLocks noChangeAspect="1"/>
          </p:cNvGrpSpPr>
          <p:nvPr/>
        </p:nvGrpSpPr>
        <p:grpSpPr>
          <a:xfrm>
            <a:off x="5475253" y="6506122"/>
            <a:ext cx="735908" cy="720000"/>
            <a:chOff x="3693514" y="5014514"/>
            <a:chExt cx="1655792" cy="1620000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79DF9984-2B30-4E2F-BEA3-DF46496C3AB8}"/>
                </a:ext>
              </a:extLst>
            </p:cNvPr>
            <p:cNvGrpSpPr/>
            <p:nvPr/>
          </p:nvGrpSpPr>
          <p:grpSpPr>
            <a:xfrm>
              <a:off x="3693514" y="5014514"/>
              <a:ext cx="1655792" cy="1620000"/>
              <a:chOff x="8799409" y="454033"/>
              <a:chExt cx="2943630" cy="2880000"/>
            </a:xfrm>
          </p:grpSpPr>
          <p:sp>
            <p:nvSpPr>
              <p:cNvPr id="65" name="グラフィックス 20">
                <a:extLst>
                  <a:ext uri="{FF2B5EF4-FFF2-40B4-BE49-F238E27FC236}">
                    <a16:creationId xmlns:a16="http://schemas.microsoft.com/office/drawing/2014/main" id="{C9270D2A-2BAE-460A-B0B2-8041C01B9D89}"/>
                  </a:ext>
                </a:extLst>
              </p:cNvPr>
              <p:cNvSpPr/>
              <p:nvPr/>
            </p:nvSpPr>
            <p:spPr>
              <a:xfrm>
                <a:off x="11123025" y="1207362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66" name="グラフィックス 20">
                <a:extLst>
                  <a:ext uri="{FF2B5EF4-FFF2-40B4-BE49-F238E27FC236}">
                    <a16:creationId xmlns:a16="http://schemas.microsoft.com/office/drawing/2014/main" id="{6795CD35-A54E-4BFA-A6DA-1270F8E70843}"/>
                  </a:ext>
                </a:extLst>
              </p:cNvPr>
              <p:cNvSpPr/>
              <p:nvPr/>
            </p:nvSpPr>
            <p:spPr>
              <a:xfrm>
                <a:off x="11123025" y="2714019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67" name="グラフィックス 20">
                <a:extLst>
                  <a:ext uri="{FF2B5EF4-FFF2-40B4-BE49-F238E27FC236}">
                    <a16:creationId xmlns:a16="http://schemas.microsoft.com/office/drawing/2014/main" id="{B3E29DED-D302-4E5E-B027-EDC0D464E00E}"/>
                  </a:ext>
                </a:extLst>
              </p:cNvPr>
              <p:cNvSpPr/>
              <p:nvPr/>
            </p:nvSpPr>
            <p:spPr>
              <a:xfrm>
                <a:off x="11123025" y="19606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pic>
            <p:nvPicPr>
              <p:cNvPr id="68" name="グラフィックス 67">
                <a:extLst>
                  <a:ext uri="{FF2B5EF4-FFF2-40B4-BE49-F238E27FC236}">
                    <a16:creationId xmlns:a16="http://schemas.microsoft.com/office/drawing/2014/main" id="{969B01CB-9C39-4000-A722-1C801982E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99409" y="454033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64" name="グラフィックス 20">
              <a:extLst>
                <a:ext uri="{FF2B5EF4-FFF2-40B4-BE49-F238E27FC236}">
                  <a16:creationId xmlns:a16="http://schemas.microsoft.com/office/drawing/2014/main" id="{9BC51842-175F-40F5-A219-3F30DB87F756}"/>
                </a:ext>
              </a:extLst>
            </p:cNvPr>
            <p:cNvSpPr/>
            <p:nvPr/>
          </p:nvSpPr>
          <p:spPr>
            <a:xfrm>
              <a:off x="5000548" y="5014514"/>
              <a:ext cx="348758" cy="348758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B6C3A3FB-E156-4A18-9B7A-345A10752CCD}"/>
              </a:ext>
            </a:extLst>
          </p:cNvPr>
          <p:cNvGrpSpPr>
            <a:grpSpLocks noChangeAspect="1"/>
          </p:cNvGrpSpPr>
          <p:nvPr/>
        </p:nvGrpSpPr>
        <p:grpSpPr>
          <a:xfrm>
            <a:off x="3673443" y="7700813"/>
            <a:ext cx="735908" cy="720000"/>
            <a:chOff x="862384" y="583780"/>
            <a:chExt cx="2943630" cy="2880000"/>
          </a:xfrm>
        </p:grpSpPr>
        <p:sp>
          <p:nvSpPr>
            <p:cNvPr id="70" name="グラフィックス 20">
              <a:extLst>
                <a:ext uri="{FF2B5EF4-FFF2-40B4-BE49-F238E27FC236}">
                  <a16:creationId xmlns:a16="http://schemas.microsoft.com/office/drawing/2014/main" id="{965A053C-5F17-4FF8-95C8-5F274CD3FFB4}"/>
                </a:ext>
              </a:extLst>
            </p:cNvPr>
            <p:cNvSpPr/>
            <p:nvPr/>
          </p:nvSpPr>
          <p:spPr>
            <a:xfrm>
              <a:off x="3185868" y="583780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71" name="グラフィックス 24">
              <a:extLst>
                <a:ext uri="{FF2B5EF4-FFF2-40B4-BE49-F238E27FC236}">
                  <a16:creationId xmlns:a16="http://schemas.microsoft.com/office/drawing/2014/main" id="{A3719ABB-F9B6-45DB-A5A0-020D59BEA5FB}"/>
                </a:ext>
              </a:extLst>
            </p:cNvPr>
            <p:cNvSpPr/>
            <p:nvPr/>
          </p:nvSpPr>
          <p:spPr>
            <a:xfrm>
              <a:off x="3185912" y="2090438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2" name="グラフィックス 24">
              <a:extLst>
                <a:ext uri="{FF2B5EF4-FFF2-40B4-BE49-F238E27FC236}">
                  <a16:creationId xmlns:a16="http://schemas.microsoft.com/office/drawing/2014/main" id="{40678DEB-1D69-4AF1-8A14-BE6A1E552EFF}"/>
                </a:ext>
              </a:extLst>
            </p:cNvPr>
            <p:cNvSpPr/>
            <p:nvPr/>
          </p:nvSpPr>
          <p:spPr>
            <a:xfrm>
              <a:off x="3186000" y="1337109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3" name="グラフィックス 24">
              <a:extLst>
                <a:ext uri="{FF2B5EF4-FFF2-40B4-BE49-F238E27FC236}">
                  <a16:creationId xmlns:a16="http://schemas.microsoft.com/office/drawing/2014/main" id="{A31A7B06-4260-49E9-B2EA-F831DA905FD2}"/>
                </a:ext>
              </a:extLst>
            </p:cNvPr>
            <p:cNvSpPr/>
            <p:nvPr/>
          </p:nvSpPr>
          <p:spPr>
            <a:xfrm>
              <a:off x="3185868" y="2843766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74" name="グラフィックス 73">
              <a:extLst>
                <a:ext uri="{FF2B5EF4-FFF2-40B4-BE49-F238E27FC236}">
                  <a16:creationId xmlns:a16="http://schemas.microsoft.com/office/drawing/2014/main" id="{BBE08DB4-7ACD-4F40-A6B6-75E1FEA6F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2384" y="583780"/>
              <a:ext cx="2272500" cy="2880000"/>
            </a:xfrm>
            <a:prstGeom prst="rect">
              <a:avLst/>
            </a:prstGeom>
          </p:spPr>
        </p:pic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B33E03C0-BB4D-4A38-9A9E-C47EAD480FCE}"/>
              </a:ext>
            </a:extLst>
          </p:cNvPr>
          <p:cNvGrpSpPr>
            <a:grpSpLocks noChangeAspect="1"/>
          </p:cNvGrpSpPr>
          <p:nvPr/>
        </p:nvGrpSpPr>
        <p:grpSpPr>
          <a:xfrm>
            <a:off x="2704989" y="7684149"/>
            <a:ext cx="735940" cy="720000"/>
            <a:chOff x="5367107" y="497505"/>
            <a:chExt cx="2943762" cy="2880000"/>
          </a:xfrm>
        </p:grpSpPr>
        <p:sp>
          <p:nvSpPr>
            <p:cNvPr id="99" name="グラフィックス 20">
              <a:extLst>
                <a:ext uri="{FF2B5EF4-FFF2-40B4-BE49-F238E27FC236}">
                  <a16:creationId xmlns:a16="http://schemas.microsoft.com/office/drawing/2014/main" id="{106D338B-BCD2-41AB-8238-F964B447DDCF}"/>
                </a:ext>
              </a:extLst>
            </p:cNvPr>
            <p:cNvSpPr/>
            <p:nvPr/>
          </p:nvSpPr>
          <p:spPr>
            <a:xfrm>
              <a:off x="7690723" y="2757491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100" name="グラフィックス 20">
              <a:extLst>
                <a:ext uri="{FF2B5EF4-FFF2-40B4-BE49-F238E27FC236}">
                  <a16:creationId xmlns:a16="http://schemas.microsoft.com/office/drawing/2014/main" id="{58322436-FA65-4A2F-8FD0-6B6A3518D86E}"/>
                </a:ext>
              </a:extLst>
            </p:cNvPr>
            <p:cNvSpPr/>
            <p:nvPr/>
          </p:nvSpPr>
          <p:spPr>
            <a:xfrm>
              <a:off x="7690723" y="497505"/>
              <a:ext cx="620014" cy="620014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/>
            </a:p>
          </p:txBody>
        </p:sp>
        <p:sp>
          <p:nvSpPr>
            <p:cNvPr id="101" name="グラフィックス 24">
              <a:extLst>
                <a:ext uri="{FF2B5EF4-FFF2-40B4-BE49-F238E27FC236}">
                  <a16:creationId xmlns:a16="http://schemas.microsoft.com/office/drawing/2014/main" id="{5C5C80C6-6A98-4063-B3EE-5258F96FE2B0}"/>
                </a:ext>
              </a:extLst>
            </p:cNvPr>
            <p:cNvSpPr/>
            <p:nvPr/>
          </p:nvSpPr>
          <p:spPr>
            <a:xfrm>
              <a:off x="7690767" y="2004163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02" name="グラフィックス 24">
              <a:extLst>
                <a:ext uri="{FF2B5EF4-FFF2-40B4-BE49-F238E27FC236}">
                  <a16:creationId xmlns:a16="http://schemas.microsoft.com/office/drawing/2014/main" id="{55176711-DEFE-4923-B541-5DBD1DB720EC}"/>
                </a:ext>
              </a:extLst>
            </p:cNvPr>
            <p:cNvSpPr/>
            <p:nvPr/>
          </p:nvSpPr>
          <p:spPr>
            <a:xfrm>
              <a:off x="7690855" y="1250834"/>
              <a:ext cx="620014" cy="620014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pic>
          <p:nvPicPr>
            <p:cNvPr id="103" name="グラフィックス 102">
              <a:extLst>
                <a:ext uri="{FF2B5EF4-FFF2-40B4-BE49-F238E27FC236}">
                  <a16:creationId xmlns:a16="http://schemas.microsoft.com/office/drawing/2014/main" id="{6F1F9C6A-FFA9-4694-A039-59D62F43F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67107" y="497505"/>
              <a:ext cx="2272500" cy="2880000"/>
            </a:xfrm>
            <a:prstGeom prst="rect">
              <a:avLst/>
            </a:prstGeom>
          </p:spPr>
        </p:pic>
      </p:grp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3AA9E9D-89E6-4A95-BDEC-EEF3F94E8F83}"/>
              </a:ext>
            </a:extLst>
          </p:cNvPr>
          <p:cNvCxnSpPr>
            <a:cxnSpLocks/>
          </p:cNvCxnSpPr>
          <p:nvPr/>
        </p:nvCxnSpPr>
        <p:spPr>
          <a:xfrm flipH="1">
            <a:off x="4923549" y="7515023"/>
            <a:ext cx="1001922" cy="787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D5BA7571-2DBA-4DFC-B183-0DB4FBB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4510" y="7985417"/>
            <a:ext cx="540000" cy="540000"/>
          </a:xfrm>
          <a:prstGeom prst="rect">
            <a:avLst/>
          </a:prstGeom>
        </p:spPr>
      </p:pic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4C5F0BC-149E-4F2C-A097-E7E2EC2D6929}"/>
              </a:ext>
            </a:extLst>
          </p:cNvPr>
          <p:cNvCxnSpPr>
            <a:cxnSpLocks/>
          </p:cNvCxnSpPr>
          <p:nvPr/>
        </p:nvCxnSpPr>
        <p:spPr>
          <a:xfrm flipV="1">
            <a:off x="3533087" y="5765251"/>
            <a:ext cx="1" cy="1621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3016B0C5-53F3-4ACF-8995-E6B7F23D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247" y="6251921"/>
            <a:ext cx="540000" cy="540000"/>
          </a:xfrm>
          <a:prstGeom prst="rect">
            <a:avLst/>
          </a:prstGeom>
        </p:spPr>
      </p:pic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1FF3CD4-DDA2-4BFE-A121-5434178FF060}"/>
              </a:ext>
            </a:extLst>
          </p:cNvPr>
          <p:cNvCxnSpPr>
            <a:cxnSpLocks/>
          </p:cNvCxnSpPr>
          <p:nvPr/>
        </p:nvCxnSpPr>
        <p:spPr>
          <a:xfrm>
            <a:off x="4614906" y="4586361"/>
            <a:ext cx="792996" cy="66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185667A7-DA73-49AA-9AE4-818DE2BE8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6253" y="434281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E7B4A41-C1AB-459E-B162-01BAAD55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509" y="3525716"/>
            <a:ext cx="720000" cy="72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F6ADDC-4AE0-4AB4-AE64-9B8B450F5CE8}"/>
              </a:ext>
            </a:extLst>
          </p:cNvPr>
          <p:cNvSpPr txBox="1"/>
          <p:nvPr/>
        </p:nvSpPr>
        <p:spPr>
          <a:xfrm>
            <a:off x="955332" y="4245180"/>
            <a:ext cx="11178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スイート</a:t>
            </a: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4D6F3E-F942-4928-BD5A-E9EEB8AC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599" y="5269516"/>
            <a:ext cx="540000" cy="54000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CBFBAC-2754-4EDD-AB5A-34FB771A81B8}"/>
              </a:ext>
            </a:extLst>
          </p:cNvPr>
          <p:cNvCxnSpPr>
            <a:cxnSpLocks/>
          </p:cNvCxnSpPr>
          <p:nvPr/>
        </p:nvCxnSpPr>
        <p:spPr>
          <a:xfrm>
            <a:off x="1514276" y="5121701"/>
            <a:ext cx="0" cy="788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2D327BA-7916-40DC-AABF-7AB0360D4019}"/>
              </a:ext>
            </a:extLst>
          </p:cNvPr>
          <p:cNvSpPr/>
          <p:nvPr/>
        </p:nvSpPr>
        <p:spPr>
          <a:xfrm rot="16200000">
            <a:off x="2384358" y="5192447"/>
            <a:ext cx="742032" cy="646331"/>
          </a:xfrm>
          <a:prstGeom prst="triangle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0FA51-0A76-40ED-904A-8A814E3FA2EC}"/>
              </a:ext>
            </a:extLst>
          </p:cNvPr>
          <p:cNvSpPr/>
          <p:nvPr/>
        </p:nvSpPr>
        <p:spPr>
          <a:xfrm>
            <a:off x="2965183" y="2970413"/>
            <a:ext cx="3600000" cy="5090400"/>
          </a:xfrm>
          <a:prstGeom prst="rect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F4A59-1D03-45DC-AF77-32AC12BD2BD8}"/>
              </a:ext>
            </a:extLst>
          </p:cNvPr>
          <p:cNvSpPr txBox="1"/>
          <p:nvPr/>
        </p:nvSpPr>
        <p:spPr>
          <a:xfrm>
            <a:off x="289403" y="6964673"/>
            <a:ext cx="227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全テストに成功する</a:t>
            </a:r>
            <a:br>
              <a:rPr kumimoji="1" lang="en-US" altLang="ja-JP" dirty="0"/>
            </a:br>
            <a:r>
              <a:rPr kumimoji="1" lang="ja-JP" altLang="en-US" dirty="0"/>
              <a:t>プログラム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CB6DE33-EDB0-4B02-BA75-F8F26A9573AE}"/>
              </a:ext>
            </a:extLst>
          </p:cNvPr>
          <p:cNvGrpSpPr/>
          <p:nvPr/>
        </p:nvGrpSpPr>
        <p:grpSpPr>
          <a:xfrm>
            <a:off x="4787835" y="3258146"/>
            <a:ext cx="1417727" cy="1555664"/>
            <a:chOff x="4324551" y="3963296"/>
            <a:chExt cx="1417727" cy="1555664"/>
          </a:xfrm>
        </p:grpSpPr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E306BFB3-7D1D-4B52-92C5-CCAA079E2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15644" y="3963296"/>
              <a:ext cx="568125" cy="720000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D666EBCA-9DCA-4ACE-AD08-4EBE7EB4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4153" y="4798960"/>
              <a:ext cx="568125" cy="720000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CBF8FC0B-A8BF-4474-82E9-EDB4C7D7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4551" y="4792259"/>
              <a:ext cx="568125" cy="7200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0CEEA5-516E-4D03-99C0-823A2D2BF1FC}"/>
              </a:ext>
            </a:extLst>
          </p:cNvPr>
          <p:cNvGrpSpPr>
            <a:grpSpLocks noChangeAspect="1"/>
          </p:cNvGrpSpPr>
          <p:nvPr/>
        </p:nvGrpSpPr>
        <p:grpSpPr>
          <a:xfrm>
            <a:off x="1146974" y="6149220"/>
            <a:ext cx="734601" cy="720000"/>
            <a:chOff x="680800" y="5014514"/>
            <a:chExt cx="1655792" cy="16228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8B4349-55FF-4242-B67B-35D82E5FA70A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46" name="グラフィックス 24">
                <a:extLst>
                  <a:ext uri="{FF2B5EF4-FFF2-40B4-BE49-F238E27FC236}">
                    <a16:creationId xmlns:a16="http://schemas.microsoft.com/office/drawing/2014/main" id="{BE14464C-39F5-43A6-B88F-4DADEE07926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グラフィックス 24">
                <a:extLst>
                  <a:ext uri="{FF2B5EF4-FFF2-40B4-BE49-F238E27FC236}">
                    <a16:creationId xmlns:a16="http://schemas.microsoft.com/office/drawing/2014/main" id="{20A20FC9-7322-4184-938A-22255F51EF06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グラフィックス 24">
                <a:extLst>
                  <a:ext uri="{FF2B5EF4-FFF2-40B4-BE49-F238E27FC236}">
                    <a16:creationId xmlns:a16="http://schemas.microsoft.com/office/drawing/2014/main" id="{18735EE2-796E-4752-A1CE-99349C0E838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5BF639B8-1304-483A-9488-01FC2B4C1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45" name="グラフィックス 24">
              <a:extLst>
                <a:ext uri="{FF2B5EF4-FFF2-40B4-BE49-F238E27FC236}">
                  <a16:creationId xmlns:a16="http://schemas.microsoft.com/office/drawing/2014/main" id="{607E6133-ED7E-416A-9C3F-784D73C0374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B791FDF-92C7-4DFF-94B2-2A2B3C3ABD05}"/>
              </a:ext>
            </a:extLst>
          </p:cNvPr>
          <p:cNvGrpSpPr/>
          <p:nvPr/>
        </p:nvGrpSpPr>
        <p:grpSpPr>
          <a:xfrm>
            <a:off x="3185157" y="4930705"/>
            <a:ext cx="1582209" cy="1555664"/>
            <a:chOff x="2624553" y="5718138"/>
            <a:chExt cx="1582209" cy="1555664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5BA9FF2-4B46-4C06-B2BF-2C7950AE3F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2900" y="5718138"/>
              <a:ext cx="735908" cy="720000"/>
              <a:chOff x="862384" y="583780"/>
              <a:chExt cx="2943630" cy="2880000"/>
            </a:xfrm>
          </p:grpSpPr>
          <p:sp>
            <p:nvSpPr>
              <p:cNvPr id="51" name="グラフィックス 20">
                <a:extLst>
                  <a:ext uri="{FF2B5EF4-FFF2-40B4-BE49-F238E27FC236}">
                    <a16:creationId xmlns:a16="http://schemas.microsoft.com/office/drawing/2014/main" id="{4A2020CE-CC43-4302-922D-7D8ACA98CA41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2" name="グラフィックス 24">
                <a:extLst>
                  <a:ext uri="{FF2B5EF4-FFF2-40B4-BE49-F238E27FC236}">
                    <a16:creationId xmlns:a16="http://schemas.microsoft.com/office/drawing/2014/main" id="{7BF21E2C-322D-4FD7-8C6A-B524B66E7FAE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グラフィックス 24">
                <a:extLst>
                  <a:ext uri="{FF2B5EF4-FFF2-40B4-BE49-F238E27FC236}">
                    <a16:creationId xmlns:a16="http://schemas.microsoft.com/office/drawing/2014/main" id="{9090A57B-6595-4143-94EE-BC4E7B486694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4" name="グラフィックス 24">
                <a:extLst>
                  <a:ext uri="{FF2B5EF4-FFF2-40B4-BE49-F238E27FC236}">
                    <a16:creationId xmlns:a16="http://schemas.microsoft.com/office/drawing/2014/main" id="{6A891FDD-48A1-4F06-A210-462B2C61245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692FBC2A-CD9E-4328-9F16-09440E1EE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7172D28-8A60-4225-80F5-A41155328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4553" y="6553802"/>
              <a:ext cx="735940" cy="720000"/>
              <a:chOff x="5367107" y="497505"/>
              <a:chExt cx="2943762" cy="2880000"/>
            </a:xfrm>
          </p:grpSpPr>
          <p:sp>
            <p:nvSpPr>
              <p:cNvPr id="57" name="グラフィックス 20">
                <a:extLst>
                  <a:ext uri="{FF2B5EF4-FFF2-40B4-BE49-F238E27FC236}">
                    <a16:creationId xmlns:a16="http://schemas.microsoft.com/office/drawing/2014/main" id="{9ABFABA5-1E1F-4C1A-B11F-D6E2D016BA21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8" name="グラフィックス 20">
                <a:extLst>
                  <a:ext uri="{FF2B5EF4-FFF2-40B4-BE49-F238E27FC236}">
                    <a16:creationId xmlns:a16="http://schemas.microsoft.com/office/drawing/2014/main" id="{62270EA5-B5EB-42EC-B186-E2680B054CDB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59" name="グラフィックス 24">
                <a:extLst>
                  <a:ext uri="{FF2B5EF4-FFF2-40B4-BE49-F238E27FC236}">
                    <a16:creationId xmlns:a16="http://schemas.microsoft.com/office/drawing/2014/main" id="{0FE4E0F3-DD57-4382-B467-7928344B4794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グラフィックス 24">
                <a:extLst>
                  <a:ext uri="{FF2B5EF4-FFF2-40B4-BE49-F238E27FC236}">
                    <a16:creationId xmlns:a16="http://schemas.microsoft.com/office/drawing/2014/main" id="{2F939CCE-2C51-4E85-8F0F-3EC4B72D7AFF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97A8BA66-AC1A-42A4-A5DF-2ECD17B3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DDE5280-A7DF-4CB1-A4B6-88B70EEACF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70854" y="6548968"/>
              <a:ext cx="735908" cy="720000"/>
              <a:chOff x="3693514" y="5014514"/>
              <a:chExt cx="1655792" cy="1620000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79DF9984-2B30-4E2F-BEA3-DF46496C3AB8}"/>
                  </a:ext>
                </a:extLst>
              </p:cNvPr>
              <p:cNvGrpSpPr/>
              <p:nvPr/>
            </p:nvGrpSpPr>
            <p:grpSpPr>
              <a:xfrm>
                <a:off x="3693514" y="5014514"/>
                <a:ext cx="1655792" cy="1620000"/>
                <a:chOff x="8799409" y="454033"/>
                <a:chExt cx="2943630" cy="2880000"/>
              </a:xfrm>
            </p:grpSpPr>
            <p:sp>
              <p:nvSpPr>
                <p:cNvPr id="65" name="グラフィックス 20">
                  <a:extLst>
                    <a:ext uri="{FF2B5EF4-FFF2-40B4-BE49-F238E27FC236}">
                      <a16:creationId xmlns:a16="http://schemas.microsoft.com/office/drawing/2014/main" id="{C9270D2A-2BAE-460A-B0B2-8041C01B9D89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66" name="グラフィックス 20">
                  <a:extLst>
                    <a:ext uri="{FF2B5EF4-FFF2-40B4-BE49-F238E27FC236}">
                      <a16:creationId xmlns:a16="http://schemas.microsoft.com/office/drawing/2014/main" id="{6795CD35-A54E-4BFA-A6DA-1270F8E70843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67" name="グラフィックス 20">
                  <a:extLst>
                    <a:ext uri="{FF2B5EF4-FFF2-40B4-BE49-F238E27FC236}">
                      <a16:creationId xmlns:a16="http://schemas.microsoft.com/office/drawing/2014/main" id="{B3E29DED-D302-4E5E-B027-EDC0D464E00E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pic>
              <p:nvPicPr>
                <p:cNvPr id="68" name="グラフィックス 67">
                  <a:extLst>
                    <a:ext uri="{FF2B5EF4-FFF2-40B4-BE49-F238E27FC236}">
                      <a16:creationId xmlns:a16="http://schemas.microsoft.com/office/drawing/2014/main" id="{969B01CB-9C39-4000-A722-1C801982E3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9409" y="454033"/>
                  <a:ext cx="2272500" cy="2880000"/>
                </a:xfrm>
                <a:prstGeom prst="rect">
                  <a:avLst/>
                </a:prstGeom>
              </p:spPr>
            </p:pic>
          </p:grpSp>
          <p:sp>
            <p:nvSpPr>
              <p:cNvPr id="64" name="グラフィックス 20">
                <a:extLst>
                  <a:ext uri="{FF2B5EF4-FFF2-40B4-BE49-F238E27FC236}">
                    <a16:creationId xmlns:a16="http://schemas.microsoft.com/office/drawing/2014/main" id="{9BC51842-175F-40F5-A219-3F30DB87F756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B38D72-0696-49C9-A001-1D544097DF60}"/>
              </a:ext>
            </a:extLst>
          </p:cNvPr>
          <p:cNvGrpSpPr/>
          <p:nvPr/>
        </p:nvGrpSpPr>
        <p:grpSpPr>
          <a:xfrm>
            <a:off x="4767540" y="6722842"/>
            <a:ext cx="1590900" cy="720000"/>
            <a:chOff x="4319161" y="7764196"/>
            <a:chExt cx="1590900" cy="7200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6C3A3FB-E156-4A18-9B7A-345A10752C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74153" y="7764196"/>
              <a:ext cx="735908" cy="720000"/>
              <a:chOff x="862384" y="583780"/>
              <a:chExt cx="2943630" cy="2880000"/>
            </a:xfrm>
          </p:grpSpPr>
          <p:sp>
            <p:nvSpPr>
              <p:cNvPr id="70" name="グラフィックス 20">
                <a:extLst>
                  <a:ext uri="{FF2B5EF4-FFF2-40B4-BE49-F238E27FC236}">
                    <a16:creationId xmlns:a16="http://schemas.microsoft.com/office/drawing/2014/main" id="{965A053C-5F17-4FF8-95C8-5F274CD3FFB4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71" name="グラフィックス 24">
                <a:extLst>
                  <a:ext uri="{FF2B5EF4-FFF2-40B4-BE49-F238E27FC236}">
                    <a16:creationId xmlns:a16="http://schemas.microsoft.com/office/drawing/2014/main" id="{A3719ABB-F9B6-45DB-A5A0-020D59BEA5FB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グラフィックス 24">
                <a:extLst>
                  <a:ext uri="{FF2B5EF4-FFF2-40B4-BE49-F238E27FC236}">
                    <a16:creationId xmlns:a16="http://schemas.microsoft.com/office/drawing/2014/main" id="{40678DEB-1D69-4AF1-8A14-BE6A1E552EFF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グラフィックス 24">
                <a:extLst>
                  <a:ext uri="{FF2B5EF4-FFF2-40B4-BE49-F238E27FC236}">
                    <a16:creationId xmlns:a16="http://schemas.microsoft.com/office/drawing/2014/main" id="{A31A7B06-4260-49E9-B2EA-F831DA905FD2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4" name="グラフィックス 73">
                <a:extLst>
                  <a:ext uri="{FF2B5EF4-FFF2-40B4-BE49-F238E27FC236}">
                    <a16:creationId xmlns:a16="http://schemas.microsoft.com/office/drawing/2014/main" id="{BBE08DB4-7ACD-4F40-A6B6-75E1FEA6F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B33E03C0-BB4D-4A38-9A9E-C47EAD480F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19161" y="7764196"/>
              <a:ext cx="735940" cy="720000"/>
              <a:chOff x="5367107" y="497505"/>
              <a:chExt cx="2943762" cy="2880000"/>
            </a:xfrm>
          </p:grpSpPr>
          <p:sp>
            <p:nvSpPr>
              <p:cNvPr id="99" name="グラフィックス 20">
                <a:extLst>
                  <a:ext uri="{FF2B5EF4-FFF2-40B4-BE49-F238E27FC236}">
                    <a16:creationId xmlns:a16="http://schemas.microsoft.com/office/drawing/2014/main" id="{106D338B-BCD2-41AB-8238-F964B447DDCF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100" name="グラフィックス 20">
                <a:extLst>
                  <a:ext uri="{FF2B5EF4-FFF2-40B4-BE49-F238E27FC236}">
                    <a16:creationId xmlns:a16="http://schemas.microsoft.com/office/drawing/2014/main" id="{58322436-FA65-4A2F-8FD0-6B6A3518D86E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101" name="グラフィックス 24">
                <a:extLst>
                  <a:ext uri="{FF2B5EF4-FFF2-40B4-BE49-F238E27FC236}">
                    <a16:creationId xmlns:a16="http://schemas.microsoft.com/office/drawing/2014/main" id="{5C5C80C6-6A98-4063-B3EE-5258F96FE2B0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2" name="グラフィックス 24">
                <a:extLst>
                  <a:ext uri="{FF2B5EF4-FFF2-40B4-BE49-F238E27FC236}">
                    <a16:creationId xmlns:a16="http://schemas.microsoft.com/office/drawing/2014/main" id="{55176711-DEFE-4923-B541-5DBD1DB720EC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103" name="グラフィックス 102">
                <a:extLst>
                  <a:ext uri="{FF2B5EF4-FFF2-40B4-BE49-F238E27FC236}">
                    <a16:creationId xmlns:a16="http://schemas.microsoft.com/office/drawing/2014/main" id="{6F1F9C6A-FFA9-4694-A039-59D62F43F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</p:grp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3AA9E9D-89E6-4A95-BDEC-EEF3F94E8F83}"/>
              </a:ext>
            </a:extLst>
          </p:cNvPr>
          <p:cNvCxnSpPr>
            <a:cxnSpLocks/>
          </p:cNvCxnSpPr>
          <p:nvPr/>
        </p:nvCxnSpPr>
        <p:spPr>
          <a:xfrm flipH="1">
            <a:off x="3963192" y="4296420"/>
            <a:ext cx="609388" cy="47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D5BA7571-2DBA-4DFC-B183-0DB4FBB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9379" y="3858568"/>
            <a:ext cx="540000" cy="540000"/>
          </a:xfrm>
          <a:prstGeom prst="rect">
            <a:avLst/>
          </a:prstGeom>
        </p:spPr>
      </p:pic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4C5F0BC-149E-4F2C-A097-E7E2EC2D6929}"/>
              </a:ext>
            </a:extLst>
          </p:cNvPr>
          <p:cNvCxnSpPr>
            <a:cxnSpLocks/>
          </p:cNvCxnSpPr>
          <p:nvPr/>
        </p:nvCxnSpPr>
        <p:spPr>
          <a:xfrm flipV="1">
            <a:off x="5443075" y="5155760"/>
            <a:ext cx="0" cy="1008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3016B0C5-53F3-4ACF-8995-E6B7F23D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2535" y="5245526"/>
            <a:ext cx="540000" cy="540000"/>
          </a:xfrm>
          <a:prstGeom prst="rect">
            <a:avLst/>
          </a:prstGeom>
        </p:spPr>
      </p:pic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1FF3CD4-DDA2-4BFE-A121-5434178FF060}"/>
              </a:ext>
            </a:extLst>
          </p:cNvPr>
          <p:cNvCxnSpPr>
            <a:cxnSpLocks/>
          </p:cNvCxnSpPr>
          <p:nvPr/>
        </p:nvCxnSpPr>
        <p:spPr>
          <a:xfrm>
            <a:off x="4005483" y="6637007"/>
            <a:ext cx="606879" cy="470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185667A7-DA73-49AA-9AE4-818DE2BE8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9800" y="6891528"/>
            <a:ext cx="540000" cy="54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492B2A-688B-46A7-B54D-25D72567778F}"/>
              </a:ext>
            </a:extLst>
          </p:cNvPr>
          <p:cNvSpPr txBox="1"/>
          <p:nvPr/>
        </p:nvSpPr>
        <p:spPr>
          <a:xfrm>
            <a:off x="2992587" y="3022605"/>
            <a:ext cx="12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探索的</a:t>
            </a:r>
            <a:r>
              <a:rPr kumimoji="1" lang="en-US" altLang="ja-JP" b="1" dirty="0"/>
              <a:t>APR</a:t>
            </a:r>
            <a:endParaRPr kumimoji="1" lang="ja-JP" altLang="en-US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E862E06-F1AA-492C-A014-BE47011246A8}"/>
              </a:ext>
            </a:extLst>
          </p:cNvPr>
          <p:cNvSpPr txBox="1"/>
          <p:nvPr/>
        </p:nvSpPr>
        <p:spPr>
          <a:xfrm>
            <a:off x="5502664" y="5781705"/>
            <a:ext cx="9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生成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DB3DF6A-D85C-46BF-BDFF-0CE17B973C01}"/>
              </a:ext>
            </a:extLst>
          </p:cNvPr>
          <p:cNvSpPr txBox="1"/>
          <p:nvPr/>
        </p:nvSpPr>
        <p:spPr>
          <a:xfrm>
            <a:off x="3300391" y="7201535"/>
            <a:ext cx="9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選択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089CAF6-02CF-42F7-BD86-09950B4B1B17}"/>
              </a:ext>
            </a:extLst>
          </p:cNvPr>
          <p:cNvSpPr txBox="1"/>
          <p:nvPr/>
        </p:nvSpPr>
        <p:spPr>
          <a:xfrm>
            <a:off x="3254771" y="4123213"/>
            <a:ext cx="93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評価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78D5ED-DA0C-46E0-89C9-39A003D0564F}"/>
              </a:ext>
            </a:extLst>
          </p:cNvPr>
          <p:cNvSpPr txBox="1"/>
          <p:nvPr/>
        </p:nvSpPr>
        <p:spPr>
          <a:xfrm>
            <a:off x="209549" y="657225"/>
            <a:ext cx="268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惜しい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9B1D88-AF46-4909-9172-9B4C54BFA3FB}"/>
              </a:ext>
            </a:extLst>
          </p:cNvPr>
          <p:cNvSpPr txBox="1"/>
          <p:nvPr/>
        </p:nvSpPr>
        <p:spPr>
          <a:xfrm>
            <a:off x="5443075" y="400491"/>
            <a:ext cx="31462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同じものが回ってる</a:t>
            </a:r>
            <a:endParaRPr kumimoji="1" lang="en-US" altLang="ja-JP" dirty="0"/>
          </a:p>
          <a:p>
            <a:r>
              <a:rPr kumimoji="1" lang="ja-JP" altLang="en-US" dirty="0"/>
              <a:t>進化感がない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三角が原因</a:t>
            </a:r>
            <a:endParaRPr kumimoji="1" lang="en-US" altLang="ja-JP" dirty="0"/>
          </a:p>
          <a:p>
            <a:r>
              <a:rPr kumimoji="1" lang="ja-JP" altLang="en-US" dirty="0"/>
              <a:t>下に行くだけ</a:t>
            </a:r>
            <a:endParaRPr kumimoji="1" lang="en-US" altLang="ja-JP" dirty="0"/>
          </a:p>
          <a:p>
            <a:r>
              <a:rPr kumimoji="1" lang="ja-JP" altLang="en-US" dirty="0"/>
              <a:t>選別して上に戻る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歯車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つで</a:t>
            </a:r>
            <a:r>
              <a:rPr kumimoji="1" lang="ja-JP" altLang="en-US" dirty="0"/>
              <a:t>いい</a:t>
            </a:r>
            <a:endParaRPr kumimoji="1" lang="en-US" altLang="ja-JP" dirty="0"/>
          </a:p>
          <a:p>
            <a:r>
              <a:rPr kumimoji="1" lang="ja-JP" altLang="en-US" dirty="0"/>
              <a:t>わかる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アイコンと文字を近づける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75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E7B4A41-C1AB-459E-B162-01BAAD55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289" y="2584926"/>
            <a:ext cx="720000" cy="72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F6ADDC-4AE0-4AB4-AE64-9B8B450F5CE8}"/>
              </a:ext>
            </a:extLst>
          </p:cNvPr>
          <p:cNvSpPr txBox="1"/>
          <p:nvPr/>
        </p:nvSpPr>
        <p:spPr>
          <a:xfrm>
            <a:off x="578851" y="3337915"/>
            <a:ext cx="17296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/>
              <a:t>テストケース</a:t>
            </a:r>
            <a:endParaRPr kumimoji="1" lang="en-US" altLang="ja-JP" sz="20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4D6F3E-F942-4928-BD5A-E9EEB8AC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4395" y="4197953"/>
            <a:ext cx="540000" cy="54000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CBFBAC-2754-4EDD-AB5A-34FB771A81B8}"/>
              </a:ext>
            </a:extLst>
          </p:cNvPr>
          <p:cNvCxnSpPr>
            <a:cxnSpLocks/>
          </p:cNvCxnSpPr>
          <p:nvPr/>
        </p:nvCxnSpPr>
        <p:spPr>
          <a:xfrm>
            <a:off x="1456289" y="3888081"/>
            <a:ext cx="0" cy="11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2D327BA-7916-40DC-AABF-7AB0360D4019}"/>
              </a:ext>
            </a:extLst>
          </p:cNvPr>
          <p:cNvSpPr/>
          <p:nvPr/>
        </p:nvSpPr>
        <p:spPr>
          <a:xfrm rot="16200000">
            <a:off x="2428528" y="4120884"/>
            <a:ext cx="742032" cy="646331"/>
          </a:xfrm>
          <a:prstGeom prst="triangle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C0FA51-0A76-40ED-904A-8A814E3FA2EC}"/>
              </a:ext>
            </a:extLst>
          </p:cNvPr>
          <p:cNvSpPr>
            <a:spLocks noChangeAspect="1"/>
          </p:cNvSpPr>
          <p:nvPr/>
        </p:nvSpPr>
        <p:spPr>
          <a:xfrm>
            <a:off x="2953874" y="1380226"/>
            <a:ext cx="2868220" cy="6029866"/>
          </a:xfrm>
          <a:prstGeom prst="rect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1F4A59-1D03-45DC-AF77-32AC12BD2BD8}"/>
              </a:ext>
            </a:extLst>
          </p:cNvPr>
          <p:cNvSpPr txBox="1"/>
          <p:nvPr/>
        </p:nvSpPr>
        <p:spPr>
          <a:xfrm>
            <a:off x="221923" y="6040898"/>
            <a:ext cx="250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全テストを通過する</a:t>
            </a:r>
            <a:br>
              <a:rPr kumimoji="1" lang="en-US" altLang="ja-JP" sz="2000" dirty="0"/>
            </a:br>
            <a:r>
              <a:rPr kumimoji="1" lang="ja-JP" altLang="en-US" sz="2000" dirty="0"/>
              <a:t>プログラム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CB6DE33-EDB0-4B02-BA75-F8F26A9573AE}"/>
              </a:ext>
            </a:extLst>
          </p:cNvPr>
          <p:cNvGrpSpPr/>
          <p:nvPr/>
        </p:nvGrpSpPr>
        <p:grpSpPr>
          <a:xfrm>
            <a:off x="4101621" y="1556713"/>
            <a:ext cx="1417727" cy="1555664"/>
            <a:chOff x="4324551" y="3963296"/>
            <a:chExt cx="1417727" cy="1555664"/>
          </a:xfrm>
        </p:grpSpPr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E306BFB3-7D1D-4B52-92C5-CCAA079E2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15644" y="3963296"/>
              <a:ext cx="568125" cy="720000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D666EBCA-9DCA-4ACE-AD08-4EBE7EB4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4153" y="4798960"/>
              <a:ext cx="568125" cy="720000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CBF8FC0B-A8BF-4474-82E9-EDB4C7D7F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4551" y="4792259"/>
              <a:ext cx="568125" cy="720000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90CEEA5-516E-4D03-99C0-823A2D2BF1FC}"/>
              </a:ext>
            </a:extLst>
          </p:cNvPr>
          <p:cNvGrpSpPr>
            <a:grpSpLocks noChangeAspect="1"/>
          </p:cNvGrpSpPr>
          <p:nvPr/>
        </p:nvGrpSpPr>
        <p:grpSpPr>
          <a:xfrm>
            <a:off x="1079494" y="5287629"/>
            <a:ext cx="734601" cy="720000"/>
            <a:chOff x="680800" y="5014514"/>
            <a:chExt cx="1655792" cy="1622882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B8B4349-55FF-4242-B67B-35D82E5FA70A}"/>
                </a:ext>
              </a:extLst>
            </p:cNvPr>
            <p:cNvGrpSpPr/>
            <p:nvPr/>
          </p:nvGrpSpPr>
          <p:grpSpPr>
            <a:xfrm>
              <a:off x="680800" y="5017396"/>
              <a:ext cx="1655792" cy="1620000"/>
              <a:chOff x="862384" y="583780"/>
              <a:chExt cx="2943630" cy="2880000"/>
            </a:xfrm>
          </p:grpSpPr>
          <p:sp>
            <p:nvSpPr>
              <p:cNvPr id="46" name="グラフィックス 24">
                <a:extLst>
                  <a:ext uri="{FF2B5EF4-FFF2-40B4-BE49-F238E27FC236}">
                    <a16:creationId xmlns:a16="http://schemas.microsoft.com/office/drawing/2014/main" id="{BE14464C-39F5-43A6-B88F-4DADEE079260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グラフィックス 24">
                <a:extLst>
                  <a:ext uri="{FF2B5EF4-FFF2-40B4-BE49-F238E27FC236}">
                    <a16:creationId xmlns:a16="http://schemas.microsoft.com/office/drawing/2014/main" id="{20A20FC9-7322-4184-938A-22255F51EF06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48" name="グラフィックス 24">
                <a:extLst>
                  <a:ext uri="{FF2B5EF4-FFF2-40B4-BE49-F238E27FC236}">
                    <a16:creationId xmlns:a16="http://schemas.microsoft.com/office/drawing/2014/main" id="{18735EE2-796E-4752-A1CE-99349C0E838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5BF639B8-1304-483A-9488-01FC2B4C1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sp>
          <p:nvSpPr>
            <p:cNvPr id="45" name="グラフィックス 24">
              <a:extLst>
                <a:ext uri="{FF2B5EF4-FFF2-40B4-BE49-F238E27FC236}">
                  <a16:creationId xmlns:a16="http://schemas.microsoft.com/office/drawing/2014/main" id="{607E6133-ED7E-416A-9C3F-784D73C0374E}"/>
                </a:ext>
              </a:extLst>
            </p:cNvPr>
            <p:cNvSpPr/>
            <p:nvPr/>
          </p:nvSpPr>
          <p:spPr>
            <a:xfrm>
              <a:off x="1987760" y="5014514"/>
              <a:ext cx="348758" cy="348758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B791FDF-92C7-4DFF-94B2-2A2B3C3ABD05}"/>
              </a:ext>
            </a:extLst>
          </p:cNvPr>
          <p:cNvGrpSpPr/>
          <p:nvPr/>
        </p:nvGrpSpPr>
        <p:grpSpPr>
          <a:xfrm>
            <a:off x="4019380" y="4032837"/>
            <a:ext cx="1582209" cy="1555664"/>
            <a:chOff x="2624553" y="5718138"/>
            <a:chExt cx="1582209" cy="1555664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5BA9FF2-4B46-4C06-B2BF-2C7950AE3F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2900" y="5718138"/>
              <a:ext cx="735908" cy="720000"/>
              <a:chOff x="862384" y="583780"/>
              <a:chExt cx="2943630" cy="2880000"/>
            </a:xfrm>
          </p:grpSpPr>
          <p:sp>
            <p:nvSpPr>
              <p:cNvPr id="51" name="グラフィックス 20">
                <a:extLst>
                  <a:ext uri="{FF2B5EF4-FFF2-40B4-BE49-F238E27FC236}">
                    <a16:creationId xmlns:a16="http://schemas.microsoft.com/office/drawing/2014/main" id="{4A2020CE-CC43-4302-922D-7D8ACA98CA41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2" name="グラフィックス 24">
                <a:extLst>
                  <a:ext uri="{FF2B5EF4-FFF2-40B4-BE49-F238E27FC236}">
                    <a16:creationId xmlns:a16="http://schemas.microsoft.com/office/drawing/2014/main" id="{7BF21E2C-322D-4FD7-8C6A-B524B66E7FAE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グラフィックス 24">
                <a:extLst>
                  <a:ext uri="{FF2B5EF4-FFF2-40B4-BE49-F238E27FC236}">
                    <a16:creationId xmlns:a16="http://schemas.microsoft.com/office/drawing/2014/main" id="{9090A57B-6595-4143-94EE-BC4E7B486694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4" name="グラフィックス 24">
                <a:extLst>
                  <a:ext uri="{FF2B5EF4-FFF2-40B4-BE49-F238E27FC236}">
                    <a16:creationId xmlns:a16="http://schemas.microsoft.com/office/drawing/2014/main" id="{6A891FDD-48A1-4F06-A210-462B2C612457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692FBC2A-CD9E-4328-9F16-09440E1EE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7172D28-8A60-4225-80F5-A41155328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4553" y="6553802"/>
              <a:ext cx="735940" cy="720000"/>
              <a:chOff x="5367107" y="497505"/>
              <a:chExt cx="2943762" cy="2880000"/>
            </a:xfrm>
          </p:grpSpPr>
          <p:sp>
            <p:nvSpPr>
              <p:cNvPr id="57" name="グラフィックス 20">
                <a:extLst>
                  <a:ext uri="{FF2B5EF4-FFF2-40B4-BE49-F238E27FC236}">
                    <a16:creationId xmlns:a16="http://schemas.microsoft.com/office/drawing/2014/main" id="{9ABFABA5-1E1F-4C1A-B11F-D6E2D016BA21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58" name="グラフィックス 20">
                <a:extLst>
                  <a:ext uri="{FF2B5EF4-FFF2-40B4-BE49-F238E27FC236}">
                    <a16:creationId xmlns:a16="http://schemas.microsoft.com/office/drawing/2014/main" id="{62270EA5-B5EB-42EC-B186-E2680B054CDB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59" name="グラフィックス 24">
                <a:extLst>
                  <a:ext uri="{FF2B5EF4-FFF2-40B4-BE49-F238E27FC236}">
                    <a16:creationId xmlns:a16="http://schemas.microsoft.com/office/drawing/2014/main" id="{0FE4E0F3-DD57-4382-B467-7928344B4794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グラフィックス 24">
                <a:extLst>
                  <a:ext uri="{FF2B5EF4-FFF2-40B4-BE49-F238E27FC236}">
                    <a16:creationId xmlns:a16="http://schemas.microsoft.com/office/drawing/2014/main" id="{2F939CCE-2C51-4E85-8F0F-3EC4B72D7AFF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97A8BA66-AC1A-42A4-A5DF-2ECD17B3E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DDE5280-A7DF-4CB1-A4B6-88B70EEACF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70854" y="6548968"/>
              <a:ext cx="735908" cy="720000"/>
              <a:chOff x="3693514" y="5014514"/>
              <a:chExt cx="1655792" cy="1620000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79DF9984-2B30-4E2F-BEA3-DF46496C3AB8}"/>
                  </a:ext>
                </a:extLst>
              </p:cNvPr>
              <p:cNvGrpSpPr/>
              <p:nvPr/>
            </p:nvGrpSpPr>
            <p:grpSpPr>
              <a:xfrm>
                <a:off x="3693514" y="5014514"/>
                <a:ext cx="1655792" cy="1620000"/>
                <a:chOff x="8799409" y="454033"/>
                <a:chExt cx="2943630" cy="2880000"/>
              </a:xfrm>
            </p:grpSpPr>
            <p:sp>
              <p:nvSpPr>
                <p:cNvPr id="65" name="グラフィックス 20">
                  <a:extLst>
                    <a:ext uri="{FF2B5EF4-FFF2-40B4-BE49-F238E27FC236}">
                      <a16:creationId xmlns:a16="http://schemas.microsoft.com/office/drawing/2014/main" id="{C9270D2A-2BAE-460A-B0B2-8041C01B9D89}"/>
                    </a:ext>
                  </a:extLst>
                </p:cNvPr>
                <p:cNvSpPr/>
                <p:nvPr/>
              </p:nvSpPr>
              <p:spPr>
                <a:xfrm>
                  <a:off x="11123025" y="1207362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sp>
              <p:nvSpPr>
                <p:cNvPr id="66" name="グラフィックス 20">
                  <a:extLst>
                    <a:ext uri="{FF2B5EF4-FFF2-40B4-BE49-F238E27FC236}">
                      <a16:creationId xmlns:a16="http://schemas.microsoft.com/office/drawing/2014/main" id="{6795CD35-A54E-4BFA-A6DA-1270F8E70843}"/>
                    </a:ext>
                  </a:extLst>
                </p:cNvPr>
                <p:cNvSpPr/>
                <p:nvPr/>
              </p:nvSpPr>
              <p:spPr>
                <a:xfrm>
                  <a:off x="11123025" y="2714019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 dirty="0"/>
                </a:p>
              </p:txBody>
            </p:sp>
            <p:sp>
              <p:nvSpPr>
                <p:cNvPr id="67" name="グラフィックス 20">
                  <a:extLst>
                    <a:ext uri="{FF2B5EF4-FFF2-40B4-BE49-F238E27FC236}">
                      <a16:creationId xmlns:a16="http://schemas.microsoft.com/office/drawing/2014/main" id="{B3E29DED-D302-4E5E-B027-EDC0D464E00E}"/>
                    </a:ext>
                  </a:extLst>
                </p:cNvPr>
                <p:cNvSpPr/>
                <p:nvPr/>
              </p:nvSpPr>
              <p:spPr>
                <a:xfrm>
                  <a:off x="11123025" y="1960691"/>
                  <a:ext cx="620014" cy="620014"/>
                </a:xfrm>
                <a:custGeom>
                  <a:avLst/>
                  <a:gdLst>
                    <a:gd name="connsiteX0" fmla="*/ 150650 w 301243"/>
                    <a:gd name="connsiteY0" fmla="*/ 28 h 301243"/>
                    <a:gd name="connsiteX1" fmla="*/ 28 w 301243"/>
                    <a:gd name="connsiteY1" fmla="*/ 150650 h 301243"/>
                    <a:gd name="connsiteX2" fmla="*/ 150650 w 301243"/>
                    <a:gd name="connsiteY2" fmla="*/ 301272 h 301243"/>
                    <a:gd name="connsiteX3" fmla="*/ 301272 w 301243"/>
                    <a:gd name="connsiteY3" fmla="*/ 150650 h 301243"/>
                    <a:gd name="connsiteX4" fmla="*/ 150650 w 301243"/>
                    <a:gd name="connsiteY4" fmla="*/ 28 h 301243"/>
                    <a:gd name="connsiteX5" fmla="*/ 150650 w 301243"/>
                    <a:gd name="connsiteY5" fmla="*/ 272119 h 301243"/>
                    <a:gd name="connsiteX6" fmla="*/ 29181 w 301243"/>
                    <a:gd name="connsiteY6" fmla="*/ 150650 h 301243"/>
                    <a:gd name="connsiteX7" fmla="*/ 150650 w 301243"/>
                    <a:gd name="connsiteY7" fmla="*/ 29181 h 301243"/>
                    <a:gd name="connsiteX8" fmla="*/ 272119 w 301243"/>
                    <a:gd name="connsiteY8" fmla="*/ 150650 h 301243"/>
                    <a:gd name="connsiteX9" fmla="*/ 150650 w 301243"/>
                    <a:gd name="connsiteY9" fmla="*/ 272119 h 301243"/>
                    <a:gd name="connsiteX10" fmla="*/ 212478 w 301243"/>
                    <a:gd name="connsiteY10" fmla="*/ 112873 h 301243"/>
                    <a:gd name="connsiteX11" fmla="*/ 174701 w 301243"/>
                    <a:gd name="connsiteY11" fmla="*/ 150650 h 301243"/>
                    <a:gd name="connsiteX12" fmla="*/ 212478 w 301243"/>
                    <a:gd name="connsiteY12" fmla="*/ 188427 h 301243"/>
                    <a:gd name="connsiteX13" fmla="*/ 212478 w 301243"/>
                    <a:gd name="connsiteY13" fmla="*/ 198752 h 301243"/>
                    <a:gd name="connsiteX14" fmla="*/ 198752 w 301243"/>
                    <a:gd name="connsiteY14" fmla="*/ 212478 h 301243"/>
                    <a:gd name="connsiteX15" fmla="*/ 188427 w 301243"/>
                    <a:gd name="connsiteY15" fmla="*/ 212478 h 301243"/>
                    <a:gd name="connsiteX16" fmla="*/ 150650 w 301243"/>
                    <a:gd name="connsiteY16" fmla="*/ 174701 h 301243"/>
                    <a:gd name="connsiteX17" fmla="*/ 112873 w 301243"/>
                    <a:gd name="connsiteY17" fmla="*/ 212478 h 301243"/>
                    <a:gd name="connsiteX18" fmla="*/ 102548 w 301243"/>
                    <a:gd name="connsiteY18" fmla="*/ 212478 h 301243"/>
                    <a:gd name="connsiteX19" fmla="*/ 88822 w 301243"/>
                    <a:gd name="connsiteY19" fmla="*/ 198752 h 301243"/>
                    <a:gd name="connsiteX20" fmla="*/ 88822 w 301243"/>
                    <a:gd name="connsiteY20" fmla="*/ 188427 h 301243"/>
                    <a:gd name="connsiteX21" fmla="*/ 126599 w 301243"/>
                    <a:gd name="connsiteY21" fmla="*/ 150650 h 301243"/>
                    <a:gd name="connsiteX22" fmla="*/ 88822 w 301243"/>
                    <a:gd name="connsiteY22" fmla="*/ 112873 h 301243"/>
                    <a:gd name="connsiteX23" fmla="*/ 88822 w 301243"/>
                    <a:gd name="connsiteY23" fmla="*/ 102548 h 301243"/>
                    <a:gd name="connsiteX24" fmla="*/ 102548 w 301243"/>
                    <a:gd name="connsiteY24" fmla="*/ 88822 h 301243"/>
                    <a:gd name="connsiteX25" fmla="*/ 112873 w 301243"/>
                    <a:gd name="connsiteY25" fmla="*/ 88822 h 301243"/>
                    <a:gd name="connsiteX26" fmla="*/ 150650 w 301243"/>
                    <a:gd name="connsiteY26" fmla="*/ 126599 h 301243"/>
                    <a:gd name="connsiteX27" fmla="*/ 188427 w 301243"/>
                    <a:gd name="connsiteY27" fmla="*/ 88822 h 301243"/>
                    <a:gd name="connsiteX28" fmla="*/ 198752 w 301243"/>
                    <a:gd name="connsiteY28" fmla="*/ 88822 h 301243"/>
                    <a:gd name="connsiteX29" fmla="*/ 212478 w 301243"/>
                    <a:gd name="connsiteY29" fmla="*/ 102548 h 301243"/>
                    <a:gd name="connsiteX30" fmla="*/ 212478 w 301243"/>
                    <a:gd name="connsiteY30" fmla="*/ 112873 h 301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301243" h="301243">
                      <a:moveTo>
                        <a:pt x="150650" y="28"/>
                      </a:moveTo>
                      <a:cubicBezTo>
                        <a:pt x="67444" y="28"/>
                        <a:pt x="28" y="67444"/>
                        <a:pt x="28" y="150650"/>
                      </a:cubicBezTo>
                      <a:cubicBezTo>
                        <a:pt x="28" y="233857"/>
                        <a:pt x="67444" y="301272"/>
                        <a:pt x="150650" y="301272"/>
                      </a:cubicBezTo>
                      <a:cubicBezTo>
                        <a:pt x="233857" y="301272"/>
                        <a:pt x="301272" y="233857"/>
                        <a:pt x="301272" y="150650"/>
                      </a:cubicBezTo>
                      <a:cubicBezTo>
                        <a:pt x="301272" y="67444"/>
                        <a:pt x="233857" y="28"/>
                        <a:pt x="150650" y="28"/>
                      </a:cubicBezTo>
                      <a:close/>
                      <a:moveTo>
                        <a:pt x="150650" y="272119"/>
                      </a:moveTo>
                      <a:cubicBezTo>
                        <a:pt x="83539" y="272119"/>
                        <a:pt x="29181" y="217762"/>
                        <a:pt x="29181" y="150650"/>
                      </a:cubicBezTo>
                      <a:cubicBezTo>
                        <a:pt x="29181" y="83539"/>
                        <a:pt x="83539" y="29181"/>
                        <a:pt x="150650" y="29181"/>
                      </a:cubicBezTo>
                      <a:cubicBezTo>
                        <a:pt x="217762" y="29181"/>
                        <a:pt x="272119" y="83539"/>
                        <a:pt x="272119" y="150650"/>
                      </a:cubicBezTo>
                      <a:cubicBezTo>
                        <a:pt x="272119" y="217762"/>
                        <a:pt x="217762" y="272119"/>
                        <a:pt x="150650" y="272119"/>
                      </a:cubicBezTo>
                      <a:close/>
                      <a:moveTo>
                        <a:pt x="212478" y="112873"/>
                      </a:moveTo>
                      <a:lnTo>
                        <a:pt x="174701" y="150650"/>
                      </a:lnTo>
                      <a:lnTo>
                        <a:pt x="212478" y="188427"/>
                      </a:lnTo>
                      <a:cubicBezTo>
                        <a:pt x="215333" y="191282"/>
                        <a:pt x="215333" y="195897"/>
                        <a:pt x="212478" y="198752"/>
                      </a:cubicBezTo>
                      <a:lnTo>
                        <a:pt x="198752" y="212478"/>
                      </a:lnTo>
                      <a:cubicBezTo>
                        <a:pt x="195897" y="215333"/>
                        <a:pt x="191282" y="215333"/>
                        <a:pt x="188427" y="212478"/>
                      </a:cubicBezTo>
                      <a:lnTo>
                        <a:pt x="150650" y="174701"/>
                      </a:lnTo>
                      <a:lnTo>
                        <a:pt x="112873" y="212478"/>
                      </a:lnTo>
                      <a:cubicBezTo>
                        <a:pt x="110019" y="215333"/>
                        <a:pt x="105403" y="215333"/>
                        <a:pt x="102548" y="212478"/>
                      </a:cubicBezTo>
                      <a:lnTo>
                        <a:pt x="88822" y="198752"/>
                      </a:lnTo>
                      <a:cubicBezTo>
                        <a:pt x="85968" y="195897"/>
                        <a:pt x="85968" y="191282"/>
                        <a:pt x="88822" y="188427"/>
                      </a:cubicBezTo>
                      <a:lnTo>
                        <a:pt x="126599" y="150650"/>
                      </a:lnTo>
                      <a:lnTo>
                        <a:pt x="88822" y="112873"/>
                      </a:lnTo>
                      <a:cubicBezTo>
                        <a:pt x="85968" y="110019"/>
                        <a:pt x="85968" y="105403"/>
                        <a:pt x="88822" y="102548"/>
                      </a:cubicBezTo>
                      <a:lnTo>
                        <a:pt x="102548" y="88822"/>
                      </a:lnTo>
                      <a:cubicBezTo>
                        <a:pt x="105403" y="85968"/>
                        <a:pt x="110019" y="85968"/>
                        <a:pt x="112873" y="88822"/>
                      </a:cubicBezTo>
                      <a:lnTo>
                        <a:pt x="150650" y="126599"/>
                      </a:lnTo>
                      <a:lnTo>
                        <a:pt x="188427" y="88822"/>
                      </a:lnTo>
                      <a:cubicBezTo>
                        <a:pt x="191282" y="85968"/>
                        <a:pt x="195897" y="85968"/>
                        <a:pt x="198752" y="88822"/>
                      </a:cubicBezTo>
                      <a:lnTo>
                        <a:pt x="212478" y="102548"/>
                      </a:lnTo>
                      <a:cubicBezTo>
                        <a:pt x="215333" y="105403"/>
                        <a:pt x="215333" y="110019"/>
                        <a:pt x="212478" y="11287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 sz="1013"/>
                </a:p>
              </p:txBody>
            </p:sp>
            <p:pic>
              <p:nvPicPr>
                <p:cNvPr id="68" name="グラフィックス 67">
                  <a:extLst>
                    <a:ext uri="{FF2B5EF4-FFF2-40B4-BE49-F238E27FC236}">
                      <a16:creationId xmlns:a16="http://schemas.microsoft.com/office/drawing/2014/main" id="{969B01CB-9C39-4000-A722-1C801982E3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9409" y="454033"/>
                  <a:ext cx="2272500" cy="2880000"/>
                </a:xfrm>
                <a:prstGeom prst="rect">
                  <a:avLst/>
                </a:prstGeom>
              </p:spPr>
            </p:pic>
          </p:grpSp>
          <p:sp>
            <p:nvSpPr>
              <p:cNvPr id="64" name="グラフィックス 20">
                <a:extLst>
                  <a:ext uri="{FF2B5EF4-FFF2-40B4-BE49-F238E27FC236}">
                    <a16:creationId xmlns:a16="http://schemas.microsoft.com/office/drawing/2014/main" id="{9BC51842-175F-40F5-A219-3F30DB87F756}"/>
                  </a:ext>
                </a:extLst>
              </p:cNvPr>
              <p:cNvSpPr/>
              <p:nvPr/>
            </p:nvSpPr>
            <p:spPr>
              <a:xfrm>
                <a:off x="5000548" y="5014514"/>
                <a:ext cx="348758" cy="348758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B38D72-0696-49C9-A001-1D544097DF60}"/>
              </a:ext>
            </a:extLst>
          </p:cNvPr>
          <p:cNvGrpSpPr/>
          <p:nvPr/>
        </p:nvGrpSpPr>
        <p:grpSpPr>
          <a:xfrm>
            <a:off x="4015034" y="6508960"/>
            <a:ext cx="1590900" cy="720000"/>
            <a:chOff x="4319161" y="7764196"/>
            <a:chExt cx="1590900" cy="7200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6C3A3FB-E156-4A18-9B7A-345A10752C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74153" y="7764196"/>
              <a:ext cx="735908" cy="720000"/>
              <a:chOff x="862384" y="583780"/>
              <a:chExt cx="2943630" cy="2880000"/>
            </a:xfrm>
          </p:grpSpPr>
          <p:sp>
            <p:nvSpPr>
              <p:cNvPr id="70" name="グラフィックス 20">
                <a:extLst>
                  <a:ext uri="{FF2B5EF4-FFF2-40B4-BE49-F238E27FC236}">
                    <a16:creationId xmlns:a16="http://schemas.microsoft.com/office/drawing/2014/main" id="{965A053C-5F17-4FF8-95C8-5F274CD3FFB4}"/>
                  </a:ext>
                </a:extLst>
              </p:cNvPr>
              <p:cNvSpPr/>
              <p:nvPr/>
            </p:nvSpPr>
            <p:spPr>
              <a:xfrm>
                <a:off x="3185868" y="583780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71" name="グラフィックス 24">
                <a:extLst>
                  <a:ext uri="{FF2B5EF4-FFF2-40B4-BE49-F238E27FC236}">
                    <a16:creationId xmlns:a16="http://schemas.microsoft.com/office/drawing/2014/main" id="{A3719ABB-F9B6-45DB-A5A0-020D59BEA5FB}"/>
                  </a:ext>
                </a:extLst>
              </p:cNvPr>
              <p:cNvSpPr/>
              <p:nvPr/>
            </p:nvSpPr>
            <p:spPr>
              <a:xfrm>
                <a:off x="3185912" y="2090438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グラフィックス 24">
                <a:extLst>
                  <a:ext uri="{FF2B5EF4-FFF2-40B4-BE49-F238E27FC236}">
                    <a16:creationId xmlns:a16="http://schemas.microsoft.com/office/drawing/2014/main" id="{40678DEB-1D69-4AF1-8A14-BE6A1E552EFF}"/>
                  </a:ext>
                </a:extLst>
              </p:cNvPr>
              <p:cNvSpPr/>
              <p:nvPr/>
            </p:nvSpPr>
            <p:spPr>
              <a:xfrm>
                <a:off x="3186000" y="1337109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グラフィックス 24">
                <a:extLst>
                  <a:ext uri="{FF2B5EF4-FFF2-40B4-BE49-F238E27FC236}">
                    <a16:creationId xmlns:a16="http://schemas.microsoft.com/office/drawing/2014/main" id="{A31A7B06-4260-49E9-B2EA-F831DA905FD2}"/>
                  </a:ext>
                </a:extLst>
              </p:cNvPr>
              <p:cNvSpPr/>
              <p:nvPr/>
            </p:nvSpPr>
            <p:spPr>
              <a:xfrm>
                <a:off x="3185868" y="2843766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74" name="グラフィックス 73">
                <a:extLst>
                  <a:ext uri="{FF2B5EF4-FFF2-40B4-BE49-F238E27FC236}">
                    <a16:creationId xmlns:a16="http://schemas.microsoft.com/office/drawing/2014/main" id="{BBE08DB4-7ACD-4F40-A6B6-75E1FEA6F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2384" y="583780"/>
                <a:ext cx="2272500" cy="2880000"/>
              </a:xfrm>
              <a:prstGeom prst="rect">
                <a:avLst/>
              </a:prstGeom>
            </p:spPr>
          </p:pic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B33E03C0-BB4D-4A38-9A9E-C47EAD480F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19161" y="7764196"/>
              <a:ext cx="735940" cy="720000"/>
              <a:chOff x="5367107" y="497505"/>
              <a:chExt cx="2943762" cy="2880000"/>
            </a:xfrm>
          </p:grpSpPr>
          <p:sp>
            <p:nvSpPr>
              <p:cNvPr id="99" name="グラフィックス 20">
                <a:extLst>
                  <a:ext uri="{FF2B5EF4-FFF2-40B4-BE49-F238E27FC236}">
                    <a16:creationId xmlns:a16="http://schemas.microsoft.com/office/drawing/2014/main" id="{106D338B-BCD2-41AB-8238-F964B447DDCF}"/>
                  </a:ext>
                </a:extLst>
              </p:cNvPr>
              <p:cNvSpPr/>
              <p:nvPr/>
            </p:nvSpPr>
            <p:spPr>
              <a:xfrm>
                <a:off x="7690723" y="2757491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/>
              </a:p>
            </p:txBody>
          </p:sp>
          <p:sp>
            <p:nvSpPr>
              <p:cNvPr id="100" name="グラフィックス 20">
                <a:extLst>
                  <a:ext uri="{FF2B5EF4-FFF2-40B4-BE49-F238E27FC236}">
                    <a16:creationId xmlns:a16="http://schemas.microsoft.com/office/drawing/2014/main" id="{58322436-FA65-4A2F-8FD0-6B6A3518D86E}"/>
                  </a:ext>
                </a:extLst>
              </p:cNvPr>
              <p:cNvSpPr/>
              <p:nvPr/>
            </p:nvSpPr>
            <p:spPr>
              <a:xfrm>
                <a:off x="7690723" y="497505"/>
                <a:ext cx="620014" cy="620014"/>
              </a:xfrm>
              <a:custGeom>
                <a:avLst/>
                <a:gdLst>
                  <a:gd name="connsiteX0" fmla="*/ 150650 w 301243"/>
                  <a:gd name="connsiteY0" fmla="*/ 28 h 301243"/>
                  <a:gd name="connsiteX1" fmla="*/ 28 w 301243"/>
                  <a:gd name="connsiteY1" fmla="*/ 150650 h 301243"/>
                  <a:gd name="connsiteX2" fmla="*/ 150650 w 301243"/>
                  <a:gd name="connsiteY2" fmla="*/ 301272 h 301243"/>
                  <a:gd name="connsiteX3" fmla="*/ 301272 w 301243"/>
                  <a:gd name="connsiteY3" fmla="*/ 150650 h 301243"/>
                  <a:gd name="connsiteX4" fmla="*/ 150650 w 301243"/>
                  <a:gd name="connsiteY4" fmla="*/ 28 h 301243"/>
                  <a:gd name="connsiteX5" fmla="*/ 150650 w 301243"/>
                  <a:gd name="connsiteY5" fmla="*/ 272119 h 301243"/>
                  <a:gd name="connsiteX6" fmla="*/ 29181 w 301243"/>
                  <a:gd name="connsiteY6" fmla="*/ 150650 h 301243"/>
                  <a:gd name="connsiteX7" fmla="*/ 150650 w 301243"/>
                  <a:gd name="connsiteY7" fmla="*/ 29181 h 301243"/>
                  <a:gd name="connsiteX8" fmla="*/ 272119 w 301243"/>
                  <a:gd name="connsiteY8" fmla="*/ 150650 h 301243"/>
                  <a:gd name="connsiteX9" fmla="*/ 150650 w 301243"/>
                  <a:gd name="connsiteY9" fmla="*/ 272119 h 301243"/>
                  <a:gd name="connsiteX10" fmla="*/ 212478 w 301243"/>
                  <a:gd name="connsiteY10" fmla="*/ 112873 h 301243"/>
                  <a:gd name="connsiteX11" fmla="*/ 174701 w 301243"/>
                  <a:gd name="connsiteY11" fmla="*/ 150650 h 301243"/>
                  <a:gd name="connsiteX12" fmla="*/ 212478 w 301243"/>
                  <a:gd name="connsiteY12" fmla="*/ 188427 h 301243"/>
                  <a:gd name="connsiteX13" fmla="*/ 212478 w 301243"/>
                  <a:gd name="connsiteY13" fmla="*/ 198752 h 301243"/>
                  <a:gd name="connsiteX14" fmla="*/ 198752 w 301243"/>
                  <a:gd name="connsiteY14" fmla="*/ 212478 h 301243"/>
                  <a:gd name="connsiteX15" fmla="*/ 188427 w 301243"/>
                  <a:gd name="connsiteY15" fmla="*/ 212478 h 301243"/>
                  <a:gd name="connsiteX16" fmla="*/ 150650 w 301243"/>
                  <a:gd name="connsiteY16" fmla="*/ 174701 h 301243"/>
                  <a:gd name="connsiteX17" fmla="*/ 112873 w 301243"/>
                  <a:gd name="connsiteY17" fmla="*/ 212478 h 301243"/>
                  <a:gd name="connsiteX18" fmla="*/ 102548 w 301243"/>
                  <a:gd name="connsiteY18" fmla="*/ 212478 h 301243"/>
                  <a:gd name="connsiteX19" fmla="*/ 88822 w 301243"/>
                  <a:gd name="connsiteY19" fmla="*/ 198752 h 301243"/>
                  <a:gd name="connsiteX20" fmla="*/ 88822 w 301243"/>
                  <a:gd name="connsiteY20" fmla="*/ 188427 h 301243"/>
                  <a:gd name="connsiteX21" fmla="*/ 126599 w 301243"/>
                  <a:gd name="connsiteY21" fmla="*/ 150650 h 301243"/>
                  <a:gd name="connsiteX22" fmla="*/ 88822 w 301243"/>
                  <a:gd name="connsiteY22" fmla="*/ 112873 h 301243"/>
                  <a:gd name="connsiteX23" fmla="*/ 88822 w 301243"/>
                  <a:gd name="connsiteY23" fmla="*/ 102548 h 301243"/>
                  <a:gd name="connsiteX24" fmla="*/ 102548 w 301243"/>
                  <a:gd name="connsiteY24" fmla="*/ 88822 h 301243"/>
                  <a:gd name="connsiteX25" fmla="*/ 112873 w 301243"/>
                  <a:gd name="connsiteY25" fmla="*/ 88822 h 301243"/>
                  <a:gd name="connsiteX26" fmla="*/ 150650 w 301243"/>
                  <a:gd name="connsiteY26" fmla="*/ 126599 h 301243"/>
                  <a:gd name="connsiteX27" fmla="*/ 188427 w 301243"/>
                  <a:gd name="connsiteY27" fmla="*/ 88822 h 301243"/>
                  <a:gd name="connsiteX28" fmla="*/ 198752 w 301243"/>
                  <a:gd name="connsiteY28" fmla="*/ 88822 h 301243"/>
                  <a:gd name="connsiteX29" fmla="*/ 212478 w 301243"/>
                  <a:gd name="connsiteY29" fmla="*/ 102548 h 301243"/>
                  <a:gd name="connsiteX30" fmla="*/ 212478 w 301243"/>
                  <a:gd name="connsiteY30" fmla="*/ 112873 h 30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01243" h="301243">
                    <a:moveTo>
                      <a:pt x="150650" y="28"/>
                    </a:moveTo>
                    <a:cubicBezTo>
                      <a:pt x="67444" y="28"/>
                      <a:pt x="28" y="67444"/>
                      <a:pt x="28" y="150650"/>
                    </a:cubicBezTo>
                    <a:cubicBezTo>
                      <a:pt x="28" y="233857"/>
                      <a:pt x="67444" y="301272"/>
                      <a:pt x="150650" y="301272"/>
                    </a:cubicBezTo>
                    <a:cubicBezTo>
                      <a:pt x="233857" y="301272"/>
                      <a:pt x="301272" y="233857"/>
                      <a:pt x="301272" y="150650"/>
                    </a:cubicBezTo>
                    <a:cubicBezTo>
                      <a:pt x="301272" y="67444"/>
                      <a:pt x="233857" y="28"/>
                      <a:pt x="150650" y="28"/>
                    </a:cubicBezTo>
                    <a:close/>
                    <a:moveTo>
                      <a:pt x="150650" y="272119"/>
                    </a:moveTo>
                    <a:cubicBezTo>
                      <a:pt x="83539" y="272119"/>
                      <a:pt x="29181" y="217762"/>
                      <a:pt x="29181" y="150650"/>
                    </a:cubicBezTo>
                    <a:cubicBezTo>
                      <a:pt x="29181" y="83539"/>
                      <a:pt x="83539" y="29181"/>
                      <a:pt x="150650" y="29181"/>
                    </a:cubicBezTo>
                    <a:cubicBezTo>
                      <a:pt x="217762" y="29181"/>
                      <a:pt x="272119" y="83539"/>
                      <a:pt x="272119" y="150650"/>
                    </a:cubicBezTo>
                    <a:cubicBezTo>
                      <a:pt x="272119" y="217762"/>
                      <a:pt x="217762" y="272119"/>
                      <a:pt x="150650" y="272119"/>
                    </a:cubicBezTo>
                    <a:close/>
                    <a:moveTo>
                      <a:pt x="212478" y="112873"/>
                    </a:moveTo>
                    <a:lnTo>
                      <a:pt x="174701" y="150650"/>
                    </a:lnTo>
                    <a:lnTo>
                      <a:pt x="212478" y="188427"/>
                    </a:lnTo>
                    <a:cubicBezTo>
                      <a:pt x="215333" y="191282"/>
                      <a:pt x="215333" y="195897"/>
                      <a:pt x="212478" y="198752"/>
                    </a:cubicBezTo>
                    <a:lnTo>
                      <a:pt x="198752" y="212478"/>
                    </a:lnTo>
                    <a:cubicBezTo>
                      <a:pt x="195897" y="215333"/>
                      <a:pt x="191282" y="215333"/>
                      <a:pt x="188427" y="212478"/>
                    </a:cubicBezTo>
                    <a:lnTo>
                      <a:pt x="150650" y="174701"/>
                    </a:lnTo>
                    <a:lnTo>
                      <a:pt x="112873" y="212478"/>
                    </a:lnTo>
                    <a:cubicBezTo>
                      <a:pt x="110019" y="215333"/>
                      <a:pt x="105403" y="215333"/>
                      <a:pt x="102548" y="212478"/>
                    </a:cubicBezTo>
                    <a:lnTo>
                      <a:pt x="88822" y="198752"/>
                    </a:lnTo>
                    <a:cubicBezTo>
                      <a:pt x="85968" y="195897"/>
                      <a:pt x="85968" y="191282"/>
                      <a:pt x="88822" y="188427"/>
                    </a:cubicBezTo>
                    <a:lnTo>
                      <a:pt x="126599" y="150650"/>
                    </a:lnTo>
                    <a:lnTo>
                      <a:pt x="88822" y="112873"/>
                    </a:lnTo>
                    <a:cubicBezTo>
                      <a:pt x="85968" y="110019"/>
                      <a:pt x="85968" y="105403"/>
                      <a:pt x="88822" y="102548"/>
                    </a:cubicBezTo>
                    <a:lnTo>
                      <a:pt x="102548" y="88822"/>
                    </a:lnTo>
                    <a:cubicBezTo>
                      <a:pt x="105403" y="85968"/>
                      <a:pt x="110019" y="85968"/>
                      <a:pt x="112873" y="88822"/>
                    </a:cubicBezTo>
                    <a:lnTo>
                      <a:pt x="150650" y="126599"/>
                    </a:lnTo>
                    <a:lnTo>
                      <a:pt x="188427" y="88822"/>
                    </a:lnTo>
                    <a:cubicBezTo>
                      <a:pt x="191282" y="85968"/>
                      <a:pt x="195897" y="85968"/>
                      <a:pt x="198752" y="88822"/>
                    </a:cubicBezTo>
                    <a:lnTo>
                      <a:pt x="212478" y="102548"/>
                    </a:lnTo>
                    <a:cubicBezTo>
                      <a:pt x="215333" y="105403"/>
                      <a:pt x="215333" y="110019"/>
                      <a:pt x="212478" y="1128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 dirty="0"/>
              </a:p>
            </p:txBody>
          </p:sp>
          <p:sp>
            <p:nvSpPr>
              <p:cNvPr id="101" name="グラフィックス 24">
                <a:extLst>
                  <a:ext uri="{FF2B5EF4-FFF2-40B4-BE49-F238E27FC236}">
                    <a16:creationId xmlns:a16="http://schemas.microsoft.com/office/drawing/2014/main" id="{5C5C80C6-6A98-4063-B3EE-5258F96FE2B0}"/>
                  </a:ext>
                </a:extLst>
              </p:cNvPr>
              <p:cNvSpPr/>
              <p:nvPr/>
            </p:nvSpPr>
            <p:spPr>
              <a:xfrm>
                <a:off x="7690767" y="2004163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2" name="グラフィックス 24">
                <a:extLst>
                  <a:ext uri="{FF2B5EF4-FFF2-40B4-BE49-F238E27FC236}">
                    <a16:creationId xmlns:a16="http://schemas.microsoft.com/office/drawing/2014/main" id="{55176711-DEFE-4923-B541-5DBD1DB720EC}"/>
                  </a:ext>
                </a:extLst>
              </p:cNvPr>
              <p:cNvSpPr/>
              <p:nvPr/>
            </p:nvSpPr>
            <p:spPr>
              <a:xfrm>
                <a:off x="7690855" y="1250834"/>
                <a:ext cx="620014" cy="620014"/>
              </a:xfrm>
              <a:custGeom>
                <a:avLst/>
                <a:gdLst>
                  <a:gd name="connsiteX0" fmla="*/ 150650 w 301242"/>
                  <a:gd name="connsiteY0" fmla="*/ 28 h 301242"/>
                  <a:gd name="connsiteX1" fmla="*/ 28 w 301242"/>
                  <a:gd name="connsiteY1" fmla="*/ 150650 h 301242"/>
                  <a:gd name="connsiteX2" fmla="*/ 150650 w 301242"/>
                  <a:gd name="connsiteY2" fmla="*/ 301271 h 301242"/>
                  <a:gd name="connsiteX3" fmla="*/ 301271 w 301242"/>
                  <a:gd name="connsiteY3" fmla="*/ 150650 h 301242"/>
                  <a:gd name="connsiteX4" fmla="*/ 150650 w 301242"/>
                  <a:gd name="connsiteY4" fmla="*/ 28 h 301242"/>
                  <a:gd name="connsiteX5" fmla="*/ 150650 w 301242"/>
                  <a:gd name="connsiteY5" fmla="*/ 29181 h 301242"/>
                  <a:gd name="connsiteX6" fmla="*/ 272118 w 301242"/>
                  <a:gd name="connsiteY6" fmla="*/ 150650 h 301242"/>
                  <a:gd name="connsiteX7" fmla="*/ 150650 w 301242"/>
                  <a:gd name="connsiteY7" fmla="*/ 272118 h 301242"/>
                  <a:gd name="connsiteX8" fmla="*/ 29181 w 301242"/>
                  <a:gd name="connsiteY8" fmla="*/ 150650 h 301242"/>
                  <a:gd name="connsiteX9" fmla="*/ 150650 w 301242"/>
                  <a:gd name="connsiteY9" fmla="*/ 29181 h 301242"/>
                  <a:gd name="connsiteX10" fmla="*/ 235802 w 301242"/>
                  <a:gd name="connsiteY10" fmla="*/ 108298 h 301242"/>
                  <a:gd name="connsiteX11" fmla="*/ 222115 w 301242"/>
                  <a:gd name="connsiteY11" fmla="*/ 94500 h 301242"/>
                  <a:gd name="connsiteX12" fmla="*/ 211808 w 301242"/>
                  <a:gd name="connsiteY12" fmla="*/ 94459 h 301242"/>
                  <a:gd name="connsiteX13" fmla="*/ 125959 w 301242"/>
                  <a:gd name="connsiteY13" fmla="*/ 179618 h 301242"/>
                  <a:gd name="connsiteX14" fmla="*/ 89644 w 301242"/>
                  <a:gd name="connsiteY14" fmla="*/ 143009 h 301242"/>
                  <a:gd name="connsiteX15" fmla="*/ 79338 w 301242"/>
                  <a:gd name="connsiteY15" fmla="*/ 142967 h 301242"/>
                  <a:gd name="connsiteX16" fmla="*/ 65540 w 301242"/>
                  <a:gd name="connsiteY16" fmla="*/ 156655 h 301242"/>
                  <a:gd name="connsiteX17" fmla="*/ 65498 w 301242"/>
                  <a:gd name="connsiteY17" fmla="*/ 166962 h 301242"/>
                  <a:gd name="connsiteX18" fmla="*/ 120634 w 301242"/>
                  <a:gd name="connsiteY18" fmla="*/ 222543 h 301242"/>
                  <a:gd name="connsiteX19" fmla="*/ 130940 w 301242"/>
                  <a:gd name="connsiteY19" fmla="*/ 222585 h 301242"/>
                  <a:gd name="connsiteX20" fmla="*/ 235761 w 301242"/>
                  <a:gd name="connsiteY20" fmla="*/ 118605 h 301242"/>
                  <a:gd name="connsiteX21" fmla="*/ 235802 w 301242"/>
                  <a:gd name="connsiteY21" fmla="*/ 108298 h 30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1242" h="301242">
                    <a:moveTo>
                      <a:pt x="150650" y="28"/>
                    </a:moveTo>
                    <a:cubicBezTo>
                      <a:pt x="67464" y="28"/>
                      <a:pt x="28" y="67464"/>
                      <a:pt x="28" y="150650"/>
                    </a:cubicBezTo>
                    <a:cubicBezTo>
                      <a:pt x="28" y="233836"/>
                      <a:pt x="67464" y="301271"/>
                      <a:pt x="150650" y="301271"/>
                    </a:cubicBezTo>
                    <a:cubicBezTo>
                      <a:pt x="233836" y="301271"/>
                      <a:pt x="301271" y="233836"/>
                      <a:pt x="301271" y="150650"/>
                    </a:cubicBezTo>
                    <a:cubicBezTo>
                      <a:pt x="301271" y="67464"/>
                      <a:pt x="233836" y="28"/>
                      <a:pt x="150650" y="28"/>
                    </a:cubicBezTo>
                    <a:close/>
                    <a:moveTo>
                      <a:pt x="150650" y="29181"/>
                    </a:moveTo>
                    <a:cubicBezTo>
                      <a:pt x="217781" y="29181"/>
                      <a:pt x="272118" y="83508"/>
                      <a:pt x="272118" y="150650"/>
                    </a:cubicBezTo>
                    <a:cubicBezTo>
                      <a:pt x="272118" y="217781"/>
                      <a:pt x="217791" y="272118"/>
                      <a:pt x="150650" y="272118"/>
                    </a:cubicBezTo>
                    <a:cubicBezTo>
                      <a:pt x="83519" y="272118"/>
                      <a:pt x="29181" y="217791"/>
                      <a:pt x="29181" y="150650"/>
                    </a:cubicBezTo>
                    <a:cubicBezTo>
                      <a:pt x="29181" y="83519"/>
                      <a:pt x="83508" y="29181"/>
                      <a:pt x="150650" y="29181"/>
                    </a:cubicBezTo>
                    <a:moveTo>
                      <a:pt x="235802" y="108298"/>
                    </a:moveTo>
                    <a:lnTo>
                      <a:pt x="222115" y="94500"/>
                    </a:lnTo>
                    <a:cubicBezTo>
                      <a:pt x="219280" y="91643"/>
                      <a:pt x="214666" y="91624"/>
                      <a:pt x="211808" y="94459"/>
                    </a:cubicBezTo>
                    <a:lnTo>
                      <a:pt x="125959" y="179618"/>
                    </a:lnTo>
                    <a:lnTo>
                      <a:pt x="89644" y="143009"/>
                    </a:lnTo>
                    <a:cubicBezTo>
                      <a:pt x="86810" y="140152"/>
                      <a:pt x="82195" y="140133"/>
                      <a:pt x="79338" y="142967"/>
                    </a:cubicBezTo>
                    <a:lnTo>
                      <a:pt x="65540" y="156655"/>
                    </a:lnTo>
                    <a:cubicBezTo>
                      <a:pt x="62682" y="159489"/>
                      <a:pt x="62663" y="164104"/>
                      <a:pt x="65498" y="166962"/>
                    </a:cubicBezTo>
                    <a:lnTo>
                      <a:pt x="120634" y="222543"/>
                    </a:lnTo>
                    <a:cubicBezTo>
                      <a:pt x="123468" y="225401"/>
                      <a:pt x="128083" y="225420"/>
                      <a:pt x="130940" y="222585"/>
                    </a:cubicBezTo>
                    <a:lnTo>
                      <a:pt x="235761" y="118605"/>
                    </a:lnTo>
                    <a:cubicBezTo>
                      <a:pt x="238618" y="115770"/>
                      <a:pt x="238636" y="111155"/>
                      <a:pt x="235802" y="1082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 sz="1013">
                  <a:ln>
                    <a:solidFill>
                      <a:schemeClr val="accent2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pic>
            <p:nvPicPr>
              <p:cNvPr id="103" name="グラフィックス 102">
                <a:extLst>
                  <a:ext uri="{FF2B5EF4-FFF2-40B4-BE49-F238E27FC236}">
                    <a16:creationId xmlns:a16="http://schemas.microsoft.com/office/drawing/2014/main" id="{6F1F9C6A-FFA9-4694-A039-59D62F43F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367107" y="497505"/>
                <a:ext cx="2272500" cy="2880000"/>
              </a:xfrm>
              <a:prstGeom prst="rect">
                <a:avLst/>
              </a:prstGeom>
            </p:spPr>
          </p:pic>
        </p:grp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492B2A-688B-46A7-B54D-25D72567778F}"/>
              </a:ext>
            </a:extLst>
          </p:cNvPr>
          <p:cNvSpPr txBox="1"/>
          <p:nvPr/>
        </p:nvSpPr>
        <p:spPr>
          <a:xfrm>
            <a:off x="3090769" y="1513619"/>
            <a:ext cx="12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探索的</a:t>
            </a:r>
            <a:r>
              <a:rPr kumimoji="1" lang="en-US" altLang="ja-JP" b="1" dirty="0"/>
              <a:t>APR</a:t>
            </a:r>
            <a:endParaRPr kumimoji="1" lang="ja-JP" altLang="en-US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E862E06-F1AA-492C-A014-BE47011246A8}"/>
              </a:ext>
            </a:extLst>
          </p:cNvPr>
          <p:cNvSpPr txBox="1"/>
          <p:nvPr/>
        </p:nvSpPr>
        <p:spPr>
          <a:xfrm>
            <a:off x="3051615" y="3295291"/>
            <a:ext cx="7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生成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DB3DF6A-D85C-46BF-BDFF-0CE17B973C01}"/>
              </a:ext>
            </a:extLst>
          </p:cNvPr>
          <p:cNvSpPr txBox="1"/>
          <p:nvPr/>
        </p:nvSpPr>
        <p:spPr>
          <a:xfrm>
            <a:off x="4876776" y="5870132"/>
            <a:ext cx="780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選択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089CAF6-02CF-42F7-BD86-09950B4B1B17}"/>
              </a:ext>
            </a:extLst>
          </p:cNvPr>
          <p:cNvSpPr txBox="1"/>
          <p:nvPr/>
        </p:nvSpPr>
        <p:spPr>
          <a:xfrm>
            <a:off x="4882066" y="3387941"/>
            <a:ext cx="78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評価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DD0275AC-0F79-4145-84D2-129CB91C7939}"/>
              </a:ext>
            </a:extLst>
          </p:cNvPr>
          <p:cNvCxnSpPr>
            <a:cxnSpLocks/>
          </p:cNvCxnSpPr>
          <p:nvPr/>
        </p:nvCxnSpPr>
        <p:spPr>
          <a:xfrm>
            <a:off x="4810484" y="330260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2AAEF4D-4837-4489-A063-156B88F3C05F}"/>
              </a:ext>
            </a:extLst>
          </p:cNvPr>
          <p:cNvCxnSpPr>
            <a:cxnSpLocks/>
          </p:cNvCxnSpPr>
          <p:nvPr/>
        </p:nvCxnSpPr>
        <p:spPr>
          <a:xfrm>
            <a:off x="4810484" y="5778731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58F034E3-95A9-409C-89D5-EE4F5BCEC21D}"/>
              </a:ext>
            </a:extLst>
          </p:cNvPr>
          <p:cNvSpPr/>
          <p:nvPr/>
        </p:nvSpPr>
        <p:spPr>
          <a:xfrm>
            <a:off x="3437137" y="3295291"/>
            <a:ext cx="579647" cy="3148639"/>
          </a:xfrm>
          <a:custGeom>
            <a:avLst/>
            <a:gdLst>
              <a:gd name="connsiteX0" fmla="*/ 0 w 115525"/>
              <a:gd name="connsiteY0" fmla="*/ 4278702 h 4278702"/>
              <a:gd name="connsiteX1" fmla="*/ 69011 w 115525"/>
              <a:gd name="connsiteY1" fmla="*/ 0 h 4278702"/>
              <a:gd name="connsiteX0" fmla="*/ 50845 w 99332"/>
              <a:gd name="connsiteY0" fmla="*/ 4382219 h 4382219"/>
              <a:gd name="connsiteX1" fmla="*/ 0 w 99332"/>
              <a:gd name="connsiteY1" fmla="*/ 0 h 4382219"/>
              <a:gd name="connsiteX0" fmla="*/ 61403 w 61403"/>
              <a:gd name="connsiteY0" fmla="*/ 4382219 h 4382219"/>
              <a:gd name="connsiteX1" fmla="*/ 10558 w 61403"/>
              <a:gd name="connsiteY1" fmla="*/ 0 h 4382219"/>
              <a:gd name="connsiteX0" fmla="*/ 56856 w 56856"/>
              <a:gd name="connsiteY0" fmla="*/ 4425351 h 4425351"/>
              <a:gd name="connsiteX1" fmla="*/ 29398 w 56856"/>
              <a:gd name="connsiteY1" fmla="*/ 0 h 4425351"/>
              <a:gd name="connsiteX0" fmla="*/ 130431 w 130431"/>
              <a:gd name="connsiteY0" fmla="*/ 4425351 h 4425351"/>
              <a:gd name="connsiteX1" fmla="*/ 102973 w 130431"/>
              <a:gd name="connsiteY1" fmla="*/ 0 h 4425351"/>
              <a:gd name="connsiteX0" fmla="*/ 101880 w 101880"/>
              <a:gd name="connsiteY0" fmla="*/ 4425351 h 4425351"/>
              <a:gd name="connsiteX1" fmla="*/ 74422 w 101880"/>
              <a:gd name="connsiteY1" fmla="*/ 0 h 4425351"/>
              <a:gd name="connsiteX0" fmla="*/ 60615 w 60615"/>
              <a:gd name="connsiteY0" fmla="*/ 4425351 h 4425351"/>
              <a:gd name="connsiteX1" fmla="*/ 33157 w 60615"/>
              <a:gd name="connsiteY1" fmla="*/ 0 h 4425351"/>
              <a:gd name="connsiteX0" fmla="*/ 92200 w 92200"/>
              <a:gd name="connsiteY0" fmla="*/ 4426839 h 4426839"/>
              <a:gd name="connsiteX1" fmla="*/ 64742 w 92200"/>
              <a:gd name="connsiteY1" fmla="*/ 1488 h 4426839"/>
              <a:gd name="connsiteX0" fmla="*/ 91335 w 91335"/>
              <a:gd name="connsiteY0" fmla="*/ 4425479 h 4425479"/>
              <a:gd name="connsiteX1" fmla="*/ 63877 w 91335"/>
              <a:gd name="connsiteY1" fmla="*/ 128 h 4425479"/>
              <a:gd name="connsiteX0" fmla="*/ 81251 w 81251"/>
              <a:gd name="connsiteY0" fmla="*/ 3976923 h 3976923"/>
              <a:gd name="connsiteX1" fmla="*/ 67435 w 81251"/>
              <a:gd name="connsiteY1" fmla="*/ 146 h 3976923"/>
              <a:gd name="connsiteX0" fmla="*/ 62218 w 62218"/>
              <a:gd name="connsiteY0" fmla="*/ 3976777 h 3976777"/>
              <a:gd name="connsiteX1" fmla="*/ 48402 w 62218"/>
              <a:gd name="connsiteY1" fmla="*/ 0 h 3976777"/>
              <a:gd name="connsiteX0" fmla="*/ 55359 w 55359"/>
              <a:gd name="connsiteY0" fmla="*/ 3907765 h 3907765"/>
              <a:gd name="connsiteX1" fmla="*/ 51287 w 55359"/>
              <a:gd name="connsiteY1" fmla="*/ 0 h 3907765"/>
              <a:gd name="connsiteX0" fmla="*/ 61918 w 61918"/>
              <a:gd name="connsiteY0" fmla="*/ 3907765 h 3907765"/>
              <a:gd name="connsiteX1" fmla="*/ 57846 w 61918"/>
              <a:gd name="connsiteY1" fmla="*/ 0 h 3907765"/>
              <a:gd name="connsiteX0" fmla="*/ 66093 w 66093"/>
              <a:gd name="connsiteY0" fmla="*/ 3907765 h 3907765"/>
              <a:gd name="connsiteX1" fmla="*/ 62021 w 66093"/>
              <a:gd name="connsiteY1" fmla="*/ 0 h 3907765"/>
              <a:gd name="connsiteX0" fmla="*/ 70293 w 70293"/>
              <a:gd name="connsiteY0" fmla="*/ 3907765 h 3907765"/>
              <a:gd name="connsiteX1" fmla="*/ 66221 w 70293"/>
              <a:gd name="connsiteY1" fmla="*/ 0 h 3907765"/>
              <a:gd name="connsiteX0" fmla="*/ 61762 w 71332"/>
              <a:gd name="connsiteY0" fmla="*/ 3881886 h 3881886"/>
              <a:gd name="connsiteX1" fmla="*/ 71332 w 71332"/>
              <a:gd name="connsiteY1" fmla="*/ 0 h 3881886"/>
              <a:gd name="connsiteX0" fmla="*/ 51271 w 79355"/>
              <a:gd name="connsiteY0" fmla="*/ 3657599 h 3657599"/>
              <a:gd name="connsiteX1" fmla="*/ 79355 w 79355"/>
              <a:gd name="connsiteY1" fmla="*/ 0 h 3657599"/>
              <a:gd name="connsiteX0" fmla="*/ 57183 w 74548"/>
              <a:gd name="connsiteY0" fmla="*/ 3338421 h 3338421"/>
              <a:gd name="connsiteX1" fmla="*/ 74548 w 74548"/>
              <a:gd name="connsiteY1" fmla="*/ 0 h 3338421"/>
              <a:gd name="connsiteX0" fmla="*/ 64135 w 69807"/>
              <a:gd name="connsiteY0" fmla="*/ 3338421 h 3338421"/>
              <a:gd name="connsiteX1" fmla="*/ 69807 w 69807"/>
              <a:gd name="connsiteY1" fmla="*/ 0 h 3338421"/>
              <a:gd name="connsiteX0" fmla="*/ 64135 w 69807"/>
              <a:gd name="connsiteY0" fmla="*/ 3278036 h 3278036"/>
              <a:gd name="connsiteX1" fmla="*/ 69807 w 69807"/>
              <a:gd name="connsiteY1" fmla="*/ 0 h 3278036"/>
              <a:gd name="connsiteX0" fmla="*/ 65965 w 71637"/>
              <a:gd name="connsiteY0" fmla="*/ 3278036 h 3278036"/>
              <a:gd name="connsiteX1" fmla="*/ 71637 w 71637"/>
              <a:gd name="connsiteY1" fmla="*/ 0 h 3278036"/>
              <a:gd name="connsiteX0" fmla="*/ 48937 w 54609"/>
              <a:gd name="connsiteY0" fmla="*/ 3278036 h 3278036"/>
              <a:gd name="connsiteX1" fmla="*/ 54609 w 54609"/>
              <a:gd name="connsiteY1" fmla="*/ 0 h 3278036"/>
              <a:gd name="connsiteX0" fmla="*/ 57710 w 63382"/>
              <a:gd name="connsiteY0" fmla="*/ 3278036 h 3278036"/>
              <a:gd name="connsiteX1" fmla="*/ 63382 w 63382"/>
              <a:gd name="connsiteY1" fmla="*/ 0 h 3278036"/>
              <a:gd name="connsiteX0" fmla="*/ 55907 w 65477"/>
              <a:gd name="connsiteY0" fmla="*/ 3183145 h 3183145"/>
              <a:gd name="connsiteX1" fmla="*/ 65477 w 65477"/>
              <a:gd name="connsiteY1" fmla="*/ 0 h 3183145"/>
              <a:gd name="connsiteX0" fmla="*/ 55907 w 65477"/>
              <a:gd name="connsiteY0" fmla="*/ 3148639 h 3148639"/>
              <a:gd name="connsiteX1" fmla="*/ 65477 w 65477"/>
              <a:gd name="connsiteY1" fmla="*/ 0 h 3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77" h="3148639">
                <a:moveTo>
                  <a:pt x="55907" y="3148639"/>
                </a:moveTo>
                <a:cubicBezTo>
                  <a:pt x="-25177" y="2515317"/>
                  <a:pt x="-14663" y="846827"/>
                  <a:pt x="65477" y="0"/>
                </a:cubicBez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F959F7-C292-4746-A585-D4BEAB8304AD}"/>
              </a:ext>
            </a:extLst>
          </p:cNvPr>
          <p:cNvSpPr txBox="1"/>
          <p:nvPr/>
        </p:nvSpPr>
        <p:spPr>
          <a:xfrm>
            <a:off x="262310" y="47005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 </a:t>
            </a:r>
            <a:r>
              <a:rPr kumimoji="1" lang="en-US" altLang="ja-JP" dirty="0"/>
              <a:t>+</a:t>
            </a:r>
            <a:r>
              <a:rPr kumimoji="1" lang="ja-JP" altLang="en-US" dirty="0"/>
              <a:t>空ソース</a:t>
            </a:r>
            <a:endParaRPr kumimoji="1" lang="en-US" altLang="ja-JP" dirty="0"/>
          </a:p>
          <a:p>
            <a:r>
              <a:rPr kumimoji="1" lang="ja-JP" altLang="en-US" dirty="0"/>
              <a:t>テストケースの記号変更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段構成</a:t>
            </a:r>
            <a:endParaRPr kumimoji="1" lang="en-US" altLang="ja-JP" dirty="0"/>
          </a:p>
          <a:p>
            <a:r>
              <a:rPr kumimoji="1" lang="ja-JP" altLang="en-US" dirty="0"/>
              <a:t>戻る↑は右から</a:t>
            </a:r>
            <a:endParaRPr kumimoji="1" lang="en-US" altLang="ja-JP" dirty="0"/>
          </a:p>
          <a:p>
            <a:r>
              <a:rPr kumimoji="1" lang="ja-JP" altLang="en-US" dirty="0"/>
              <a:t>個体は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つ横に並べる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2458</TotalTime>
  <Words>302</Words>
  <Application>Microsoft Office PowerPoint</Application>
  <PresentationFormat>A4 210 x 297 mm</PresentationFormat>
  <Paragraphs>171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Hiroto</dc:creator>
  <cp:lastModifiedBy>渡辺　大登</cp:lastModifiedBy>
  <cp:revision>40</cp:revision>
  <dcterms:created xsi:type="dcterms:W3CDTF">2021-01-22T05:25:13Z</dcterms:created>
  <dcterms:modified xsi:type="dcterms:W3CDTF">2021-02-08T18:29:41Z</dcterms:modified>
</cp:coreProperties>
</file>