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8031" autoAdjust="0"/>
  </p:normalViewPr>
  <p:slideViewPr>
    <p:cSldViewPr snapToGrid="0">
      <p:cViewPr varScale="1">
        <p:scale>
          <a:sx n="160" d="100"/>
          <a:sy n="160" d="100"/>
        </p:scale>
        <p:origin x="14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渡辺　大登" userId="2262cdae-5a63-4950-94ad-07cd088a81e8" providerId="ADAL" clId="{08919270-15F4-4D5C-BD3E-FEC96E17F638}"/>
    <pc:docChg chg="undo addSld modSld">
      <pc:chgData name="渡辺　大登" userId="2262cdae-5a63-4950-94ad-07cd088a81e8" providerId="ADAL" clId="{08919270-15F4-4D5C-BD3E-FEC96E17F638}" dt="2021-02-07T10:47:54.782" v="14" actId="20577"/>
      <pc:docMkLst>
        <pc:docMk/>
      </pc:docMkLst>
      <pc:sldChg chg="modSp add">
        <pc:chgData name="渡辺　大登" userId="2262cdae-5a63-4950-94ad-07cd088a81e8" providerId="ADAL" clId="{08919270-15F4-4D5C-BD3E-FEC96E17F638}" dt="2021-02-07T10:47:54.782" v="14" actId="20577"/>
        <pc:sldMkLst>
          <pc:docMk/>
          <pc:sldMk cId="2903224968" sldId="261"/>
        </pc:sldMkLst>
        <pc:spChg chg="mod">
          <ac:chgData name="渡辺　大登" userId="2262cdae-5a63-4950-94ad-07cd088a81e8" providerId="ADAL" clId="{08919270-15F4-4D5C-BD3E-FEC96E17F638}" dt="2021-02-07T10:36:13.287" v="4" actId="20577"/>
          <ac:spMkLst>
            <pc:docMk/>
            <pc:sldMk cId="2903224968" sldId="261"/>
            <ac:spMk id="19" creationId="{DB0CF408-6230-4953-98A7-A0B83694B2C2}"/>
          </ac:spMkLst>
        </pc:spChg>
        <pc:spChg chg="mod">
          <ac:chgData name="渡辺　大登" userId="2262cdae-5a63-4950-94ad-07cd088a81e8" providerId="ADAL" clId="{08919270-15F4-4D5C-BD3E-FEC96E17F638}" dt="2021-02-07T10:36:20.511" v="8" actId="20577"/>
          <ac:spMkLst>
            <pc:docMk/>
            <pc:sldMk cId="2903224968" sldId="261"/>
            <ac:spMk id="25" creationId="{19D8F6D6-3794-4DEF-9194-024A16D62B6C}"/>
          </ac:spMkLst>
        </pc:spChg>
        <pc:spChg chg="mod">
          <ac:chgData name="渡辺　大登" userId="2262cdae-5a63-4950-94ad-07cd088a81e8" providerId="ADAL" clId="{08919270-15F4-4D5C-BD3E-FEC96E17F638}" dt="2021-02-07T10:47:54.782" v="14" actId="20577"/>
          <ac:spMkLst>
            <pc:docMk/>
            <pc:sldMk cId="2903224968" sldId="261"/>
            <ac:spMk id="45" creationId="{9583B8D8-A1E0-4C59-AE5B-1B164DDE36C8}"/>
          </ac:spMkLst>
        </pc:spChg>
        <pc:spChg chg="mod">
          <ac:chgData name="渡辺　大登" userId="2262cdae-5a63-4950-94ad-07cd088a81e8" providerId="ADAL" clId="{08919270-15F4-4D5C-BD3E-FEC96E17F638}" dt="2021-02-07T10:36:23.735" v="10" actId="20577"/>
          <ac:spMkLst>
            <pc:docMk/>
            <pc:sldMk cId="2903224968" sldId="261"/>
            <ac:spMk id="78" creationId="{90FA603B-A2E3-4C22-8E85-7B05EC853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5D28-4234-44A3-A461-A9E0B77F381A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F7469-EE3C-4A26-A93F-528EDE19C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6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F7469-EE3C-4A26-A93F-528EDE19C3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6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F7469-EE3C-4A26-A93F-528EDE19C3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05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F7469-EE3C-4A26-A93F-528EDE19C3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1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F7469-EE3C-4A26-A93F-528EDE19C3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8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F7469-EE3C-4A26-A93F-528EDE19C3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28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F7469-EE3C-4A26-A93F-528EDE19C3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2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34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82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9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5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33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04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7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C1CE-EEBE-4737-91B4-E134FDC663E2}" type="datetimeFigureOut">
              <a:rPr kumimoji="1" lang="ja-JP" altLang="en-US" smtClean="0"/>
              <a:t>2021/2/7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68EE-02B7-4E33-9BBD-137B052B6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4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EABC97-1CC6-47C6-9C81-0657405F9746}"/>
              </a:ext>
            </a:extLst>
          </p:cNvPr>
          <p:cNvSpPr/>
          <p:nvPr/>
        </p:nvSpPr>
        <p:spPr>
          <a:xfrm>
            <a:off x="389861" y="451906"/>
            <a:ext cx="223651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(i%15==0) return "FizzBuzz"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3==0) return "Fizz"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5==0) return "Buzz"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0AA42F-06A9-40DC-9A47-A597980EB159}"/>
              </a:ext>
            </a:extLst>
          </p:cNvPr>
          <p:cNvSpPr/>
          <p:nvPr/>
        </p:nvSpPr>
        <p:spPr>
          <a:xfrm>
            <a:off x="1397189" y="1600988"/>
            <a:ext cx="210826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900">
                <a:latin typeface="Consolas" panose="020B0609020204030204" pitchFamily="49" charset="0"/>
              </a:rPr>
              <a:t>assert(fz(1)).is("1")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assert(fz(3)).is("Fizz")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assert(fz(5)).is("Buzz")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assert(fz(30)).is("FizzBuzz")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992430-A7E3-44A9-9F8B-E20F573E01A2}"/>
              </a:ext>
            </a:extLst>
          </p:cNvPr>
          <p:cNvSpPr/>
          <p:nvPr/>
        </p:nvSpPr>
        <p:spPr>
          <a:xfrm>
            <a:off x="3633699" y="2565143"/>
            <a:ext cx="114646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str(n)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B7AD1E-1840-419E-864A-2C5A3B60942B}"/>
              </a:ext>
            </a:extLst>
          </p:cNvPr>
          <p:cNvSpPr/>
          <p:nvPr/>
        </p:nvSpPr>
        <p:spPr>
          <a:xfrm>
            <a:off x="1397189" y="2570100"/>
            <a:ext cx="889987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""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C17981-4E1C-4F84-9B16-FC505490A222}"/>
              </a:ext>
            </a:extLst>
          </p:cNvPr>
          <p:cNvSpPr/>
          <p:nvPr/>
        </p:nvSpPr>
        <p:spPr>
          <a:xfrm>
            <a:off x="1343816" y="1362138"/>
            <a:ext cx="1330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50"/>
              <a:t>4</a:t>
            </a:r>
            <a:r>
              <a:rPr kumimoji="1" lang="ja-JP" altLang="en-US" sz="1050"/>
              <a:t>つのテストケース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0CF408-6230-4953-98A7-A0B83694B2C2}"/>
              </a:ext>
            </a:extLst>
          </p:cNvPr>
          <p:cNvSpPr/>
          <p:nvPr/>
        </p:nvSpPr>
        <p:spPr>
          <a:xfrm>
            <a:off x="1397189" y="4462205"/>
            <a:ext cx="2236510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3==0) return "Fizz"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5==0) return "Buzz"    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D8F6D6-3794-4DEF-9194-024A16D62B6C}"/>
              </a:ext>
            </a:extLst>
          </p:cNvPr>
          <p:cNvSpPr/>
          <p:nvPr/>
        </p:nvSpPr>
        <p:spPr>
          <a:xfrm>
            <a:off x="1397189" y="5416828"/>
            <a:ext cx="223651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(i%15==0) return "FizzBuzz"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393101FA-2DE3-485E-835F-0779281204AC}"/>
              </a:ext>
            </a:extLst>
          </p:cNvPr>
          <p:cNvGrpSpPr/>
          <p:nvPr/>
        </p:nvGrpSpPr>
        <p:grpSpPr>
          <a:xfrm>
            <a:off x="3699966" y="4462205"/>
            <a:ext cx="157008" cy="1600954"/>
            <a:chOff x="3768546" y="4462205"/>
            <a:chExt cx="161406" cy="1645796"/>
          </a:xfrm>
        </p:grpSpPr>
        <p:sp>
          <p:nvSpPr>
            <p:cNvPr id="20" name="グラフィックス 24">
              <a:extLst>
                <a:ext uri="{FF2B5EF4-FFF2-40B4-BE49-F238E27FC236}">
                  <a16:creationId xmlns:a16="http://schemas.microsoft.com/office/drawing/2014/main" id="{1063BB8E-A629-47DB-899C-A44B6DA98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4462205"/>
              <a:ext cx="161406" cy="161406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3" name="グラフィックス 20">
              <a:extLst>
                <a:ext uri="{FF2B5EF4-FFF2-40B4-BE49-F238E27FC236}">
                  <a16:creationId xmlns:a16="http://schemas.microsoft.com/office/drawing/2014/main" id="{8BE713AD-976D-4520-BAB1-4B889F3DFA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4991972"/>
              <a:ext cx="161406" cy="161406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24" name="グラフィックス 24">
              <a:extLst>
                <a:ext uri="{FF2B5EF4-FFF2-40B4-BE49-F238E27FC236}">
                  <a16:creationId xmlns:a16="http://schemas.microsoft.com/office/drawing/2014/main" id="{328031AA-FB6E-4745-8A45-8D2BAE417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4638794"/>
              <a:ext cx="161406" cy="161406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6" name="グラフィックス 24">
              <a:extLst>
                <a:ext uri="{FF2B5EF4-FFF2-40B4-BE49-F238E27FC236}">
                  <a16:creationId xmlns:a16="http://schemas.microsoft.com/office/drawing/2014/main" id="{D5481759-BF3D-4BD0-883B-D10BD3977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5416828"/>
              <a:ext cx="161406" cy="161406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グラフィックス 20">
              <a:extLst>
                <a:ext uri="{FF2B5EF4-FFF2-40B4-BE49-F238E27FC236}">
                  <a16:creationId xmlns:a16="http://schemas.microsoft.com/office/drawing/2014/main" id="{FDEC052A-0C97-4C5D-8BCB-03A202046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5770006"/>
              <a:ext cx="161406" cy="161406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28" name="グラフィックス 20">
              <a:extLst>
                <a:ext uri="{FF2B5EF4-FFF2-40B4-BE49-F238E27FC236}">
                  <a16:creationId xmlns:a16="http://schemas.microsoft.com/office/drawing/2014/main" id="{B318C453-4B2C-430A-80C9-222F9931B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5946595"/>
              <a:ext cx="161406" cy="161406"/>
            </a:xfrm>
            <a:custGeom>
              <a:avLst/>
              <a:gdLst>
                <a:gd name="connsiteX0" fmla="*/ 150650 w 301243"/>
                <a:gd name="connsiteY0" fmla="*/ 28 h 301243"/>
                <a:gd name="connsiteX1" fmla="*/ 28 w 301243"/>
                <a:gd name="connsiteY1" fmla="*/ 150650 h 301243"/>
                <a:gd name="connsiteX2" fmla="*/ 150650 w 301243"/>
                <a:gd name="connsiteY2" fmla="*/ 301272 h 301243"/>
                <a:gd name="connsiteX3" fmla="*/ 301272 w 301243"/>
                <a:gd name="connsiteY3" fmla="*/ 150650 h 301243"/>
                <a:gd name="connsiteX4" fmla="*/ 150650 w 301243"/>
                <a:gd name="connsiteY4" fmla="*/ 28 h 301243"/>
                <a:gd name="connsiteX5" fmla="*/ 150650 w 301243"/>
                <a:gd name="connsiteY5" fmla="*/ 272119 h 301243"/>
                <a:gd name="connsiteX6" fmla="*/ 29181 w 301243"/>
                <a:gd name="connsiteY6" fmla="*/ 150650 h 301243"/>
                <a:gd name="connsiteX7" fmla="*/ 150650 w 301243"/>
                <a:gd name="connsiteY7" fmla="*/ 29181 h 301243"/>
                <a:gd name="connsiteX8" fmla="*/ 272119 w 301243"/>
                <a:gd name="connsiteY8" fmla="*/ 150650 h 301243"/>
                <a:gd name="connsiteX9" fmla="*/ 150650 w 301243"/>
                <a:gd name="connsiteY9" fmla="*/ 272119 h 301243"/>
                <a:gd name="connsiteX10" fmla="*/ 212478 w 301243"/>
                <a:gd name="connsiteY10" fmla="*/ 112873 h 301243"/>
                <a:gd name="connsiteX11" fmla="*/ 174701 w 301243"/>
                <a:gd name="connsiteY11" fmla="*/ 150650 h 301243"/>
                <a:gd name="connsiteX12" fmla="*/ 212478 w 301243"/>
                <a:gd name="connsiteY12" fmla="*/ 188427 h 301243"/>
                <a:gd name="connsiteX13" fmla="*/ 212478 w 301243"/>
                <a:gd name="connsiteY13" fmla="*/ 198752 h 301243"/>
                <a:gd name="connsiteX14" fmla="*/ 198752 w 301243"/>
                <a:gd name="connsiteY14" fmla="*/ 212478 h 301243"/>
                <a:gd name="connsiteX15" fmla="*/ 188427 w 301243"/>
                <a:gd name="connsiteY15" fmla="*/ 212478 h 301243"/>
                <a:gd name="connsiteX16" fmla="*/ 150650 w 301243"/>
                <a:gd name="connsiteY16" fmla="*/ 174701 h 301243"/>
                <a:gd name="connsiteX17" fmla="*/ 112873 w 301243"/>
                <a:gd name="connsiteY17" fmla="*/ 212478 h 301243"/>
                <a:gd name="connsiteX18" fmla="*/ 102548 w 301243"/>
                <a:gd name="connsiteY18" fmla="*/ 212478 h 301243"/>
                <a:gd name="connsiteX19" fmla="*/ 88822 w 301243"/>
                <a:gd name="connsiteY19" fmla="*/ 198752 h 301243"/>
                <a:gd name="connsiteX20" fmla="*/ 88822 w 301243"/>
                <a:gd name="connsiteY20" fmla="*/ 188427 h 301243"/>
                <a:gd name="connsiteX21" fmla="*/ 126599 w 301243"/>
                <a:gd name="connsiteY21" fmla="*/ 150650 h 301243"/>
                <a:gd name="connsiteX22" fmla="*/ 88822 w 301243"/>
                <a:gd name="connsiteY22" fmla="*/ 112873 h 301243"/>
                <a:gd name="connsiteX23" fmla="*/ 88822 w 301243"/>
                <a:gd name="connsiteY23" fmla="*/ 102548 h 301243"/>
                <a:gd name="connsiteX24" fmla="*/ 102548 w 301243"/>
                <a:gd name="connsiteY24" fmla="*/ 88822 h 301243"/>
                <a:gd name="connsiteX25" fmla="*/ 112873 w 301243"/>
                <a:gd name="connsiteY25" fmla="*/ 88822 h 301243"/>
                <a:gd name="connsiteX26" fmla="*/ 150650 w 301243"/>
                <a:gd name="connsiteY26" fmla="*/ 126599 h 301243"/>
                <a:gd name="connsiteX27" fmla="*/ 188427 w 301243"/>
                <a:gd name="connsiteY27" fmla="*/ 88822 h 301243"/>
                <a:gd name="connsiteX28" fmla="*/ 198752 w 301243"/>
                <a:gd name="connsiteY28" fmla="*/ 88822 h 301243"/>
                <a:gd name="connsiteX29" fmla="*/ 212478 w 301243"/>
                <a:gd name="connsiteY29" fmla="*/ 102548 h 301243"/>
                <a:gd name="connsiteX30" fmla="*/ 212478 w 301243"/>
                <a:gd name="connsiteY30" fmla="*/ 112873 h 30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1243" h="301243">
                  <a:moveTo>
                    <a:pt x="150650" y="28"/>
                  </a:moveTo>
                  <a:cubicBezTo>
                    <a:pt x="67444" y="28"/>
                    <a:pt x="28" y="67444"/>
                    <a:pt x="28" y="150650"/>
                  </a:cubicBezTo>
                  <a:cubicBezTo>
                    <a:pt x="28" y="233857"/>
                    <a:pt x="67444" y="301272"/>
                    <a:pt x="150650" y="301272"/>
                  </a:cubicBezTo>
                  <a:cubicBezTo>
                    <a:pt x="233857" y="301272"/>
                    <a:pt x="301272" y="233857"/>
                    <a:pt x="301272" y="150650"/>
                  </a:cubicBezTo>
                  <a:cubicBezTo>
                    <a:pt x="301272" y="67444"/>
                    <a:pt x="233857" y="28"/>
                    <a:pt x="150650" y="28"/>
                  </a:cubicBezTo>
                  <a:close/>
                  <a:moveTo>
                    <a:pt x="150650" y="272119"/>
                  </a:moveTo>
                  <a:cubicBezTo>
                    <a:pt x="83539" y="272119"/>
                    <a:pt x="29181" y="217762"/>
                    <a:pt x="29181" y="150650"/>
                  </a:cubicBezTo>
                  <a:cubicBezTo>
                    <a:pt x="29181" y="83539"/>
                    <a:pt x="83539" y="29181"/>
                    <a:pt x="150650" y="29181"/>
                  </a:cubicBezTo>
                  <a:cubicBezTo>
                    <a:pt x="217762" y="29181"/>
                    <a:pt x="272119" y="83539"/>
                    <a:pt x="272119" y="150650"/>
                  </a:cubicBezTo>
                  <a:cubicBezTo>
                    <a:pt x="272119" y="217762"/>
                    <a:pt x="217762" y="272119"/>
                    <a:pt x="150650" y="272119"/>
                  </a:cubicBezTo>
                  <a:close/>
                  <a:moveTo>
                    <a:pt x="212478" y="112873"/>
                  </a:moveTo>
                  <a:lnTo>
                    <a:pt x="174701" y="150650"/>
                  </a:lnTo>
                  <a:lnTo>
                    <a:pt x="212478" y="188427"/>
                  </a:lnTo>
                  <a:cubicBezTo>
                    <a:pt x="215333" y="191282"/>
                    <a:pt x="215333" y="195897"/>
                    <a:pt x="212478" y="198752"/>
                  </a:cubicBezTo>
                  <a:lnTo>
                    <a:pt x="198752" y="212478"/>
                  </a:lnTo>
                  <a:cubicBezTo>
                    <a:pt x="195897" y="215333"/>
                    <a:pt x="191282" y="215333"/>
                    <a:pt x="188427" y="212478"/>
                  </a:cubicBezTo>
                  <a:lnTo>
                    <a:pt x="150650" y="174701"/>
                  </a:lnTo>
                  <a:lnTo>
                    <a:pt x="112873" y="212478"/>
                  </a:lnTo>
                  <a:cubicBezTo>
                    <a:pt x="110019" y="215333"/>
                    <a:pt x="105403" y="215333"/>
                    <a:pt x="102548" y="212478"/>
                  </a:cubicBezTo>
                  <a:lnTo>
                    <a:pt x="88822" y="198752"/>
                  </a:lnTo>
                  <a:cubicBezTo>
                    <a:pt x="85968" y="195897"/>
                    <a:pt x="85968" y="191282"/>
                    <a:pt x="88822" y="188427"/>
                  </a:cubicBezTo>
                  <a:lnTo>
                    <a:pt x="126599" y="150650"/>
                  </a:lnTo>
                  <a:lnTo>
                    <a:pt x="88822" y="112873"/>
                  </a:lnTo>
                  <a:cubicBezTo>
                    <a:pt x="85968" y="110019"/>
                    <a:pt x="85968" y="105403"/>
                    <a:pt x="88822" y="102548"/>
                  </a:cubicBezTo>
                  <a:lnTo>
                    <a:pt x="102548" y="88822"/>
                  </a:lnTo>
                  <a:cubicBezTo>
                    <a:pt x="105403" y="85968"/>
                    <a:pt x="110019" y="85968"/>
                    <a:pt x="112873" y="88822"/>
                  </a:cubicBezTo>
                  <a:lnTo>
                    <a:pt x="150650" y="126599"/>
                  </a:lnTo>
                  <a:lnTo>
                    <a:pt x="188427" y="88822"/>
                  </a:lnTo>
                  <a:cubicBezTo>
                    <a:pt x="191282" y="85968"/>
                    <a:pt x="195897" y="85968"/>
                    <a:pt x="198752" y="88822"/>
                  </a:cubicBezTo>
                  <a:lnTo>
                    <a:pt x="212478" y="102548"/>
                  </a:lnTo>
                  <a:cubicBezTo>
                    <a:pt x="215333" y="105403"/>
                    <a:pt x="215333" y="110019"/>
                    <a:pt x="212478" y="112873"/>
                  </a:cubicBezTo>
                  <a:close/>
                </a:path>
              </a:pathLst>
            </a:custGeom>
            <a:solidFill>
              <a:schemeClr val="accent2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/>
            </a:p>
          </p:txBody>
        </p:sp>
        <p:sp>
          <p:nvSpPr>
            <p:cNvPr id="29" name="グラフィックス 24">
              <a:extLst>
                <a:ext uri="{FF2B5EF4-FFF2-40B4-BE49-F238E27FC236}">
                  <a16:creationId xmlns:a16="http://schemas.microsoft.com/office/drawing/2014/main" id="{FCDC3605-9B60-465C-9028-8D373B2B4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5593417"/>
              <a:ext cx="161406" cy="161406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グラフィックス 24">
              <a:extLst>
                <a:ext uri="{FF2B5EF4-FFF2-40B4-BE49-F238E27FC236}">
                  <a16:creationId xmlns:a16="http://schemas.microsoft.com/office/drawing/2014/main" id="{C2624E71-D9D8-484E-B729-7E7F0F319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546" y="4818308"/>
              <a:ext cx="161406" cy="161406"/>
            </a:xfrm>
            <a:custGeom>
              <a:avLst/>
              <a:gdLst>
                <a:gd name="connsiteX0" fmla="*/ 150650 w 301242"/>
                <a:gd name="connsiteY0" fmla="*/ 28 h 301242"/>
                <a:gd name="connsiteX1" fmla="*/ 28 w 301242"/>
                <a:gd name="connsiteY1" fmla="*/ 150650 h 301242"/>
                <a:gd name="connsiteX2" fmla="*/ 150650 w 301242"/>
                <a:gd name="connsiteY2" fmla="*/ 301271 h 301242"/>
                <a:gd name="connsiteX3" fmla="*/ 301271 w 301242"/>
                <a:gd name="connsiteY3" fmla="*/ 150650 h 301242"/>
                <a:gd name="connsiteX4" fmla="*/ 150650 w 301242"/>
                <a:gd name="connsiteY4" fmla="*/ 28 h 301242"/>
                <a:gd name="connsiteX5" fmla="*/ 150650 w 301242"/>
                <a:gd name="connsiteY5" fmla="*/ 29181 h 301242"/>
                <a:gd name="connsiteX6" fmla="*/ 272118 w 301242"/>
                <a:gd name="connsiteY6" fmla="*/ 150650 h 301242"/>
                <a:gd name="connsiteX7" fmla="*/ 150650 w 301242"/>
                <a:gd name="connsiteY7" fmla="*/ 272118 h 301242"/>
                <a:gd name="connsiteX8" fmla="*/ 29181 w 301242"/>
                <a:gd name="connsiteY8" fmla="*/ 150650 h 301242"/>
                <a:gd name="connsiteX9" fmla="*/ 150650 w 301242"/>
                <a:gd name="connsiteY9" fmla="*/ 29181 h 301242"/>
                <a:gd name="connsiteX10" fmla="*/ 235802 w 301242"/>
                <a:gd name="connsiteY10" fmla="*/ 108298 h 301242"/>
                <a:gd name="connsiteX11" fmla="*/ 222115 w 301242"/>
                <a:gd name="connsiteY11" fmla="*/ 94500 h 301242"/>
                <a:gd name="connsiteX12" fmla="*/ 211808 w 301242"/>
                <a:gd name="connsiteY12" fmla="*/ 94459 h 301242"/>
                <a:gd name="connsiteX13" fmla="*/ 125959 w 301242"/>
                <a:gd name="connsiteY13" fmla="*/ 179618 h 301242"/>
                <a:gd name="connsiteX14" fmla="*/ 89644 w 301242"/>
                <a:gd name="connsiteY14" fmla="*/ 143009 h 301242"/>
                <a:gd name="connsiteX15" fmla="*/ 79338 w 301242"/>
                <a:gd name="connsiteY15" fmla="*/ 142967 h 301242"/>
                <a:gd name="connsiteX16" fmla="*/ 65540 w 301242"/>
                <a:gd name="connsiteY16" fmla="*/ 156655 h 301242"/>
                <a:gd name="connsiteX17" fmla="*/ 65498 w 301242"/>
                <a:gd name="connsiteY17" fmla="*/ 166962 h 301242"/>
                <a:gd name="connsiteX18" fmla="*/ 120634 w 301242"/>
                <a:gd name="connsiteY18" fmla="*/ 222543 h 301242"/>
                <a:gd name="connsiteX19" fmla="*/ 130940 w 301242"/>
                <a:gd name="connsiteY19" fmla="*/ 222585 h 301242"/>
                <a:gd name="connsiteX20" fmla="*/ 235761 w 301242"/>
                <a:gd name="connsiteY20" fmla="*/ 118605 h 301242"/>
                <a:gd name="connsiteX21" fmla="*/ 235802 w 301242"/>
                <a:gd name="connsiteY21" fmla="*/ 108298 h 30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1242" h="301242">
                  <a:moveTo>
                    <a:pt x="150650" y="28"/>
                  </a:moveTo>
                  <a:cubicBezTo>
                    <a:pt x="67464" y="28"/>
                    <a:pt x="28" y="67464"/>
                    <a:pt x="28" y="150650"/>
                  </a:cubicBezTo>
                  <a:cubicBezTo>
                    <a:pt x="28" y="233836"/>
                    <a:pt x="67464" y="301271"/>
                    <a:pt x="150650" y="301271"/>
                  </a:cubicBezTo>
                  <a:cubicBezTo>
                    <a:pt x="233836" y="301271"/>
                    <a:pt x="301271" y="233836"/>
                    <a:pt x="301271" y="150650"/>
                  </a:cubicBezTo>
                  <a:cubicBezTo>
                    <a:pt x="301271" y="67464"/>
                    <a:pt x="233836" y="28"/>
                    <a:pt x="150650" y="28"/>
                  </a:cubicBezTo>
                  <a:close/>
                  <a:moveTo>
                    <a:pt x="150650" y="29181"/>
                  </a:moveTo>
                  <a:cubicBezTo>
                    <a:pt x="217781" y="29181"/>
                    <a:pt x="272118" y="83508"/>
                    <a:pt x="272118" y="150650"/>
                  </a:cubicBezTo>
                  <a:cubicBezTo>
                    <a:pt x="272118" y="217781"/>
                    <a:pt x="217791" y="272118"/>
                    <a:pt x="150650" y="272118"/>
                  </a:cubicBezTo>
                  <a:cubicBezTo>
                    <a:pt x="83519" y="272118"/>
                    <a:pt x="29181" y="217791"/>
                    <a:pt x="29181" y="150650"/>
                  </a:cubicBezTo>
                  <a:cubicBezTo>
                    <a:pt x="29181" y="83519"/>
                    <a:pt x="83508" y="29181"/>
                    <a:pt x="150650" y="29181"/>
                  </a:cubicBezTo>
                  <a:moveTo>
                    <a:pt x="235802" y="108298"/>
                  </a:moveTo>
                  <a:lnTo>
                    <a:pt x="222115" y="94500"/>
                  </a:lnTo>
                  <a:cubicBezTo>
                    <a:pt x="219280" y="91643"/>
                    <a:pt x="214666" y="91624"/>
                    <a:pt x="211808" y="94459"/>
                  </a:cubicBezTo>
                  <a:lnTo>
                    <a:pt x="125959" y="179618"/>
                  </a:lnTo>
                  <a:lnTo>
                    <a:pt x="89644" y="143009"/>
                  </a:lnTo>
                  <a:cubicBezTo>
                    <a:pt x="86810" y="140152"/>
                    <a:pt x="82195" y="140133"/>
                    <a:pt x="79338" y="142967"/>
                  </a:cubicBezTo>
                  <a:lnTo>
                    <a:pt x="65540" y="156655"/>
                  </a:lnTo>
                  <a:cubicBezTo>
                    <a:pt x="62682" y="159489"/>
                    <a:pt x="62663" y="164104"/>
                    <a:pt x="65498" y="166962"/>
                  </a:cubicBezTo>
                  <a:lnTo>
                    <a:pt x="120634" y="222543"/>
                  </a:lnTo>
                  <a:cubicBezTo>
                    <a:pt x="123468" y="225401"/>
                    <a:pt x="128083" y="225420"/>
                    <a:pt x="130940" y="222585"/>
                  </a:cubicBezTo>
                  <a:lnTo>
                    <a:pt x="235761" y="118605"/>
                  </a:lnTo>
                  <a:cubicBezTo>
                    <a:pt x="238618" y="115770"/>
                    <a:pt x="238636" y="111155"/>
                    <a:pt x="235802" y="108298"/>
                  </a:cubicBezTo>
                  <a:close/>
                </a:path>
              </a:pathLst>
            </a:custGeom>
            <a:solidFill>
              <a:schemeClr val="accent6"/>
            </a:solidFill>
            <a:ln w="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sz="1013" dirty="0">
                <a:ln>
                  <a:solidFill>
                    <a:schemeClr val="accent2"/>
                  </a:solidFill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3FD2069-CAF2-4685-86AD-44D1E86FB851}"/>
              </a:ext>
            </a:extLst>
          </p:cNvPr>
          <p:cNvSpPr/>
          <p:nvPr/>
        </p:nvSpPr>
        <p:spPr>
          <a:xfrm>
            <a:off x="1343816" y="2323191"/>
            <a:ext cx="16658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050"/>
              <a:t>初期状態のソースコード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94E44B7-4A24-41C9-A53F-EECC1BC8C82A}"/>
              </a:ext>
            </a:extLst>
          </p:cNvPr>
          <p:cNvSpPr/>
          <p:nvPr/>
        </p:nvSpPr>
        <p:spPr>
          <a:xfrm>
            <a:off x="4041027" y="1926922"/>
            <a:ext cx="1272103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箇所：</a:t>
            </a:r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r>
              <a:rPr kumimoji="1" lang="ja-JP" altLang="en-US" sz="1000">
                <a:solidFill>
                  <a:schemeClr val="tx1"/>
                </a:solidFill>
              </a:rPr>
              <a:t>行目の</a:t>
            </a:r>
            <a:r>
              <a:rPr kumimoji="1" lang="en-US" altLang="ja-JP" sz="1000">
                <a:solidFill>
                  <a:schemeClr val="tx1"/>
                </a:solidFill>
              </a:rPr>
              <a:t>""</a:t>
            </a:r>
          </a:p>
          <a:p>
            <a:r>
              <a:rPr kumimoji="1" lang="ja-JP" altLang="en-US" sz="1000">
                <a:solidFill>
                  <a:schemeClr val="tx1"/>
                </a:solidFill>
              </a:rPr>
              <a:t>処理：</a:t>
            </a:r>
            <a:r>
              <a:rPr kumimoji="1" lang="en-US" altLang="ja-JP" sz="1000">
                <a:solidFill>
                  <a:schemeClr val="tx1"/>
                </a:solidFill>
              </a:rPr>
              <a:t>str(n)</a:t>
            </a:r>
            <a:r>
              <a:rPr kumimoji="1" lang="ja-JP" altLang="en-US" sz="1000">
                <a:solidFill>
                  <a:schemeClr val="tx1"/>
                </a:solidFill>
              </a:rPr>
              <a:t>で置換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F6D158-B70B-410E-8D33-F7716238095A}"/>
              </a:ext>
            </a:extLst>
          </p:cNvPr>
          <p:cNvSpPr/>
          <p:nvPr/>
        </p:nvSpPr>
        <p:spPr>
          <a:xfrm>
            <a:off x="2515444" y="2805019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050"/>
              <a:t>塩基</a:t>
            </a:r>
          </a:p>
        </p:txBody>
      </p:sp>
      <p:sp>
        <p:nvSpPr>
          <p:cNvPr id="35" name="グラフィックス 20">
            <a:extLst>
              <a:ext uri="{FF2B5EF4-FFF2-40B4-BE49-F238E27FC236}">
                <a16:creationId xmlns:a16="http://schemas.microsoft.com/office/drawing/2014/main" id="{A27B0DE1-6DF1-4579-896B-170F7A615369}"/>
              </a:ext>
            </a:extLst>
          </p:cNvPr>
          <p:cNvSpPr>
            <a:spLocks noChangeAspect="1"/>
          </p:cNvSpPr>
          <p:nvPr/>
        </p:nvSpPr>
        <p:spPr>
          <a:xfrm>
            <a:off x="2322806" y="2570100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37" name="グラフィックス 20">
            <a:extLst>
              <a:ext uri="{FF2B5EF4-FFF2-40B4-BE49-F238E27FC236}">
                <a16:creationId xmlns:a16="http://schemas.microsoft.com/office/drawing/2014/main" id="{77FB72E4-23E8-439C-B6D2-0D0F2D67D114}"/>
              </a:ext>
            </a:extLst>
          </p:cNvPr>
          <p:cNvSpPr>
            <a:spLocks noChangeAspect="1"/>
          </p:cNvSpPr>
          <p:nvPr/>
        </p:nvSpPr>
        <p:spPr>
          <a:xfrm>
            <a:off x="2322806" y="2741878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38" name="グラフィックス 20">
            <a:extLst>
              <a:ext uri="{FF2B5EF4-FFF2-40B4-BE49-F238E27FC236}">
                <a16:creationId xmlns:a16="http://schemas.microsoft.com/office/drawing/2014/main" id="{6C18909C-C1F3-4102-9673-B742481F93CA}"/>
              </a:ext>
            </a:extLst>
          </p:cNvPr>
          <p:cNvSpPr>
            <a:spLocks noChangeAspect="1"/>
          </p:cNvSpPr>
          <p:nvPr/>
        </p:nvSpPr>
        <p:spPr>
          <a:xfrm>
            <a:off x="2322806" y="2913656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39" name="グラフィックス 20">
            <a:extLst>
              <a:ext uri="{FF2B5EF4-FFF2-40B4-BE49-F238E27FC236}">
                <a16:creationId xmlns:a16="http://schemas.microsoft.com/office/drawing/2014/main" id="{3758C0A7-A433-4568-B5E7-DAFC2B5026D3}"/>
              </a:ext>
            </a:extLst>
          </p:cNvPr>
          <p:cNvSpPr>
            <a:spLocks noChangeAspect="1"/>
          </p:cNvSpPr>
          <p:nvPr/>
        </p:nvSpPr>
        <p:spPr>
          <a:xfrm>
            <a:off x="2322806" y="3085434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5760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EABC97-1CC6-47C6-9C81-0657405F9746}"/>
              </a:ext>
            </a:extLst>
          </p:cNvPr>
          <p:cNvSpPr/>
          <p:nvPr/>
        </p:nvSpPr>
        <p:spPr>
          <a:xfrm>
            <a:off x="389861" y="451906"/>
            <a:ext cx="223651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(i%15==0) return "FizzBuzz"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3==0) return "Fizz"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5==0) return "Buzz"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0AA42F-06A9-40DC-9A47-A597980EB159}"/>
              </a:ext>
            </a:extLst>
          </p:cNvPr>
          <p:cNvSpPr/>
          <p:nvPr/>
        </p:nvSpPr>
        <p:spPr>
          <a:xfrm>
            <a:off x="1397189" y="1600988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900">
                <a:latin typeface="Consolas" panose="020B0609020204030204" pitchFamily="49" charset="0"/>
              </a:rPr>
              <a:t>assert(fz(1)).is("1")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assert(fz(3)).is("Fizz")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assert(fz(5)).is("Buzz")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assert(fz(30)).is("FizzBuzz")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992430-A7E3-44A9-9F8B-E20F573E01A2}"/>
              </a:ext>
            </a:extLst>
          </p:cNvPr>
          <p:cNvSpPr/>
          <p:nvPr/>
        </p:nvSpPr>
        <p:spPr>
          <a:xfrm>
            <a:off x="3633699" y="2565143"/>
            <a:ext cx="114646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str(n)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B7AD1E-1840-419E-864A-2C5A3B60942B}"/>
              </a:ext>
            </a:extLst>
          </p:cNvPr>
          <p:cNvSpPr/>
          <p:nvPr/>
        </p:nvSpPr>
        <p:spPr>
          <a:xfrm>
            <a:off x="1397189" y="2570100"/>
            <a:ext cx="889987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""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C17981-4E1C-4F84-9B16-FC505490A222}"/>
              </a:ext>
            </a:extLst>
          </p:cNvPr>
          <p:cNvSpPr/>
          <p:nvPr/>
        </p:nvSpPr>
        <p:spPr>
          <a:xfrm>
            <a:off x="1343816" y="1362138"/>
            <a:ext cx="1330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050"/>
              <a:t>4</a:t>
            </a:r>
            <a:r>
              <a:rPr kumimoji="1" lang="ja-JP" altLang="en-US" sz="1050"/>
              <a:t>つのテストケース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0CF408-6230-4953-98A7-A0B83694B2C2}"/>
              </a:ext>
            </a:extLst>
          </p:cNvPr>
          <p:cNvSpPr/>
          <p:nvPr/>
        </p:nvSpPr>
        <p:spPr>
          <a:xfrm>
            <a:off x="1397189" y="4462205"/>
            <a:ext cx="2236510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3==0) return "Fizz"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5==0) return "Buzz"    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D8F6D6-3794-4DEF-9194-024A16D62B6C}"/>
              </a:ext>
            </a:extLst>
          </p:cNvPr>
          <p:cNvSpPr/>
          <p:nvPr/>
        </p:nvSpPr>
        <p:spPr>
          <a:xfrm>
            <a:off x="1397189" y="5718704"/>
            <a:ext cx="223651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(i%15==0) return "FizzBuzz"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</a:t>
            </a:r>
            <a:r>
              <a:rPr lang="en-US" altLang="ja-JP" sz="900">
                <a:latin typeface="Consolas" panose="020B0609020204030204" pitchFamily="49" charset="0"/>
              </a:rPr>
              <a:t>""</a:t>
            </a:r>
            <a:r>
              <a:rPr lang="ja-JP" altLang="en-US" sz="900"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20" name="グラフィックス 24">
            <a:extLst>
              <a:ext uri="{FF2B5EF4-FFF2-40B4-BE49-F238E27FC236}">
                <a16:creationId xmlns:a16="http://schemas.microsoft.com/office/drawing/2014/main" id="{1063BB8E-A629-47DB-899C-A44B6DA9836C}"/>
              </a:ext>
            </a:extLst>
          </p:cNvPr>
          <p:cNvSpPr>
            <a:spLocks noChangeAspect="1"/>
          </p:cNvSpPr>
          <p:nvPr/>
        </p:nvSpPr>
        <p:spPr>
          <a:xfrm>
            <a:off x="3699966" y="4462205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3" name="グラフィックス 20">
            <a:extLst>
              <a:ext uri="{FF2B5EF4-FFF2-40B4-BE49-F238E27FC236}">
                <a16:creationId xmlns:a16="http://schemas.microsoft.com/office/drawing/2014/main" id="{8BE713AD-976D-4520-BAB1-4B889F3DFA64}"/>
              </a:ext>
            </a:extLst>
          </p:cNvPr>
          <p:cNvSpPr>
            <a:spLocks noChangeAspect="1"/>
          </p:cNvSpPr>
          <p:nvPr/>
        </p:nvSpPr>
        <p:spPr>
          <a:xfrm>
            <a:off x="3699966" y="4977538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24" name="グラフィックス 24">
            <a:extLst>
              <a:ext uri="{FF2B5EF4-FFF2-40B4-BE49-F238E27FC236}">
                <a16:creationId xmlns:a16="http://schemas.microsoft.com/office/drawing/2014/main" id="{328031AA-FB6E-4745-8A45-8D2BAE417230}"/>
              </a:ext>
            </a:extLst>
          </p:cNvPr>
          <p:cNvSpPr>
            <a:spLocks noChangeAspect="1"/>
          </p:cNvSpPr>
          <p:nvPr/>
        </p:nvSpPr>
        <p:spPr>
          <a:xfrm>
            <a:off x="3699966" y="4633983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9" name="グラフィックス 24">
            <a:extLst>
              <a:ext uri="{FF2B5EF4-FFF2-40B4-BE49-F238E27FC236}">
                <a16:creationId xmlns:a16="http://schemas.microsoft.com/office/drawing/2014/main" id="{FCDC3605-9B60-465C-9028-8D373B2B4B18}"/>
              </a:ext>
            </a:extLst>
          </p:cNvPr>
          <p:cNvSpPr>
            <a:spLocks noChangeAspect="1"/>
          </p:cNvSpPr>
          <p:nvPr/>
        </p:nvSpPr>
        <p:spPr>
          <a:xfrm>
            <a:off x="3699966" y="6231816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0" name="グラフィックス 24">
            <a:extLst>
              <a:ext uri="{FF2B5EF4-FFF2-40B4-BE49-F238E27FC236}">
                <a16:creationId xmlns:a16="http://schemas.microsoft.com/office/drawing/2014/main" id="{C2624E71-D9D8-484E-B729-7E7F0F3197C2}"/>
              </a:ext>
            </a:extLst>
          </p:cNvPr>
          <p:cNvSpPr>
            <a:spLocks noChangeAspect="1"/>
          </p:cNvSpPr>
          <p:nvPr/>
        </p:nvSpPr>
        <p:spPr>
          <a:xfrm>
            <a:off x="3699966" y="4808605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3FD2069-CAF2-4685-86AD-44D1E86FB851}"/>
              </a:ext>
            </a:extLst>
          </p:cNvPr>
          <p:cNvSpPr/>
          <p:nvPr/>
        </p:nvSpPr>
        <p:spPr>
          <a:xfrm>
            <a:off x="1343816" y="2323191"/>
            <a:ext cx="16658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050"/>
              <a:t>初期状態のソースコード</a:t>
            </a:r>
          </a:p>
        </p:txBody>
      </p:sp>
      <p:sp>
        <p:nvSpPr>
          <p:cNvPr id="35" name="グラフィックス 20">
            <a:extLst>
              <a:ext uri="{FF2B5EF4-FFF2-40B4-BE49-F238E27FC236}">
                <a16:creationId xmlns:a16="http://schemas.microsoft.com/office/drawing/2014/main" id="{A27B0DE1-6DF1-4579-896B-170F7A615369}"/>
              </a:ext>
            </a:extLst>
          </p:cNvPr>
          <p:cNvSpPr>
            <a:spLocks noChangeAspect="1"/>
          </p:cNvSpPr>
          <p:nvPr/>
        </p:nvSpPr>
        <p:spPr>
          <a:xfrm>
            <a:off x="2322806" y="2570100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37" name="グラフィックス 20">
            <a:extLst>
              <a:ext uri="{FF2B5EF4-FFF2-40B4-BE49-F238E27FC236}">
                <a16:creationId xmlns:a16="http://schemas.microsoft.com/office/drawing/2014/main" id="{77FB72E4-23E8-439C-B6D2-0D0F2D67D114}"/>
              </a:ext>
            </a:extLst>
          </p:cNvPr>
          <p:cNvSpPr>
            <a:spLocks noChangeAspect="1"/>
          </p:cNvSpPr>
          <p:nvPr/>
        </p:nvSpPr>
        <p:spPr>
          <a:xfrm>
            <a:off x="2322806" y="2741878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38" name="グラフィックス 20">
            <a:extLst>
              <a:ext uri="{FF2B5EF4-FFF2-40B4-BE49-F238E27FC236}">
                <a16:creationId xmlns:a16="http://schemas.microsoft.com/office/drawing/2014/main" id="{6C18909C-C1F3-4102-9673-B742481F93CA}"/>
              </a:ext>
            </a:extLst>
          </p:cNvPr>
          <p:cNvSpPr>
            <a:spLocks noChangeAspect="1"/>
          </p:cNvSpPr>
          <p:nvPr/>
        </p:nvSpPr>
        <p:spPr>
          <a:xfrm>
            <a:off x="2322806" y="2913656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39" name="グラフィックス 20">
            <a:extLst>
              <a:ext uri="{FF2B5EF4-FFF2-40B4-BE49-F238E27FC236}">
                <a16:creationId xmlns:a16="http://schemas.microsoft.com/office/drawing/2014/main" id="{3758C0A7-A433-4568-B5E7-DAFC2B5026D3}"/>
              </a:ext>
            </a:extLst>
          </p:cNvPr>
          <p:cNvSpPr>
            <a:spLocks noChangeAspect="1"/>
          </p:cNvSpPr>
          <p:nvPr/>
        </p:nvSpPr>
        <p:spPr>
          <a:xfrm>
            <a:off x="2322806" y="3085434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88E971E-E7FA-474E-A907-A2EFC3DAAFE9}"/>
              </a:ext>
            </a:extLst>
          </p:cNvPr>
          <p:cNvSpPr/>
          <p:nvPr/>
        </p:nvSpPr>
        <p:spPr>
          <a:xfrm>
            <a:off x="6708027" y="334342"/>
            <a:ext cx="1272103" cy="4426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箇所：</a:t>
            </a:r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r>
              <a:rPr kumimoji="1" lang="ja-JP" altLang="en-US" sz="1000">
                <a:solidFill>
                  <a:schemeClr val="tx1"/>
                </a:solidFill>
              </a:rPr>
              <a:t>行目の</a:t>
            </a:r>
            <a:r>
              <a:rPr kumimoji="1" lang="en-US" altLang="ja-JP" sz="1000">
                <a:solidFill>
                  <a:schemeClr val="tx1"/>
                </a:solidFill>
              </a:rPr>
              <a:t>""</a:t>
            </a:r>
          </a:p>
          <a:p>
            <a:r>
              <a:rPr kumimoji="1" lang="ja-JP" altLang="en-US" sz="1000">
                <a:solidFill>
                  <a:schemeClr val="tx1"/>
                </a:solidFill>
              </a:rPr>
              <a:t>処理：</a:t>
            </a:r>
            <a:r>
              <a:rPr kumimoji="1" lang="en-US" altLang="ja-JP" sz="1000">
                <a:solidFill>
                  <a:schemeClr val="tx1"/>
                </a:solidFill>
              </a:rPr>
              <a:t>str(n)</a:t>
            </a:r>
            <a:r>
              <a:rPr kumimoji="1" lang="ja-JP" altLang="en-US" sz="1000">
                <a:solidFill>
                  <a:schemeClr val="tx1"/>
                </a:solidFill>
              </a:rPr>
              <a:t>で置換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51FF3CC-F40D-47AA-AA7E-3C6787C056B1}"/>
              </a:ext>
            </a:extLst>
          </p:cNvPr>
          <p:cNvSpPr/>
          <p:nvPr/>
        </p:nvSpPr>
        <p:spPr>
          <a:xfrm rot="10800000">
            <a:off x="6821127" y="443157"/>
            <a:ext cx="366960" cy="4891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グラフィックス 20">
            <a:extLst>
              <a:ext uri="{FF2B5EF4-FFF2-40B4-BE49-F238E27FC236}">
                <a16:creationId xmlns:a16="http://schemas.microsoft.com/office/drawing/2014/main" id="{EE7BB888-AD4C-427A-8F8B-8FCA28365BB7}"/>
              </a:ext>
            </a:extLst>
          </p:cNvPr>
          <p:cNvSpPr>
            <a:spLocks noChangeAspect="1"/>
          </p:cNvSpPr>
          <p:nvPr/>
        </p:nvSpPr>
        <p:spPr>
          <a:xfrm>
            <a:off x="4837406" y="2741878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3" name="グラフィックス 20">
            <a:extLst>
              <a:ext uri="{FF2B5EF4-FFF2-40B4-BE49-F238E27FC236}">
                <a16:creationId xmlns:a16="http://schemas.microsoft.com/office/drawing/2014/main" id="{BE499A8A-6710-4AD5-A0BB-4165F980BF4C}"/>
              </a:ext>
            </a:extLst>
          </p:cNvPr>
          <p:cNvSpPr>
            <a:spLocks noChangeAspect="1"/>
          </p:cNvSpPr>
          <p:nvPr/>
        </p:nvSpPr>
        <p:spPr>
          <a:xfrm>
            <a:off x="4837406" y="2913656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4" name="グラフィックス 20">
            <a:extLst>
              <a:ext uri="{FF2B5EF4-FFF2-40B4-BE49-F238E27FC236}">
                <a16:creationId xmlns:a16="http://schemas.microsoft.com/office/drawing/2014/main" id="{8DFA2134-607A-4401-8A8C-3F6AB0803A0A}"/>
              </a:ext>
            </a:extLst>
          </p:cNvPr>
          <p:cNvSpPr>
            <a:spLocks noChangeAspect="1"/>
          </p:cNvSpPr>
          <p:nvPr/>
        </p:nvSpPr>
        <p:spPr>
          <a:xfrm>
            <a:off x="4837406" y="3085434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583B8D8-A1E0-4C59-AE5B-1B164DDE36C8}"/>
              </a:ext>
            </a:extLst>
          </p:cNvPr>
          <p:cNvSpPr/>
          <p:nvPr/>
        </p:nvSpPr>
        <p:spPr>
          <a:xfrm>
            <a:off x="4109909" y="4462205"/>
            <a:ext cx="223651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3==0) return "Fizz"    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6" name="グラフィックス 24">
            <a:extLst>
              <a:ext uri="{FF2B5EF4-FFF2-40B4-BE49-F238E27FC236}">
                <a16:creationId xmlns:a16="http://schemas.microsoft.com/office/drawing/2014/main" id="{F93F7F30-1F70-4AEF-85E0-37C9F2AF781B}"/>
              </a:ext>
            </a:extLst>
          </p:cNvPr>
          <p:cNvSpPr>
            <a:spLocks noChangeAspect="1"/>
          </p:cNvSpPr>
          <p:nvPr/>
        </p:nvSpPr>
        <p:spPr>
          <a:xfrm>
            <a:off x="6412686" y="4462205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47" name="グラフィックス 20">
            <a:extLst>
              <a:ext uri="{FF2B5EF4-FFF2-40B4-BE49-F238E27FC236}">
                <a16:creationId xmlns:a16="http://schemas.microsoft.com/office/drawing/2014/main" id="{1E098858-DCC3-4AC9-AF3D-800976218AE4}"/>
              </a:ext>
            </a:extLst>
          </p:cNvPr>
          <p:cNvSpPr>
            <a:spLocks noChangeAspect="1"/>
          </p:cNvSpPr>
          <p:nvPr/>
        </p:nvSpPr>
        <p:spPr>
          <a:xfrm>
            <a:off x="6412686" y="4977538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50" name="グラフィックス 24">
            <a:extLst>
              <a:ext uri="{FF2B5EF4-FFF2-40B4-BE49-F238E27FC236}">
                <a16:creationId xmlns:a16="http://schemas.microsoft.com/office/drawing/2014/main" id="{A7579FF2-BBEB-4CC6-B500-54258E82B9DA}"/>
              </a:ext>
            </a:extLst>
          </p:cNvPr>
          <p:cNvSpPr>
            <a:spLocks noChangeAspect="1"/>
          </p:cNvSpPr>
          <p:nvPr/>
        </p:nvSpPr>
        <p:spPr>
          <a:xfrm>
            <a:off x="6412686" y="464136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51" name="グラフィックス 20">
            <a:extLst>
              <a:ext uri="{FF2B5EF4-FFF2-40B4-BE49-F238E27FC236}">
                <a16:creationId xmlns:a16="http://schemas.microsoft.com/office/drawing/2014/main" id="{FE4C6E61-14DA-4155-B63E-AD73441F0F69}"/>
              </a:ext>
            </a:extLst>
          </p:cNvPr>
          <p:cNvSpPr>
            <a:spLocks noChangeAspect="1"/>
          </p:cNvSpPr>
          <p:nvPr/>
        </p:nvSpPr>
        <p:spPr>
          <a:xfrm>
            <a:off x="6412686" y="478711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52" name="グラフィックス 20">
            <a:extLst>
              <a:ext uri="{FF2B5EF4-FFF2-40B4-BE49-F238E27FC236}">
                <a16:creationId xmlns:a16="http://schemas.microsoft.com/office/drawing/2014/main" id="{186B7F20-84B7-4F9E-9EC3-254294DE3A4E}"/>
              </a:ext>
            </a:extLst>
          </p:cNvPr>
          <p:cNvSpPr>
            <a:spLocks noChangeAspect="1"/>
          </p:cNvSpPr>
          <p:nvPr/>
        </p:nvSpPr>
        <p:spPr>
          <a:xfrm>
            <a:off x="3699966" y="5849702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53" name="グラフィックス 20">
            <a:extLst>
              <a:ext uri="{FF2B5EF4-FFF2-40B4-BE49-F238E27FC236}">
                <a16:creationId xmlns:a16="http://schemas.microsoft.com/office/drawing/2014/main" id="{EE9048F3-0428-48FD-BEF1-267E422C8413}"/>
              </a:ext>
            </a:extLst>
          </p:cNvPr>
          <p:cNvSpPr>
            <a:spLocks noChangeAspect="1"/>
          </p:cNvSpPr>
          <p:nvPr/>
        </p:nvSpPr>
        <p:spPr>
          <a:xfrm>
            <a:off x="3699966" y="6040759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67BBAA53-0A9B-4324-9AEF-4DC78ED19FCD}"/>
              </a:ext>
            </a:extLst>
          </p:cNvPr>
          <p:cNvSpPr/>
          <p:nvPr/>
        </p:nvSpPr>
        <p:spPr>
          <a:xfrm>
            <a:off x="2692902" y="4031483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066A8605-F23E-4368-BB25-1D09E9FA1F52}"/>
              </a:ext>
            </a:extLst>
          </p:cNvPr>
          <p:cNvSpPr/>
          <p:nvPr/>
        </p:nvSpPr>
        <p:spPr>
          <a:xfrm>
            <a:off x="2991987" y="403148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4EE2621-A7C6-4FFC-80EF-3C048A8F4901}"/>
              </a:ext>
            </a:extLst>
          </p:cNvPr>
          <p:cNvSpPr/>
          <p:nvPr/>
        </p:nvSpPr>
        <p:spPr>
          <a:xfrm>
            <a:off x="3291073" y="403148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4E7C90E-9550-4BF5-86C0-269389AA8C02}"/>
              </a:ext>
            </a:extLst>
          </p:cNvPr>
          <p:cNvSpPr/>
          <p:nvPr/>
        </p:nvSpPr>
        <p:spPr>
          <a:xfrm>
            <a:off x="6569694" y="1387963"/>
            <a:ext cx="1581153" cy="810462"/>
          </a:xfrm>
          <a:prstGeom prst="roundRect">
            <a:avLst>
              <a:gd name="adj" fmla="val 1193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kumimoji="1" lang="en-US" altLang="ja-JP" sz="1000">
              <a:solidFill>
                <a:schemeClr val="tx1"/>
              </a:solidFill>
            </a:endParaRPr>
          </a:p>
        </p:txBody>
      </p:sp>
      <p:sp>
        <p:nvSpPr>
          <p:cNvPr id="64" name="二等辺三角形 63">
            <a:extLst>
              <a:ext uri="{FF2B5EF4-FFF2-40B4-BE49-F238E27FC236}">
                <a16:creationId xmlns:a16="http://schemas.microsoft.com/office/drawing/2014/main" id="{71FE7475-6D13-4F3B-BE7A-CAD5D1550097}"/>
              </a:ext>
            </a:extLst>
          </p:cNvPr>
          <p:cNvSpPr/>
          <p:nvPr/>
        </p:nvSpPr>
        <p:spPr>
          <a:xfrm rot="10800000">
            <a:off x="6708027" y="1818261"/>
            <a:ext cx="366960" cy="4891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6D226AD9-1511-48A2-9C8C-9B3DFF999CC0}"/>
              </a:ext>
            </a:extLst>
          </p:cNvPr>
          <p:cNvSpPr/>
          <p:nvPr/>
        </p:nvSpPr>
        <p:spPr>
          <a:xfrm rot="10800000">
            <a:off x="7696151" y="3479905"/>
            <a:ext cx="152266" cy="2029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5" name="グラフィックス 24">
            <a:extLst>
              <a:ext uri="{FF2B5EF4-FFF2-40B4-BE49-F238E27FC236}">
                <a16:creationId xmlns:a16="http://schemas.microsoft.com/office/drawing/2014/main" id="{191BFB91-52C2-41D3-AE32-AE9895894074}"/>
              </a:ext>
            </a:extLst>
          </p:cNvPr>
          <p:cNvSpPr>
            <a:spLocks noChangeAspect="1"/>
          </p:cNvSpPr>
          <p:nvPr/>
        </p:nvSpPr>
        <p:spPr>
          <a:xfrm>
            <a:off x="4821980" y="2565143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BAACC0C-9E2D-42DE-A3DE-4E12DA249F9D}"/>
              </a:ext>
            </a:extLst>
          </p:cNvPr>
          <p:cNvSpPr/>
          <p:nvPr/>
        </p:nvSpPr>
        <p:spPr>
          <a:xfrm>
            <a:off x="1397189" y="4282447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/>
              <a:t>V1</a:t>
            </a:r>
            <a:endParaRPr kumimoji="1" lang="ja-JP" altLang="en-US" sz="1050"/>
          </a:p>
        </p:txBody>
      </p:sp>
      <p:sp>
        <p:nvSpPr>
          <p:cNvPr id="77" name="グラフィックス 20">
            <a:extLst>
              <a:ext uri="{FF2B5EF4-FFF2-40B4-BE49-F238E27FC236}">
                <a16:creationId xmlns:a16="http://schemas.microsoft.com/office/drawing/2014/main" id="{496F9D98-C551-49D9-B525-7269FBD6DBDD}"/>
              </a:ext>
            </a:extLst>
          </p:cNvPr>
          <p:cNvSpPr>
            <a:spLocks noChangeAspect="1"/>
          </p:cNvSpPr>
          <p:nvPr/>
        </p:nvSpPr>
        <p:spPr>
          <a:xfrm>
            <a:off x="3699966" y="565864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0FA603B-A2E3-4C22-8E85-7B05EC853368}"/>
              </a:ext>
            </a:extLst>
          </p:cNvPr>
          <p:cNvSpPr/>
          <p:nvPr/>
        </p:nvSpPr>
        <p:spPr>
          <a:xfrm>
            <a:off x="4109909" y="5710117"/>
            <a:ext cx="223651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 5==0) return "Buzz"    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9" name="グラフィックス 24">
            <a:extLst>
              <a:ext uri="{FF2B5EF4-FFF2-40B4-BE49-F238E27FC236}">
                <a16:creationId xmlns:a16="http://schemas.microsoft.com/office/drawing/2014/main" id="{B291CF9B-1D9F-4F0D-A5B9-4348EFE2F1F0}"/>
              </a:ext>
            </a:extLst>
          </p:cNvPr>
          <p:cNvSpPr>
            <a:spLocks noChangeAspect="1"/>
          </p:cNvSpPr>
          <p:nvPr/>
        </p:nvSpPr>
        <p:spPr>
          <a:xfrm>
            <a:off x="6412686" y="571011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0" name="グラフィックス 20">
            <a:extLst>
              <a:ext uri="{FF2B5EF4-FFF2-40B4-BE49-F238E27FC236}">
                <a16:creationId xmlns:a16="http://schemas.microsoft.com/office/drawing/2014/main" id="{3DC5544C-B516-4033-8205-66E9C51FAFC4}"/>
              </a:ext>
            </a:extLst>
          </p:cNvPr>
          <p:cNvSpPr>
            <a:spLocks noChangeAspect="1"/>
          </p:cNvSpPr>
          <p:nvPr/>
        </p:nvSpPr>
        <p:spPr>
          <a:xfrm>
            <a:off x="6412686" y="6225450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84" name="グラフィックス 20">
            <a:extLst>
              <a:ext uri="{FF2B5EF4-FFF2-40B4-BE49-F238E27FC236}">
                <a16:creationId xmlns:a16="http://schemas.microsoft.com/office/drawing/2014/main" id="{F062C167-4900-4735-9C7B-362B22C93B9F}"/>
              </a:ext>
            </a:extLst>
          </p:cNvPr>
          <p:cNvSpPr>
            <a:spLocks noChangeAspect="1"/>
          </p:cNvSpPr>
          <p:nvPr/>
        </p:nvSpPr>
        <p:spPr>
          <a:xfrm>
            <a:off x="6412686" y="5889279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85" name="グラフィックス 24">
            <a:extLst>
              <a:ext uri="{FF2B5EF4-FFF2-40B4-BE49-F238E27FC236}">
                <a16:creationId xmlns:a16="http://schemas.microsoft.com/office/drawing/2014/main" id="{E80493BA-0792-4E2D-8F34-6FDA9D8A5233}"/>
              </a:ext>
            </a:extLst>
          </p:cNvPr>
          <p:cNvSpPr>
            <a:spLocks noChangeAspect="1"/>
          </p:cNvSpPr>
          <p:nvPr/>
        </p:nvSpPr>
        <p:spPr>
          <a:xfrm>
            <a:off x="6412686" y="6057364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6713C250-DC82-4509-A195-835987188244}"/>
              </a:ext>
            </a:extLst>
          </p:cNvPr>
          <p:cNvSpPr/>
          <p:nvPr/>
        </p:nvSpPr>
        <p:spPr>
          <a:xfrm>
            <a:off x="5406814" y="4031483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8F8CBBB0-B7ED-4F07-800A-2548BABDEBAA}"/>
              </a:ext>
            </a:extLst>
          </p:cNvPr>
          <p:cNvSpPr/>
          <p:nvPr/>
        </p:nvSpPr>
        <p:spPr>
          <a:xfrm>
            <a:off x="5705899" y="403148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523A4E20-3852-440C-BAD0-DF03408EAAD9}"/>
              </a:ext>
            </a:extLst>
          </p:cNvPr>
          <p:cNvSpPr/>
          <p:nvPr/>
        </p:nvSpPr>
        <p:spPr>
          <a:xfrm>
            <a:off x="6004985" y="4031482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089E5FD-60FE-4CE0-9FC1-D0992D9A924A}"/>
              </a:ext>
            </a:extLst>
          </p:cNvPr>
          <p:cNvSpPr/>
          <p:nvPr/>
        </p:nvSpPr>
        <p:spPr>
          <a:xfrm>
            <a:off x="3291073" y="5446714"/>
            <a:ext cx="265543" cy="211931"/>
          </a:xfrm>
          <a:prstGeom prst="roundRect">
            <a:avLst>
              <a:gd name="adj" fmla="val 4743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83221B9-8C15-47CC-A8CF-874DC742FA43}"/>
              </a:ext>
            </a:extLst>
          </p:cNvPr>
          <p:cNvSpPr/>
          <p:nvPr/>
        </p:nvSpPr>
        <p:spPr>
          <a:xfrm>
            <a:off x="4404939" y="2257982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D299E85-241E-4C78-95D3-2BF4285520A6}"/>
              </a:ext>
            </a:extLst>
          </p:cNvPr>
          <p:cNvCxnSpPr>
            <a:stCxn id="91" idx="0"/>
          </p:cNvCxnSpPr>
          <p:nvPr/>
        </p:nvCxnSpPr>
        <p:spPr>
          <a:xfrm flipV="1">
            <a:off x="4537710" y="2123827"/>
            <a:ext cx="132771" cy="134155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027ADDE-4CFC-4E00-9B44-0CFB06282259}"/>
              </a:ext>
            </a:extLst>
          </p:cNvPr>
          <p:cNvSpPr/>
          <p:nvPr/>
        </p:nvSpPr>
        <p:spPr>
          <a:xfrm>
            <a:off x="5406814" y="5409785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C1C301F8-6CFE-4474-9BE3-8D06AD334C52}"/>
              </a:ext>
            </a:extLst>
          </p:cNvPr>
          <p:cNvSpPr/>
          <p:nvPr/>
        </p:nvSpPr>
        <p:spPr>
          <a:xfrm>
            <a:off x="5705899" y="540978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4AA667AB-5198-43E6-82A2-E6F3E6EB8D18}"/>
              </a:ext>
            </a:extLst>
          </p:cNvPr>
          <p:cNvSpPr/>
          <p:nvPr/>
        </p:nvSpPr>
        <p:spPr>
          <a:xfrm>
            <a:off x="6004985" y="540978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C72548A4-A3C0-40EE-A818-D0DBA8E4C748}"/>
              </a:ext>
            </a:extLst>
          </p:cNvPr>
          <p:cNvSpPr/>
          <p:nvPr/>
        </p:nvSpPr>
        <p:spPr>
          <a:xfrm>
            <a:off x="2387513" y="5446714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B1</a:t>
            </a:r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CC09E679-10A0-42B5-87D0-39EF2FCCBA96}"/>
              </a:ext>
            </a:extLst>
          </p:cNvPr>
          <p:cNvSpPr/>
          <p:nvPr/>
        </p:nvSpPr>
        <p:spPr>
          <a:xfrm>
            <a:off x="2686598" y="5446713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A7B750DD-E6D0-4073-B897-2876DD66FCDB}"/>
              </a:ext>
            </a:extLst>
          </p:cNvPr>
          <p:cNvSpPr/>
          <p:nvPr/>
        </p:nvSpPr>
        <p:spPr>
          <a:xfrm>
            <a:off x="2985684" y="5446713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5545719-3A3C-4CA9-AF75-50AAADFCACAE}"/>
              </a:ext>
            </a:extLst>
          </p:cNvPr>
          <p:cNvCxnSpPr/>
          <p:nvPr/>
        </p:nvCxnSpPr>
        <p:spPr>
          <a:xfrm>
            <a:off x="2727960" y="2792730"/>
            <a:ext cx="563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86B81B3-2E25-45C2-AC88-463A7765E3AC}"/>
              </a:ext>
            </a:extLst>
          </p:cNvPr>
          <p:cNvSpPr/>
          <p:nvPr/>
        </p:nvSpPr>
        <p:spPr>
          <a:xfrm>
            <a:off x="3986597" y="1600988"/>
            <a:ext cx="1858626" cy="531674"/>
          </a:xfrm>
          <a:prstGeom prst="roundRect">
            <a:avLst>
              <a:gd name="adj" fmla="val 433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・位置＝</a:t>
            </a:r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r>
              <a:rPr kumimoji="1" lang="ja-JP" altLang="en-US" sz="1000">
                <a:solidFill>
                  <a:schemeClr val="tx1"/>
                </a:solidFill>
              </a:rPr>
              <a:t>行目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・操作＝</a:t>
            </a:r>
            <a:r>
              <a:rPr kumimoji="1" lang="en-US" altLang="ja-JP" sz="1000">
                <a:solidFill>
                  <a:schemeClr val="tx1"/>
                </a:solidFill>
              </a:rPr>
              <a:t>return str(n)</a:t>
            </a:r>
            <a:r>
              <a:rPr kumimoji="1" lang="ja-JP" altLang="en-US" sz="1000">
                <a:solidFill>
                  <a:schemeClr val="tx1"/>
                </a:solidFill>
              </a:rPr>
              <a:t>で置換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8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5545719-3A3C-4CA9-AF75-50AAADFCACAE}"/>
              </a:ext>
            </a:extLst>
          </p:cNvPr>
          <p:cNvCxnSpPr>
            <a:cxnSpLocks/>
          </p:cNvCxnSpPr>
          <p:nvPr/>
        </p:nvCxnSpPr>
        <p:spPr>
          <a:xfrm>
            <a:off x="2419263" y="2792730"/>
            <a:ext cx="899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BF2141-E6A7-45D2-9318-61B0FA9370B5}"/>
              </a:ext>
            </a:extLst>
          </p:cNvPr>
          <p:cNvCxnSpPr>
            <a:cxnSpLocks/>
          </p:cNvCxnSpPr>
          <p:nvPr/>
        </p:nvCxnSpPr>
        <p:spPr>
          <a:xfrm>
            <a:off x="3633699" y="1924153"/>
            <a:ext cx="0" cy="49230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グラフィックス 20">
            <a:extLst>
              <a:ext uri="{FF2B5EF4-FFF2-40B4-BE49-F238E27FC236}">
                <a16:creationId xmlns:a16="http://schemas.microsoft.com/office/drawing/2014/main" id="{11F6D619-5E11-4773-B5EF-F313BAD7B187}"/>
              </a:ext>
            </a:extLst>
          </p:cNvPr>
          <p:cNvSpPr>
            <a:spLocks noChangeAspect="1"/>
          </p:cNvSpPr>
          <p:nvPr/>
        </p:nvSpPr>
        <p:spPr>
          <a:xfrm>
            <a:off x="3881963" y="575143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5" name="グラフィックス 20">
            <a:extLst>
              <a:ext uri="{FF2B5EF4-FFF2-40B4-BE49-F238E27FC236}">
                <a16:creationId xmlns:a16="http://schemas.microsoft.com/office/drawing/2014/main" id="{663D630D-0320-4075-9E33-160A3DF15D2D}"/>
              </a:ext>
            </a:extLst>
          </p:cNvPr>
          <p:cNvSpPr>
            <a:spLocks noChangeAspect="1"/>
          </p:cNvSpPr>
          <p:nvPr/>
        </p:nvSpPr>
        <p:spPr>
          <a:xfrm>
            <a:off x="4048277" y="4633432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5" name="グラフィックス 24">
            <a:extLst>
              <a:ext uri="{FF2B5EF4-FFF2-40B4-BE49-F238E27FC236}">
                <a16:creationId xmlns:a16="http://schemas.microsoft.com/office/drawing/2014/main" id="{CE8277AD-2E5A-4448-92A2-64A85B06AABF}"/>
              </a:ext>
            </a:extLst>
          </p:cNvPr>
          <p:cNvSpPr>
            <a:spLocks noChangeAspect="1"/>
          </p:cNvSpPr>
          <p:nvPr/>
        </p:nvSpPr>
        <p:spPr>
          <a:xfrm>
            <a:off x="1892446" y="575143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2" name="グラフィックス 24">
            <a:extLst>
              <a:ext uri="{FF2B5EF4-FFF2-40B4-BE49-F238E27FC236}">
                <a16:creationId xmlns:a16="http://schemas.microsoft.com/office/drawing/2014/main" id="{391EBBCC-B28C-40BA-84DA-2BFA2016A725}"/>
              </a:ext>
            </a:extLst>
          </p:cNvPr>
          <p:cNvSpPr>
            <a:spLocks noChangeAspect="1"/>
          </p:cNvSpPr>
          <p:nvPr/>
        </p:nvSpPr>
        <p:spPr>
          <a:xfrm>
            <a:off x="1393504" y="4633432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3" name="グラフィックス 24">
            <a:extLst>
              <a:ext uri="{FF2B5EF4-FFF2-40B4-BE49-F238E27FC236}">
                <a16:creationId xmlns:a16="http://schemas.microsoft.com/office/drawing/2014/main" id="{56B5D4A2-9AD9-4A16-8E82-57038A0D7F24}"/>
              </a:ext>
            </a:extLst>
          </p:cNvPr>
          <p:cNvSpPr>
            <a:spLocks noChangeAspect="1"/>
          </p:cNvSpPr>
          <p:nvPr/>
        </p:nvSpPr>
        <p:spPr>
          <a:xfrm>
            <a:off x="1559818" y="4633432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4" name="グラフィックス 24">
            <a:extLst>
              <a:ext uri="{FF2B5EF4-FFF2-40B4-BE49-F238E27FC236}">
                <a16:creationId xmlns:a16="http://schemas.microsoft.com/office/drawing/2014/main" id="{AFB3E438-E28A-4084-AF0C-3FEF332FB9BC}"/>
              </a:ext>
            </a:extLst>
          </p:cNvPr>
          <p:cNvSpPr>
            <a:spLocks noChangeAspect="1"/>
          </p:cNvSpPr>
          <p:nvPr/>
        </p:nvSpPr>
        <p:spPr>
          <a:xfrm>
            <a:off x="1726132" y="4633432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1" name="グラフィックス 24">
            <a:extLst>
              <a:ext uri="{FF2B5EF4-FFF2-40B4-BE49-F238E27FC236}">
                <a16:creationId xmlns:a16="http://schemas.microsoft.com/office/drawing/2014/main" id="{50BB9A11-EF16-41C7-97F3-0530B5B46946}"/>
              </a:ext>
            </a:extLst>
          </p:cNvPr>
          <p:cNvSpPr>
            <a:spLocks noChangeAspect="1"/>
          </p:cNvSpPr>
          <p:nvPr/>
        </p:nvSpPr>
        <p:spPr>
          <a:xfrm>
            <a:off x="3898218" y="3194109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0AA42F-06A9-40DC-9A47-A597980EB159}"/>
              </a:ext>
            </a:extLst>
          </p:cNvPr>
          <p:cNvSpPr/>
          <p:nvPr/>
        </p:nvSpPr>
        <p:spPr>
          <a:xfrm>
            <a:off x="1397189" y="1600988"/>
            <a:ext cx="204414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900">
                <a:latin typeface="Consolas" panose="020B0609020204030204" pitchFamily="49" charset="0"/>
              </a:rPr>
              <a:t>assert(fz(1)).is("1")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assert(fz(3)).is("Fizz")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assert(fz(5)).is("Buzz")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assert(fz(30)).is("FizzBuzz")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992430-A7E3-44A9-9F8B-E20F573E01A2}"/>
              </a:ext>
            </a:extLst>
          </p:cNvPr>
          <p:cNvSpPr/>
          <p:nvPr/>
        </p:nvSpPr>
        <p:spPr>
          <a:xfrm>
            <a:off x="3898218" y="2658571"/>
            <a:ext cx="114646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str(n)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B7AD1E-1840-419E-864A-2C5A3B60942B}"/>
              </a:ext>
            </a:extLst>
          </p:cNvPr>
          <p:cNvSpPr/>
          <p:nvPr/>
        </p:nvSpPr>
        <p:spPr>
          <a:xfrm>
            <a:off x="1397189" y="2570100"/>
            <a:ext cx="889987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""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0CF408-6230-4953-98A7-A0B83694B2C2}"/>
              </a:ext>
            </a:extLst>
          </p:cNvPr>
          <p:cNvSpPr/>
          <p:nvPr/>
        </p:nvSpPr>
        <p:spPr>
          <a:xfrm>
            <a:off x="1397189" y="3825852"/>
            <a:ext cx="2236510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(i%3==0) return "Fizz"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(i%5==0) return "Buzz"    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D8F6D6-3794-4DEF-9194-024A16D62B6C}"/>
              </a:ext>
            </a:extLst>
          </p:cNvPr>
          <p:cNvSpPr/>
          <p:nvPr/>
        </p:nvSpPr>
        <p:spPr>
          <a:xfrm>
            <a:off x="1397189" y="5082351"/>
            <a:ext cx="223651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(i%15==0) return "FizzBuzz"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</a:t>
            </a:r>
            <a:r>
              <a:rPr lang="en-US" altLang="ja-JP" sz="900">
                <a:latin typeface="Consolas" panose="020B0609020204030204" pitchFamily="49" charset="0"/>
              </a:rPr>
              <a:t>""</a:t>
            </a:r>
            <a:r>
              <a:rPr lang="ja-JP" altLang="en-US" sz="900"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35" name="グラフィックス 20">
            <a:extLst>
              <a:ext uri="{FF2B5EF4-FFF2-40B4-BE49-F238E27FC236}">
                <a16:creationId xmlns:a16="http://schemas.microsoft.com/office/drawing/2014/main" id="{A27B0DE1-6DF1-4579-896B-170F7A615369}"/>
              </a:ext>
            </a:extLst>
          </p:cNvPr>
          <p:cNvSpPr>
            <a:spLocks noChangeAspect="1"/>
          </p:cNvSpPr>
          <p:nvPr/>
        </p:nvSpPr>
        <p:spPr>
          <a:xfrm>
            <a:off x="1393504" y="310068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583B8D8-A1E0-4C59-AE5B-1B164DDE36C8}"/>
              </a:ext>
            </a:extLst>
          </p:cNvPr>
          <p:cNvSpPr/>
          <p:nvPr/>
        </p:nvSpPr>
        <p:spPr>
          <a:xfrm>
            <a:off x="3726848" y="3825852"/>
            <a:ext cx="1915909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(i%3==0) return "Fizz"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  <a:p>
            <a:endParaRPr lang="pt-BR" altLang="ja-JP" sz="900">
              <a:latin typeface="Consolas" panose="020B0609020204030204" pitchFamily="49" charset="0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67BBAA53-0A9B-4324-9AEF-4DC78ED19FCD}"/>
              </a:ext>
            </a:extLst>
          </p:cNvPr>
          <p:cNvSpPr/>
          <p:nvPr/>
        </p:nvSpPr>
        <p:spPr>
          <a:xfrm>
            <a:off x="2720142" y="3573931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066A8605-F23E-4368-BB25-1D09E9FA1F52}"/>
              </a:ext>
            </a:extLst>
          </p:cNvPr>
          <p:cNvSpPr/>
          <p:nvPr/>
        </p:nvSpPr>
        <p:spPr>
          <a:xfrm>
            <a:off x="3019227" y="3573930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4EE2621-A7C6-4FFC-80EF-3C048A8F4901}"/>
              </a:ext>
            </a:extLst>
          </p:cNvPr>
          <p:cNvSpPr/>
          <p:nvPr/>
        </p:nvSpPr>
        <p:spPr>
          <a:xfrm>
            <a:off x="3318313" y="3573930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BAACC0C-9E2D-42DE-A3DE-4E12DA249F9D}"/>
              </a:ext>
            </a:extLst>
          </p:cNvPr>
          <p:cNvSpPr/>
          <p:nvPr/>
        </p:nvSpPr>
        <p:spPr>
          <a:xfrm>
            <a:off x="1397189" y="3646094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V1</a:t>
            </a:r>
            <a:endParaRPr kumimoji="1" lang="ja-JP" altLang="en-US" sz="1050" i="1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0FA603B-A2E3-4C22-8E85-7B05EC853368}"/>
              </a:ext>
            </a:extLst>
          </p:cNvPr>
          <p:cNvSpPr/>
          <p:nvPr/>
        </p:nvSpPr>
        <p:spPr>
          <a:xfrm>
            <a:off x="3726848" y="5073764"/>
            <a:ext cx="191590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(i%5==0) return "Buzz"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089E5FD-60FE-4CE0-9FC1-D0992D9A924A}"/>
              </a:ext>
            </a:extLst>
          </p:cNvPr>
          <p:cNvSpPr/>
          <p:nvPr/>
        </p:nvSpPr>
        <p:spPr>
          <a:xfrm>
            <a:off x="3318314" y="4826136"/>
            <a:ext cx="265543" cy="211931"/>
          </a:xfrm>
          <a:prstGeom prst="roundRect">
            <a:avLst>
              <a:gd name="adj" fmla="val 4743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B4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D299E85-241E-4C78-95D3-2BF4285520A6}"/>
              </a:ext>
            </a:extLst>
          </p:cNvPr>
          <p:cNvCxnSpPr>
            <a:cxnSpLocks/>
          </p:cNvCxnSpPr>
          <p:nvPr/>
        </p:nvCxnSpPr>
        <p:spPr>
          <a:xfrm flipH="1" flipV="1">
            <a:off x="4595856" y="2194056"/>
            <a:ext cx="247716" cy="293833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グラフィックス 20">
            <a:extLst>
              <a:ext uri="{FF2B5EF4-FFF2-40B4-BE49-F238E27FC236}">
                <a16:creationId xmlns:a16="http://schemas.microsoft.com/office/drawing/2014/main" id="{1FCD0744-27E9-4593-AE52-DD604400A016}"/>
              </a:ext>
            </a:extLst>
          </p:cNvPr>
          <p:cNvSpPr>
            <a:spLocks noChangeAspect="1"/>
          </p:cNvSpPr>
          <p:nvPr/>
        </p:nvSpPr>
        <p:spPr>
          <a:xfrm>
            <a:off x="1559818" y="310068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0" name="グラフィックス 20">
            <a:extLst>
              <a:ext uri="{FF2B5EF4-FFF2-40B4-BE49-F238E27FC236}">
                <a16:creationId xmlns:a16="http://schemas.microsoft.com/office/drawing/2014/main" id="{937B85AD-954A-4F63-B981-307881E901CC}"/>
              </a:ext>
            </a:extLst>
          </p:cNvPr>
          <p:cNvSpPr>
            <a:spLocks noChangeAspect="1"/>
          </p:cNvSpPr>
          <p:nvPr/>
        </p:nvSpPr>
        <p:spPr>
          <a:xfrm>
            <a:off x="1726132" y="310068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5" name="グラフィックス 20">
            <a:extLst>
              <a:ext uri="{FF2B5EF4-FFF2-40B4-BE49-F238E27FC236}">
                <a16:creationId xmlns:a16="http://schemas.microsoft.com/office/drawing/2014/main" id="{5D5365C9-4669-472F-9693-8A20B0AE1D54}"/>
              </a:ext>
            </a:extLst>
          </p:cNvPr>
          <p:cNvSpPr>
            <a:spLocks noChangeAspect="1"/>
          </p:cNvSpPr>
          <p:nvPr/>
        </p:nvSpPr>
        <p:spPr>
          <a:xfrm>
            <a:off x="1892446" y="310068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7" name="グラフィックス 20">
            <a:extLst>
              <a:ext uri="{FF2B5EF4-FFF2-40B4-BE49-F238E27FC236}">
                <a16:creationId xmlns:a16="http://schemas.microsoft.com/office/drawing/2014/main" id="{DC9F247C-96A7-4959-8C5A-BA44F30D5AA2}"/>
              </a:ext>
            </a:extLst>
          </p:cNvPr>
          <p:cNvSpPr>
            <a:spLocks noChangeAspect="1"/>
          </p:cNvSpPr>
          <p:nvPr/>
        </p:nvSpPr>
        <p:spPr>
          <a:xfrm>
            <a:off x="4064532" y="3194109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8" name="グラフィックス 20">
            <a:extLst>
              <a:ext uri="{FF2B5EF4-FFF2-40B4-BE49-F238E27FC236}">
                <a16:creationId xmlns:a16="http://schemas.microsoft.com/office/drawing/2014/main" id="{629078A8-1DF4-4014-8D86-D209A79BB0FE}"/>
              </a:ext>
            </a:extLst>
          </p:cNvPr>
          <p:cNvSpPr>
            <a:spLocks noChangeAspect="1"/>
          </p:cNvSpPr>
          <p:nvPr/>
        </p:nvSpPr>
        <p:spPr>
          <a:xfrm>
            <a:off x="4230846" y="3194109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9" name="グラフィックス 20">
            <a:extLst>
              <a:ext uri="{FF2B5EF4-FFF2-40B4-BE49-F238E27FC236}">
                <a16:creationId xmlns:a16="http://schemas.microsoft.com/office/drawing/2014/main" id="{86B1054D-9824-4494-BFDE-7EE2316D5DDC}"/>
              </a:ext>
            </a:extLst>
          </p:cNvPr>
          <p:cNvSpPr>
            <a:spLocks noChangeAspect="1"/>
          </p:cNvSpPr>
          <p:nvPr/>
        </p:nvSpPr>
        <p:spPr>
          <a:xfrm>
            <a:off x="4397160" y="3194109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DC9BA3-F516-4590-846E-49568780567F}"/>
              </a:ext>
            </a:extLst>
          </p:cNvPr>
          <p:cNvCxnSpPr/>
          <p:nvPr/>
        </p:nvCxnSpPr>
        <p:spPr>
          <a:xfrm>
            <a:off x="3490349" y="1924153"/>
            <a:ext cx="143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E66373A-F79F-4004-8AFE-AF79F78F3045}"/>
              </a:ext>
            </a:extLst>
          </p:cNvPr>
          <p:cNvSpPr/>
          <p:nvPr/>
        </p:nvSpPr>
        <p:spPr>
          <a:xfrm>
            <a:off x="3890564" y="2478813"/>
            <a:ext cx="807913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生成個体の例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BDF830E-8AAB-4A0B-9F50-C15462AFBDBD}"/>
              </a:ext>
            </a:extLst>
          </p:cNvPr>
          <p:cNvSpPr/>
          <p:nvPr/>
        </p:nvSpPr>
        <p:spPr>
          <a:xfrm>
            <a:off x="1393581" y="2385385"/>
            <a:ext cx="1481175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初期状態のソースコード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B07A6F5-1057-42C6-BD39-ED17A511DE64}"/>
              </a:ext>
            </a:extLst>
          </p:cNvPr>
          <p:cNvSpPr/>
          <p:nvPr/>
        </p:nvSpPr>
        <p:spPr>
          <a:xfrm>
            <a:off x="1397876" y="1421230"/>
            <a:ext cx="114614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4</a:t>
            </a:r>
            <a:r>
              <a:rPr kumimoji="1" lang="ja-JP" altLang="en-US" sz="1050"/>
              <a:t>つのテストケース</a:t>
            </a:r>
          </a:p>
        </p:txBody>
      </p:sp>
      <p:sp>
        <p:nvSpPr>
          <p:cNvPr id="86" name="グラフィックス 20">
            <a:extLst>
              <a:ext uri="{FF2B5EF4-FFF2-40B4-BE49-F238E27FC236}">
                <a16:creationId xmlns:a16="http://schemas.microsoft.com/office/drawing/2014/main" id="{C7163C6B-F3C7-405F-AEEA-5664866C96C5}"/>
              </a:ext>
            </a:extLst>
          </p:cNvPr>
          <p:cNvSpPr>
            <a:spLocks noChangeAspect="1"/>
          </p:cNvSpPr>
          <p:nvPr/>
        </p:nvSpPr>
        <p:spPr>
          <a:xfrm>
            <a:off x="1892446" y="4633432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8" name="グラフィックス 20">
            <a:extLst>
              <a:ext uri="{FF2B5EF4-FFF2-40B4-BE49-F238E27FC236}">
                <a16:creationId xmlns:a16="http://schemas.microsoft.com/office/drawing/2014/main" id="{977F771D-CFC8-48C9-A328-9035EE6CE0CF}"/>
              </a:ext>
            </a:extLst>
          </p:cNvPr>
          <p:cNvSpPr>
            <a:spLocks noChangeAspect="1"/>
          </p:cNvSpPr>
          <p:nvPr/>
        </p:nvSpPr>
        <p:spPr>
          <a:xfrm>
            <a:off x="1393504" y="575247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9" name="グラフィックス 20">
            <a:extLst>
              <a:ext uri="{FF2B5EF4-FFF2-40B4-BE49-F238E27FC236}">
                <a16:creationId xmlns:a16="http://schemas.microsoft.com/office/drawing/2014/main" id="{1FAE9EA8-D989-43C3-A6A8-2A4FFDDE97D3}"/>
              </a:ext>
            </a:extLst>
          </p:cNvPr>
          <p:cNvSpPr>
            <a:spLocks noChangeAspect="1"/>
          </p:cNvSpPr>
          <p:nvPr/>
        </p:nvSpPr>
        <p:spPr>
          <a:xfrm>
            <a:off x="1559818" y="575247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0" name="グラフィックス 20">
            <a:extLst>
              <a:ext uri="{FF2B5EF4-FFF2-40B4-BE49-F238E27FC236}">
                <a16:creationId xmlns:a16="http://schemas.microsoft.com/office/drawing/2014/main" id="{5A8C772E-9D20-435D-BF9B-2C9E6C105871}"/>
              </a:ext>
            </a:extLst>
          </p:cNvPr>
          <p:cNvSpPr>
            <a:spLocks noChangeAspect="1"/>
          </p:cNvSpPr>
          <p:nvPr/>
        </p:nvSpPr>
        <p:spPr>
          <a:xfrm>
            <a:off x="1726132" y="575247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1" name="グラフィックス 24">
            <a:extLst>
              <a:ext uri="{FF2B5EF4-FFF2-40B4-BE49-F238E27FC236}">
                <a16:creationId xmlns:a16="http://schemas.microsoft.com/office/drawing/2014/main" id="{343A7289-C451-4CEE-ADC7-1662BC11E62B}"/>
              </a:ext>
            </a:extLst>
          </p:cNvPr>
          <p:cNvSpPr>
            <a:spLocks noChangeAspect="1"/>
          </p:cNvSpPr>
          <p:nvPr/>
        </p:nvSpPr>
        <p:spPr>
          <a:xfrm>
            <a:off x="3715649" y="4633432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2" name="グラフィックス 24">
            <a:extLst>
              <a:ext uri="{FF2B5EF4-FFF2-40B4-BE49-F238E27FC236}">
                <a16:creationId xmlns:a16="http://schemas.microsoft.com/office/drawing/2014/main" id="{7BADB4AE-48AF-468B-B617-C003BAC7F4FF}"/>
              </a:ext>
            </a:extLst>
          </p:cNvPr>
          <p:cNvSpPr>
            <a:spLocks noChangeAspect="1"/>
          </p:cNvSpPr>
          <p:nvPr/>
        </p:nvSpPr>
        <p:spPr>
          <a:xfrm>
            <a:off x="3881963" y="4633432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4" name="グラフィックス 20">
            <a:extLst>
              <a:ext uri="{FF2B5EF4-FFF2-40B4-BE49-F238E27FC236}">
                <a16:creationId xmlns:a16="http://schemas.microsoft.com/office/drawing/2014/main" id="{78EF2114-50B4-491D-AF62-28EDD3D88939}"/>
              </a:ext>
            </a:extLst>
          </p:cNvPr>
          <p:cNvSpPr>
            <a:spLocks noChangeAspect="1"/>
          </p:cNvSpPr>
          <p:nvPr/>
        </p:nvSpPr>
        <p:spPr>
          <a:xfrm>
            <a:off x="4214591" y="4633432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7" name="グラフィックス 24">
            <a:extLst>
              <a:ext uri="{FF2B5EF4-FFF2-40B4-BE49-F238E27FC236}">
                <a16:creationId xmlns:a16="http://schemas.microsoft.com/office/drawing/2014/main" id="{F7E08D59-40ED-4145-8ABE-9308008B411E}"/>
              </a:ext>
            </a:extLst>
          </p:cNvPr>
          <p:cNvSpPr>
            <a:spLocks noChangeAspect="1"/>
          </p:cNvSpPr>
          <p:nvPr/>
        </p:nvSpPr>
        <p:spPr>
          <a:xfrm>
            <a:off x="3715649" y="575143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8" name="グラフィックス 24">
            <a:extLst>
              <a:ext uri="{FF2B5EF4-FFF2-40B4-BE49-F238E27FC236}">
                <a16:creationId xmlns:a16="http://schemas.microsoft.com/office/drawing/2014/main" id="{4CBB22A1-BAEA-42A0-B89A-C203C7F1B997}"/>
              </a:ext>
            </a:extLst>
          </p:cNvPr>
          <p:cNvSpPr>
            <a:spLocks noChangeAspect="1"/>
          </p:cNvSpPr>
          <p:nvPr/>
        </p:nvSpPr>
        <p:spPr>
          <a:xfrm>
            <a:off x="4048277" y="575143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9" name="グラフィックス 20">
            <a:extLst>
              <a:ext uri="{FF2B5EF4-FFF2-40B4-BE49-F238E27FC236}">
                <a16:creationId xmlns:a16="http://schemas.microsoft.com/office/drawing/2014/main" id="{4C6C616B-BF05-46CD-8930-0594378676D7}"/>
              </a:ext>
            </a:extLst>
          </p:cNvPr>
          <p:cNvSpPr>
            <a:spLocks noChangeAspect="1"/>
          </p:cNvSpPr>
          <p:nvPr/>
        </p:nvSpPr>
        <p:spPr>
          <a:xfrm>
            <a:off x="4214591" y="575143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F87F0C9-B4E5-4291-9386-53F6AD194348}"/>
              </a:ext>
            </a:extLst>
          </p:cNvPr>
          <p:cNvSpPr/>
          <p:nvPr/>
        </p:nvSpPr>
        <p:spPr>
          <a:xfrm>
            <a:off x="3515478" y="2429715"/>
            <a:ext cx="221214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APR</a:t>
            </a:r>
            <a:endParaRPr kumimoji="1" lang="ja-JP" altLang="en-US" sz="1050"/>
          </a:p>
        </p:txBody>
      </p: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1AC847A8-A091-4A5D-921A-CE552ADF27C5}"/>
              </a:ext>
            </a:extLst>
          </p:cNvPr>
          <p:cNvSpPr/>
          <p:nvPr/>
        </p:nvSpPr>
        <p:spPr>
          <a:xfrm>
            <a:off x="4722155" y="3573931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736B45B1-5733-4EC0-8A83-25EE6778B172}"/>
              </a:ext>
            </a:extLst>
          </p:cNvPr>
          <p:cNvSpPr/>
          <p:nvPr/>
        </p:nvSpPr>
        <p:spPr>
          <a:xfrm>
            <a:off x="5021240" y="3573930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130E7A49-A206-4B1F-9980-D5897ECC7B01}"/>
              </a:ext>
            </a:extLst>
          </p:cNvPr>
          <p:cNvSpPr/>
          <p:nvPr/>
        </p:nvSpPr>
        <p:spPr>
          <a:xfrm>
            <a:off x="5320326" y="3573930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3EEBBBDA-90EC-4A8C-ADF6-740043A3BB23}"/>
              </a:ext>
            </a:extLst>
          </p:cNvPr>
          <p:cNvSpPr/>
          <p:nvPr/>
        </p:nvSpPr>
        <p:spPr>
          <a:xfrm>
            <a:off x="4722155" y="4826137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1AE5E031-BCA1-4809-AF1B-F1E05EE2452F}"/>
              </a:ext>
            </a:extLst>
          </p:cNvPr>
          <p:cNvSpPr/>
          <p:nvPr/>
        </p:nvSpPr>
        <p:spPr>
          <a:xfrm>
            <a:off x="5021240" y="4826136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1A3D46A2-91EA-41EB-9AAF-914CDE7E5FAE}"/>
              </a:ext>
            </a:extLst>
          </p:cNvPr>
          <p:cNvSpPr/>
          <p:nvPr/>
        </p:nvSpPr>
        <p:spPr>
          <a:xfrm>
            <a:off x="5320326" y="4826136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8047398C-6334-4A61-A3B6-57645792122B}"/>
              </a:ext>
            </a:extLst>
          </p:cNvPr>
          <p:cNvSpPr/>
          <p:nvPr/>
        </p:nvSpPr>
        <p:spPr>
          <a:xfrm>
            <a:off x="2421057" y="4826136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B1</a:t>
            </a:r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AC17014A-BF8E-4A44-9FB5-28545D36BB5E}"/>
              </a:ext>
            </a:extLst>
          </p:cNvPr>
          <p:cNvSpPr/>
          <p:nvPr/>
        </p:nvSpPr>
        <p:spPr>
          <a:xfrm>
            <a:off x="2720142" y="4826136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33272137-E619-48E9-B08F-DC1DAA66B520}"/>
              </a:ext>
            </a:extLst>
          </p:cNvPr>
          <p:cNvSpPr/>
          <p:nvPr/>
        </p:nvSpPr>
        <p:spPr>
          <a:xfrm>
            <a:off x="3019228" y="4826136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9A13DC6-24E5-46BF-BA58-2B8C65087C13}"/>
              </a:ext>
            </a:extLst>
          </p:cNvPr>
          <p:cNvCxnSpPr>
            <a:cxnSpLocks/>
          </p:cNvCxnSpPr>
          <p:nvPr/>
        </p:nvCxnSpPr>
        <p:spPr>
          <a:xfrm flipV="1">
            <a:off x="3660496" y="2974299"/>
            <a:ext cx="190153" cy="186058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99F6575-6D26-43D3-BD9B-B6105A780F64}"/>
              </a:ext>
            </a:extLst>
          </p:cNvPr>
          <p:cNvSpPr/>
          <p:nvPr/>
        </p:nvSpPr>
        <p:spPr>
          <a:xfrm>
            <a:off x="3726848" y="3646094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V2</a:t>
            </a:r>
            <a:endParaRPr kumimoji="1" lang="ja-JP" altLang="en-US" sz="1050" i="1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18A94DC-A0D2-4DC1-919D-96B26EB8208C}"/>
              </a:ext>
            </a:extLst>
          </p:cNvPr>
          <p:cNvSpPr/>
          <p:nvPr/>
        </p:nvSpPr>
        <p:spPr>
          <a:xfrm>
            <a:off x="1397189" y="4903223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V3</a:t>
            </a:r>
            <a:endParaRPr kumimoji="1" lang="ja-JP" altLang="en-US" sz="1050" i="1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1EB4CD-1340-4A34-9283-38E0859CD839}"/>
              </a:ext>
            </a:extLst>
          </p:cNvPr>
          <p:cNvSpPr/>
          <p:nvPr/>
        </p:nvSpPr>
        <p:spPr>
          <a:xfrm>
            <a:off x="3726848" y="4903223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V4</a:t>
            </a:r>
            <a:endParaRPr kumimoji="1" lang="ja-JP" altLang="en-US" sz="1050" i="1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548B6962-833A-4949-B2A3-CF316524B552}"/>
              </a:ext>
            </a:extLst>
          </p:cNvPr>
          <p:cNvCxnSpPr>
            <a:cxnSpLocks/>
          </p:cNvCxnSpPr>
          <p:nvPr/>
        </p:nvCxnSpPr>
        <p:spPr>
          <a:xfrm>
            <a:off x="3633699" y="3009900"/>
            <a:ext cx="0" cy="46863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グラフィックス 137">
            <a:extLst>
              <a:ext uri="{FF2B5EF4-FFF2-40B4-BE49-F238E27FC236}">
                <a16:creationId xmlns:a16="http://schemas.microsoft.com/office/drawing/2014/main" id="{643375BD-F72C-4268-A1D8-51F145DE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3775" y="2570361"/>
            <a:ext cx="378303" cy="378303"/>
          </a:xfrm>
          <a:prstGeom prst="rect">
            <a:avLst/>
          </a:prstGeom>
        </p:spPr>
      </p:pic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83221B9-8C15-47CC-A8CF-874DC742FA43}"/>
              </a:ext>
            </a:extLst>
          </p:cNvPr>
          <p:cNvSpPr/>
          <p:nvPr/>
        </p:nvSpPr>
        <p:spPr>
          <a:xfrm>
            <a:off x="4745932" y="2416456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4A0C9B1-F682-4B17-8361-7527E6417DCD}"/>
              </a:ext>
            </a:extLst>
          </p:cNvPr>
          <p:cNvSpPr/>
          <p:nvPr/>
        </p:nvSpPr>
        <p:spPr>
          <a:xfrm>
            <a:off x="3995621" y="1689265"/>
            <a:ext cx="1211870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塩基の具体的な内容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86B81B3-2E25-45C2-AC88-463A7765E3AC}"/>
              </a:ext>
            </a:extLst>
          </p:cNvPr>
          <p:cNvSpPr/>
          <p:nvPr/>
        </p:nvSpPr>
        <p:spPr>
          <a:xfrm>
            <a:off x="3995621" y="1866157"/>
            <a:ext cx="1602845" cy="435675"/>
          </a:xfrm>
          <a:prstGeom prst="roundRect">
            <a:avLst>
              <a:gd name="adj" fmla="val 225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位置＝</a:t>
            </a:r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r>
              <a:rPr kumimoji="1" lang="ja-JP" altLang="en-US" sz="1000">
                <a:solidFill>
                  <a:schemeClr val="tx1"/>
                </a:solidFill>
              </a:rPr>
              <a:t>行目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操作＝</a:t>
            </a:r>
            <a:r>
              <a:rPr kumimoji="1" lang="en-US" altLang="ja-JP" sz="1000">
                <a:solidFill>
                  <a:schemeClr val="tx1"/>
                </a:solidFill>
              </a:rPr>
              <a:t>return str(n)</a:t>
            </a:r>
            <a:r>
              <a:rPr kumimoji="1" lang="ja-JP" altLang="en-US" sz="1000">
                <a:solidFill>
                  <a:schemeClr val="tx1"/>
                </a:solidFill>
              </a:rPr>
              <a:t>で置換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8C82EB-FBC8-4DAB-8DB4-4E22C50E0915}"/>
              </a:ext>
            </a:extLst>
          </p:cNvPr>
          <p:cNvSpPr/>
          <p:nvPr/>
        </p:nvSpPr>
        <p:spPr>
          <a:xfrm>
            <a:off x="1563207" y="3540804"/>
            <a:ext cx="4002870" cy="2641555"/>
          </a:xfrm>
          <a:prstGeom prst="rect">
            <a:avLst/>
          </a:prstGeom>
          <a:solidFill>
            <a:schemeClr val="accent1">
              <a:alpha val="7000"/>
            </a:schemeClr>
          </a:solidFill>
          <a:ln w="25400" cap="rnd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5545719-3A3C-4CA9-AF75-50AAADFCACAE}"/>
              </a:ext>
            </a:extLst>
          </p:cNvPr>
          <p:cNvCxnSpPr>
            <a:cxnSpLocks/>
          </p:cNvCxnSpPr>
          <p:nvPr/>
        </p:nvCxnSpPr>
        <p:spPr>
          <a:xfrm>
            <a:off x="2645110" y="2705482"/>
            <a:ext cx="673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BF2141-E6A7-45D2-9318-61B0FA9370B5}"/>
              </a:ext>
            </a:extLst>
          </p:cNvPr>
          <p:cNvCxnSpPr>
            <a:cxnSpLocks/>
          </p:cNvCxnSpPr>
          <p:nvPr/>
        </p:nvCxnSpPr>
        <p:spPr>
          <a:xfrm>
            <a:off x="3633699" y="1836905"/>
            <a:ext cx="0" cy="49230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グラフィックス 20">
            <a:extLst>
              <a:ext uri="{FF2B5EF4-FFF2-40B4-BE49-F238E27FC236}">
                <a16:creationId xmlns:a16="http://schemas.microsoft.com/office/drawing/2014/main" id="{11F6D619-5E11-4773-B5EF-F313BAD7B187}"/>
              </a:ext>
            </a:extLst>
          </p:cNvPr>
          <p:cNvSpPr>
            <a:spLocks noChangeAspect="1"/>
          </p:cNvSpPr>
          <p:nvPr/>
        </p:nvSpPr>
        <p:spPr>
          <a:xfrm>
            <a:off x="3881963" y="594732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5" name="グラフィックス 20">
            <a:extLst>
              <a:ext uri="{FF2B5EF4-FFF2-40B4-BE49-F238E27FC236}">
                <a16:creationId xmlns:a16="http://schemas.microsoft.com/office/drawing/2014/main" id="{663D630D-0320-4075-9E33-160A3DF15D2D}"/>
              </a:ext>
            </a:extLst>
          </p:cNvPr>
          <p:cNvSpPr>
            <a:spLocks noChangeAspect="1"/>
          </p:cNvSpPr>
          <p:nvPr/>
        </p:nvSpPr>
        <p:spPr>
          <a:xfrm>
            <a:off x="4048277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5" name="グラフィックス 24">
            <a:extLst>
              <a:ext uri="{FF2B5EF4-FFF2-40B4-BE49-F238E27FC236}">
                <a16:creationId xmlns:a16="http://schemas.microsoft.com/office/drawing/2014/main" id="{CE8277AD-2E5A-4448-92A2-64A85B06AABF}"/>
              </a:ext>
            </a:extLst>
          </p:cNvPr>
          <p:cNvSpPr>
            <a:spLocks noChangeAspect="1"/>
          </p:cNvSpPr>
          <p:nvPr/>
        </p:nvSpPr>
        <p:spPr>
          <a:xfrm>
            <a:off x="2192294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2" name="グラフィックス 24">
            <a:extLst>
              <a:ext uri="{FF2B5EF4-FFF2-40B4-BE49-F238E27FC236}">
                <a16:creationId xmlns:a16="http://schemas.microsoft.com/office/drawing/2014/main" id="{391EBBCC-B28C-40BA-84DA-2BFA2016A725}"/>
              </a:ext>
            </a:extLst>
          </p:cNvPr>
          <p:cNvSpPr>
            <a:spLocks noChangeAspect="1"/>
          </p:cNvSpPr>
          <p:nvPr/>
        </p:nvSpPr>
        <p:spPr>
          <a:xfrm>
            <a:off x="1693352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3" name="グラフィックス 24">
            <a:extLst>
              <a:ext uri="{FF2B5EF4-FFF2-40B4-BE49-F238E27FC236}">
                <a16:creationId xmlns:a16="http://schemas.microsoft.com/office/drawing/2014/main" id="{56B5D4A2-9AD9-4A16-8E82-57038A0D7F24}"/>
              </a:ext>
            </a:extLst>
          </p:cNvPr>
          <p:cNvSpPr>
            <a:spLocks noChangeAspect="1"/>
          </p:cNvSpPr>
          <p:nvPr/>
        </p:nvSpPr>
        <p:spPr>
          <a:xfrm>
            <a:off x="1859666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4" name="グラフィックス 24">
            <a:extLst>
              <a:ext uri="{FF2B5EF4-FFF2-40B4-BE49-F238E27FC236}">
                <a16:creationId xmlns:a16="http://schemas.microsoft.com/office/drawing/2014/main" id="{AFB3E438-E28A-4084-AF0C-3FEF332FB9BC}"/>
              </a:ext>
            </a:extLst>
          </p:cNvPr>
          <p:cNvSpPr>
            <a:spLocks noChangeAspect="1"/>
          </p:cNvSpPr>
          <p:nvPr/>
        </p:nvSpPr>
        <p:spPr>
          <a:xfrm>
            <a:off x="2025980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1" name="グラフィックス 24">
            <a:extLst>
              <a:ext uri="{FF2B5EF4-FFF2-40B4-BE49-F238E27FC236}">
                <a16:creationId xmlns:a16="http://schemas.microsoft.com/office/drawing/2014/main" id="{50BB9A11-EF16-41C7-97F3-0530B5B46946}"/>
              </a:ext>
            </a:extLst>
          </p:cNvPr>
          <p:cNvSpPr>
            <a:spLocks noChangeAspect="1"/>
          </p:cNvSpPr>
          <p:nvPr/>
        </p:nvSpPr>
        <p:spPr>
          <a:xfrm>
            <a:off x="3898218" y="310686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0AA42F-06A9-40DC-9A47-A597980EB159}"/>
              </a:ext>
            </a:extLst>
          </p:cNvPr>
          <p:cNvSpPr/>
          <p:nvPr/>
        </p:nvSpPr>
        <p:spPr>
          <a:xfrm>
            <a:off x="1698998" y="1513740"/>
            <a:ext cx="165942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900">
                <a:latin typeface="Consolas" panose="020B0609020204030204" pitchFamily="49" charset="0"/>
              </a:rPr>
              <a:t>assert(fz(1)).is("1")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assert(fz(3)).is("F")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assert(fz(5)).is("B")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assert(fz(30)).is("FB")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992430-A7E3-44A9-9F8B-E20F573E01A2}"/>
              </a:ext>
            </a:extLst>
          </p:cNvPr>
          <p:cNvSpPr/>
          <p:nvPr/>
        </p:nvSpPr>
        <p:spPr>
          <a:xfrm>
            <a:off x="3898218" y="2571323"/>
            <a:ext cx="114646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str(n)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B7AD1E-1840-419E-864A-2C5A3B60942B}"/>
              </a:ext>
            </a:extLst>
          </p:cNvPr>
          <p:cNvSpPr/>
          <p:nvPr/>
        </p:nvSpPr>
        <p:spPr>
          <a:xfrm>
            <a:off x="1698998" y="2482852"/>
            <a:ext cx="889987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""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0CF408-6230-4953-98A7-A0B83694B2C2}"/>
              </a:ext>
            </a:extLst>
          </p:cNvPr>
          <p:cNvSpPr/>
          <p:nvPr/>
        </p:nvSpPr>
        <p:spPr>
          <a:xfrm>
            <a:off x="1697037" y="3888127"/>
            <a:ext cx="185178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(i%3==0) return "F"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(i%5==0) return "B"  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D8F6D6-3794-4DEF-9194-024A16D62B6C}"/>
              </a:ext>
            </a:extLst>
          </p:cNvPr>
          <p:cNvSpPr/>
          <p:nvPr/>
        </p:nvSpPr>
        <p:spPr>
          <a:xfrm>
            <a:off x="1697037" y="5144626"/>
            <a:ext cx="185178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(i%15==0) return "FB"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</a:t>
            </a:r>
            <a:r>
              <a:rPr lang="en-US" altLang="ja-JP" sz="900">
                <a:latin typeface="Consolas" panose="020B0609020204030204" pitchFamily="49" charset="0"/>
              </a:rPr>
              <a:t>""</a:t>
            </a:r>
            <a:r>
              <a:rPr lang="ja-JP" altLang="en-US" sz="900"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  <a:p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35" name="グラフィックス 20">
            <a:extLst>
              <a:ext uri="{FF2B5EF4-FFF2-40B4-BE49-F238E27FC236}">
                <a16:creationId xmlns:a16="http://schemas.microsoft.com/office/drawing/2014/main" id="{A27B0DE1-6DF1-4579-896B-170F7A615369}"/>
              </a:ext>
            </a:extLst>
          </p:cNvPr>
          <p:cNvSpPr>
            <a:spLocks noChangeAspect="1"/>
          </p:cNvSpPr>
          <p:nvPr/>
        </p:nvSpPr>
        <p:spPr>
          <a:xfrm>
            <a:off x="1695313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583B8D8-A1E0-4C59-AE5B-1B164DDE36C8}"/>
              </a:ext>
            </a:extLst>
          </p:cNvPr>
          <p:cNvSpPr/>
          <p:nvPr/>
        </p:nvSpPr>
        <p:spPr>
          <a:xfrm>
            <a:off x="3726848" y="3888127"/>
            <a:ext cx="172354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(i%3==0) return "F"</a:t>
            </a:r>
            <a:endParaRPr lang="en-US" altLang="ja-JP" sz="900">
              <a:latin typeface="Consolas" panose="020B0609020204030204" pitchFamily="49" charset="0"/>
            </a:endParaRPr>
          </a:p>
          <a:p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67BBAA53-0A9B-4324-9AEF-4DC78ED19FCD}"/>
              </a:ext>
            </a:extLst>
          </p:cNvPr>
          <p:cNvSpPr/>
          <p:nvPr/>
        </p:nvSpPr>
        <p:spPr>
          <a:xfrm>
            <a:off x="2678652" y="3636206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066A8605-F23E-4368-BB25-1D09E9FA1F52}"/>
              </a:ext>
            </a:extLst>
          </p:cNvPr>
          <p:cNvSpPr/>
          <p:nvPr/>
        </p:nvSpPr>
        <p:spPr>
          <a:xfrm>
            <a:off x="2977737" y="3636205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4EE2621-A7C6-4FFC-80EF-3C048A8F4901}"/>
              </a:ext>
            </a:extLst>
          </p:cNvPr>
          <p:cNvSpPr/>
          <p:nvPr/>
        </p:nvSpPr>
        <p:spPr>
          <a:xfrm>
            <a:off x="3276823" y="3636205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BAACC0C-9E2D-42DE-A3DE-4E12DA249F9D}"/>
              </a:ext>
            </a:extLst>
          </p:cNvPr>
          <p:cNvSpPr/>
          <p:nvPr/>
        </p:nvSpPr>
        <p:spPr>
          <a:xfrm>
            <a:off x="1697037" y="3708369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V1</a:t>
            </a:r>
            <a:endParaRPr kumimoji="1" lang="ja-JP" altLang="en-US" sz="1050" i="1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0FA603B-A2E3-4C22-8E85-7B05EC853368}"/>
              </a:ext>
            </a:extLst>
          </p:cNvPr>
          <p:cNvSpPr/>
          <p:nvPr/>
        </p:nvSpPr>
        <p:spPr>
          <a:xfrm>
            <a:off x="3726848" y="5136039"/>
            <a:ext cx="172354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endParaRPr lang="pt-BR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if (i%5==0) return "B"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089E5FD-60FE-4CE0-9FC1-D0992D9A924A}"/>
              </a:ext>
            </a:extLst>
          </p:cNvPr>
          <p:cNvSpPr/>
          <p:nvPr/>
        </p:nvSpPr>
        <p:spPr>
          <a:xfrm>
            <a:off x="3276824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B4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D299E85-241E-4C78-95D3-2BF4285520A6}"/>
              </a:ext>
            </a:extLst>
          </p:cNvPr>
          <p:cNvCxnSpPr>
            <a:cxnSpLocks/>
          </p:cNvCxnSpPr>
          <p:nvPr/>
        </p:nvCxnSpPr>
        <p:spPr>
          <a:xfrm flipH="1" flipV="1">
            <a:off x="4595856" y="2106808"/>
            <a:ext cx="247716" cy="293833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グラフィックス 20">
            <a:extLst>
              <a:ext uri="{FF2B5EF4-FFF2-40B4-BE49-F238E27FC236}">
                <a16:creationId xmlns:a16="http://schemas.microsoft.com/office/drawing/2014/main" id="{1FCD0744-27E9-4593-AE52-DD604400A016}"/>
              </a:ext>
            </a:extLst>
          </p:cNvPr>
          <p:cNvSpPr>
            <a:spLocks noChangeAspect="1"/>
          </p:cNvSpPr>
          <p:nvPr/>
        </p:nvSpPr>
        <p:spPr>
          <a:xfrm>
            <a:off x="1861627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0" name="グラフィックス 20">
            <a:extLst>
              <a:ext uri="{FF2B5EF4-FFF2-40B4-BE49-F238E27FC236}">
                <a16:creationId xmlns:a16="http://schemas.microsoft.com/office/drawing/2014/main" id="{937B85AD-954A-4F63-B981-307881E901CC}"/>
              </a:ext>
            </a:extLst>
          </p:cNvPr>
          <p:cNvSpPr>
            <a:spLocks noChangeAspect="1"/>
          </p:cNvSpPr>
          <p:nvPr/>
        </p:nvSpPr>
        <p:spPr>
          <a:xfrm>
            <a:off x="2027941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5" name="グラフィックス 20">
            <a:extLst>
              <a:ext uri="{FF2B5EF4-FFF2-40B4-BE49-F238E27FC236}">
                <a16:creationId xmlns:a16="http://schemas.microsoft.com/office/drawing/2014/main" id="{5D5365C9-4669-472F-9693-8A20B0AE1D54}"/>
              </a:ext>
            </a:extLst>
          </p:cNvPr>
          <p:cNvSpPr>
            <a:spLocks noChangeAspect="1"/>
          </p:cNvSpPr>
          <p:nvPr/>
        </p:nvSpPr>
        <p:spPr>
          <a:xfrm>
            <a:off x="2194255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7" name="グラフィックス 20">
            <a:extLst>
              <a:ext uri="{FF2B5EF4-FFF2-40B4-BE49-F238E27FC236}">
                <a16:creationId xmlns:a16="http://schemas.microsoft.com/office/drawing/2014/main" id="{DC9F247C-96A7-4959-8C5A-BA44F30D5AA2}"/>
              </a:ext>
            </a:extLst>
          </p:cNvPr>
          <p:cNvSpPr>
            <a:spLocks noChangeAspect="1"/>
          </p:cNvSpPr>
          <p:nvPr/>
        </p:nvSpPr>
        <p:spPr>
          <a:xfrm>
            <a:off x="4064532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8" name="グラフィックス 20">
            <a:extLst>
              <a:ext uri="{FF2B5EF4-FFF2-40B4-BE49-F238E27FC236}">
                <a16:creationId xmlns:a16="http://schemas.microsoft.com/office/drawing/2014/main" id="{629078A8-1DF4-4014-8D86-D209A79BB0FE}"/>
              </a:ext>
            </a:extLst>
          </p:cNvPr>
          <p:cNvSpPr>
            <a:spLocks noChangeAspect="1"/>
          </p:cNvSpPr>
          <p:nvPr/>
        </p:nvSpPr>
        <p:spPr>
          <a:xfrm>
            <a:off x="4230846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9" name="グラフィックス 20">
            <a:extLst>
              <a:ext uri="{FF2B5EF4-FFF2-40B4-BE49-F238E27FC236}">
                <a16:creationId xmlns:a16="http://schemas.microsoft.com/office/drawing/2014/main" id="{86B1054D-9824-4494-BFDE-7EE2316D5DDC}"/>
              </a:ext>
            </a:extLst>
          </p:cNvPr>
          <p:cNvSpPr>
            <a:spLocks noChangeAspect="1"/>
          </p:cNvSpPr>
          <p:nvPr/>
        </p:nvSpPr>
        <p:spPr>
          <a:xfrm>
            <a:off x="4397160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DC9BA3-F516-4590-846E-49568780567F}"/>
              </a:ext>
            </a:extLst>
          </p:cNvPr>
          <p:cNvCxnSpPr>
            <a:cxnSpLocks/>
          </p:cNvCxnSpPr>
          <p:nvPr/>
        </p:nvCxnSpPr>
        <p:spPr>
          <a:xfrm>
            <a:off x="3423775" y="1836905"/>
            <a:ext cx="209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E66373A-F79F-4004-8AFE-AF79F78F3045}"/>
              </a:ext>
            </a:extLst>
          </p:cNvPr>
          <p:cNvSpPr/>
          <p:nvPr/>
        </p:nvSpPr>
        <p:spPr>
          <a:xfrm>
            <a:off x="3890564" y="2391565"/>
            <a:ext cx="807913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生成個体の例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BDF830E-8AAB-4A0B-9F50-C15462AFBDBD}"/>
              </a:ext>
            </a:extLst>
          </p:cNvPr>
          <p:cNvSpPr/>
          <p:nvPr/>
        </p:nvSpPr>
        <p:spPr>
          <a:xfrm>
            <a:off x="1695390" y="2298137"/>
            <a:ext cx="1481175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初期状態のソースコード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B07A6F5-1057-42C6-BD39-ED17A511DE64}"/>
              </a:ext>
            </a:extLst>
          </p:cNvPr>
          <p:cNvSpPr/>
          <p:nvPr/>
        </p:nvSpPr>
        <p:spPr>
          <a:xfrm>
            <a:off x="1699685" y="1333982"/>
            <a:ext cx="114614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4</a:t>
            </a:r>
            <a:r>
              <a:rPr kumimoji="1" lang="ja-JP" altLang="en-US" sz="1050"/>
              <a:t>つのテストケース</a:t>
            </a:r>
          </a:p>
        </p:txBody>
      </p:sp>
      <p:sp>
        <p:nvSpPr>
          <p:cNvPr id="86" name="グラフィックス 20">
            <a:extLst>
              <a:ext uri="{FF2B5EF4-FFF2-40B4-BE49-F238E27FC236}">
                <a16:creationId xmlns:a16="http://schemas.microsoft.com/office/drawing/2014/main" id="{C7163C6B-F3C7-405F-AEEA-5664866C96C5}"/>
              </a:ext>
            </a:extLst>
          </p:cNvPr>
          <p:cNvSpPr>
            <a:spLocks noChangeAspect="1"/>
          </p:cNvSpPr>
          <p:nvPr/>
        </p:nvSpPr>
        <p:spPr>
          <a:xfrm>
            <a:off x="2192294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8" name="グラフィックス 20">
            <a:extLst>
              <a:ext uri="{FF2B5EF4-FFF2-40B4-BE49-F238E27FC236}">
                <a16:creationId xmlns:a16="http://schemas.microsoft.com/office/drawing/2014/main" id="{977F771D-CFC8-48C9-A328-9035EE6CE0CF}"/>
              </a:ext>
            </a:extLst>
          </p:cNvPr>
          <p:cNvSpPr>
            <a:spLocks noChangeAspect="1"/>
          </p:cNvSpPr>
          <p:nvPr/>
        </p:nvSpPr>
        <p:spPr>
          <a:xfrm>
            <a:off x="1693352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9" name="グラフィックス 20">
            <a:extLst>
              <a:ext uri="{FF2B5EF4-FFF2-40B4-BE49-F238E27FC236}">
                <a16:creationId xmlns:a16="http://schemas.microsoft.com/office/drawing/2014/main" id="{1FAE9EA8-D989-43C3-A6A8-2A4FFDDE97D3}"/>
              </a:ext>
            </a:extLst>
          </p:cNvPr>
          <p:cNvSpPr>
            <a:spLocks noChangeAspect="1"/>
          </p:cNvSpPr>
          <p:nvPr/>
        </p:nvSpPr>
        <p:spPr>
          <a:xfrm>
            <a:off x="1859666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0" name="グラフィックス 20">
            <a:extLst>
              <a:ext uri="{FF2B5EF4-FFF2-40B4-BE49-F238E27FC236}">
                <a16:creationId xmlns:a16="http://schemas.microsoft.com/office/drawing/2014/main" id="{5A8C772E-9D20-435D-BF9B-2C9E6C105871}"/>
              </a:ext>
            </a:extLst>
          </p:cNvPr>
          <p:cNvSpPr>
            <a:spLocks noChangeAspect="1"/>
          </p:cNvSpPr>
          <p:nvPr/>
        </p:nvSpPr>
        <p:spPr>
          <a:xfrm>
            <a:off x="2025980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1" name="グラフィックス 24">
            <a:extLst>
              <a:ext uri="{FF2B5EF4-FFF2-40B4-BE49-F238E27FC236}">
                <a16:creationId xmlns:a16="http://schemas.microsoft.com/office/drawing/2014/main" id="{343A7289-C451-4CEE-ADC7-1662BC11E62B}"/>
              </a:ext>
            </a:extLst>
          </p:cNvPr>
          <p:cNvSpPr>
            <a:spLocks noChangeAspect="1"/>
          </p:cNvSpPr>
          <p:nvPr/>
        </p:nvSpPr>
        <p:spPr>
          <a:xfrm>
            <a:off x="3715649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2" name="グラフィックス 24">
            <a:extLst>
              <a:ext uri="{FF2B5EF4-FFF2-40B4-BE49-F238E27FC236}">
                <a16:creationId xmlns:a16="http://schemas.microsoft.com/office/drawing/2014/main" id="{7BADB4AE-48AF-468B-B617-C003BAC7F4FF}"/>
              </a:ext>
            </a:extLst>
          </p:cNvPr>
          <p:cNvSpPr>
            <a:spLocks noChangeAspect="1"/>
          </p:cNvSpPr>
          <p:nvPr/>
        </p:nvSpPr>
        <p:spPr>
          <a:xfrm>
            <a:off x="3881963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4" name="グラフィックス 20">
            <a:extLst>
              <a:ext uri="{FF2B5EF4-FFF2-40B4-BE49-F238E27FC236}">
                <a16:creationId xmlns:a16="http://schemas.microsoft.com/office/drawing/2014/main" id="{78EF2114-50B4-491D-AF62-28EDD3D88939}"/>
              </a:ext>
            </a:extLst>
          </p:cNvPr>
          <p:cNvSpPr>
            <a:spLocks noChangeAspect="1"/>
          </p:cNvSpPr>
          <p:nvPr/>
        </p:nvSpPr>
        <p:spPr>
          <a:xfrm>
            <a:off x="4214591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7" name="グラフィックス 24">
            <a:extLst>
              <a:ext uri="{FF2B5EF4-FFF2-40B4-BE49-F238E27FC236}">
                <a16:creationId xmlns:a16="http://schemas.microsoft.com/office/drawing/2014/main" id="{F7E08D59-40ED-4145-8ABE-9308008B411E}"/>
              </a:ext>
            </a:extLst>
          </p:cNvPr>
          <p:cNvSpPr>
            <a:spLocks noChangeAspect="1"/>
          </p:cNvSpPr>
          <p:nvPr/>
        </p:nvSpPr>
        <p:spPr>
          <a:xfrm>
            <a:off x="3715649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8" name="グラフィックス 24">
            <a:extLst>
              <a:ext uri="{FF2B5EF4-FFF2-40B4-BE49-F238E27FC236}">
                <a16:creationId xmlns:a16="http://schemas.microsoft.com/office/drawing/2014/main" id="{4CBB22A1-BAEA-42A0-B89A-C203C7F1B997}"/>
              </a:ext>
            </a:extLst>
          </p:cNvPr>
          <p:cNvSpPr>
            <a:spLocks noChangeAspect="1"/>
          </p:cNvSpPr>
          <p:nvPr/>
        </p:nvSpPr>
        <p:spPr>
          <a:xfrm>
            <a:off x="4048277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9" name="グラフィックス 20">
            <a:extLst>
              <a:ext uri="{FF2B5EF4-FFF2-40B4-BE49-F238E27FC236}">
                <a16:creationId xmlns:a16="http://schemas.microsoft.com/office/drawing/2014/main" id="{4C6C616B-BF05-46CD-8930-0594378676D7}"/>
              </a:ext>
            </a:extLst>
          </p:cNvPr>
          <p:cNvSpPr>
            <a:spLocks noChangeAspect="1"/>
          </p:cNvSpPr>
          <p:nvPr/>
        </p:nvSpPr>
        <p:spPr>
          <a:xfrm>
            <a:off x="4214591" y="594732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F87F0C9-B4E5-4291-9386-53F6AD194348}"/>
              </a:ext>
            </a:extLst>
          </p:cNvPr>
          <p:cNvSpPr/>
          <p:nvPr/>
        </p:nvSpPr>
        <p:spPr>
          <a:xfrm>
            <a:off x="3515478" y="2342467"/>
            <a:ext cx="221214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APR</a:t>
            </a:r>
            <a:endParaRPr kumimoji="1" lang="ja-JP" altLang="en-US" sz="1050"/>
          </a:p>
        </p:txBody>
      </p: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1AC847A8-A091-4A5D-921A-CE552ADF27C5}"/>
              </a:ext>
            </a:extLst>
          </p:cNvPr>
          <p:cNvSpPr/>
          <p:nvPr/>
        </p:nvSpPr>
        <p:spPr>
          <a:xfrm>
            <a:off x="4586683" y="3636206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736B45B1-5733-4EC0-8A83-25EE6778B172}"/>
              </a:ext>
            </a:extLst>
          </p:cNvPr>
          <p:cNvSpPr/>
          <p:nvPr/>
        </p:nvSpPr>
        <p:spPr>
          <a:xfrm>
            <a:off x="4885768" y="3636205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130E7A49-A206-4B1F-9980-D5897ECC7B01}"/>
              </a:ext>
            </a:extLst>
          </p:cNvPr>
          <p:cNvSpPr/>
          <p:nvPr/>
        </p:nvSpPr>
        <p:spPr>
          <a:xfrm>
            <a:off x="5184854" y="3636205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3EEBBBDA-90EC-4A8C-ADF6-740043A3BB23}"/>
              </a:ext>
            </a:extLst>
          </p:cNvPr>
          <p:cNvSpPr/>
          <p:nvPr/>
        </p:nvSpPr>
        <p:spPr>
          <a:xfrm>
            <a:off x="4586683" y="4888412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1AE5E031-BCA1-4809-AF1B-F1E05EE2452F}"/>
              </a:ext>
            </a:extLst>
          </p:cNvPr>
          <p:cNvSpPr/>
          <p:nvPr/>
        </p:nvSpPr>
        <p:spPr>
          <a:xfrm>
            <a:off x="4885768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1A3D46A2-91EA-41EB-9AAF-914CDE7E5FAE}"/>
              </a:ext>
            </a:extLst>
          </p:cNvPr>
          <p:cNvSpPr/>
          <p:nvPr/>
        </p:nvSpPr>
        <p:spPr>
          <a:xfrm>
            <a:off x="5184854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8047398C-6334-4A61-A3B6-57645792122B}"/>
              </a:ext>
            </a:extLst>
          </p:cNvPr>
          <p:cNvSpPr/>
          <p:nvPr/>
        </p:nvSpPr>
        <p:spPr>
          <a:xfrm>
            <a:off x="2379567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B1</a:t>
            </a:r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AC17014A-BF8E-4A44-9FB5-28545D36BB5E}"/>
              </a:ext>
            </a:extLst>
          </p:cNvPr>
          <p:cNvSpPr/>
          <p:nvPr/>
        </p:nvSpPr>
        <p:spPr>
          <a:xfrm>
            <a:off x="2678652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33272137-E619-48E9-B08F-DC1DAA66B520}"/>
              </a:ext>
            </a:extLst>
          </p:cNvPr>
          <p:cNvSpPr/>
          <p:nvPr/>
        </p:nvSpPr>
        <p:spPr>
          <a:xfrm>
            <a:off x="2977738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9A13DC6-24E5-46BF-BA58-2B8C65087C13}"/>
              </a:ext>
            </a:extLst>
          </p:cNvPr>
          <p:cNvCxnSpPr>
            <a:cxnSpLocks/>
          </p:cNvCxnSpPr>
          <p:nvPr/>
        </p:nvCxnSpPr>
        <p:spPr>
          <a:xfrm flipV="1">
            <a:off x="3660496" y="2887051"/>
            <a:ext cx="190153" cy="186058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99F6575-6D26-43D3-BD9B-B6105A780F64}"/>
              </a:ext>
            </a:extLst>
          </p:cNvPr>
          <p:cNvSpPr/>
          <p:nvPr/>
        </p:nvSpPr>
        <p:spPr>
          <a:xfrm>
            <a:off x="3726848" y="3708369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V2</a:t>
            </a:r>
            <a:endParaRPr kumimoji="1" lang="ja-JP" altLang="en-US" sz="1050" i="1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18A94DC-A0D2-4DC1-919D-96B26EB8208C}"/>
              </a:ext>
            </a:extLst>
          </p:cNvPr>
          <p:cNvSpPr/>
          <p:nvPr/>
        </p:nvSpPr>
        <p:spPr>
          <a:xfrm>
            <a:off x="1697037" y="4965498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V3</a:t>
            </a:r>
            <a:endParaRPr kumimoji="1" lang="ja-JP" altLang="en-US" sz="1050" i="1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1EB4CD-1340-4A34-9283-38E0859CD839}"/>
              </a:ext>
            </a:extLst>
          </p:cNvPr>
          <p:cNvSpPr/>
          <p:nvPr/>
        </p:nvSpPr>
        <p:spPr>
          <a:xfrm>
            <a:off x="3726848" y="4965498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V4</a:t>
            </a:r>
            <a:endParaRPr kumimoji="1" lang="ja-JP" altLang="en-US" sz="1050" i="1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548B6962-833A-4949-B2A3-CF316524B552}"/>
              </a:ext>
            </a:extLst>
          </p:cNvPr>
          <p:cNvCxnSpPr>
            <a:cxnSpLocks/>
          </p:cNvCxnSpPr>
          <p:nvPr/>
        </p:nvCxnSpPr>
        <p:spPr>
          <a:xfrm>
            <a:off x="3633699" y="2922652"/>
            <a:ext cx="0" cy="46863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グラフィックス 137">
            <a:extLst>
              <a:ext uri="{FF2B5EF4-FFF2-40B4-BE49-F238E27FC236}">
                <a16:creationId xmlns:a16="http://schemas.microsoft.com/office/drawing/2014/main" id="{643375BD-F72C-4268-A1D8-51F145DE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3775" y="2483113"/>
            <a:ext cx="378303" cy="378303"/>
          </a:xfrm>
          <a:prstGeom prst="rect">
            <a:avLst/>
          </a:prstGeom>
        </p:spPr>
      </p:pic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83221B9-8C15-47CC-A8CF-874DC742FA43}"/>
              </a:ext>
            </a:extLst>
          </p:cNvPr>
          <p:cNvSpPr/>
          <p:nvPr/>
        </p:nvSpPr>
        <p:spPr>
          <a:xfrm>
            <a:off x="4745932" y="2329208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4A0C9B1-F682-4B17-8361-7527E6417DCD}"/>
              </a:ext>
            </a:extLst>
          </p:cNvPr>
          <p:cNvSpPr/>
          <p:nvPr/>
        </p:nvSpPr>
        <p:spPr>
          <a:xfrm>
            <a:off x="3995621" y="1602017"/>
            <a:ext cx="1211870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塩基の具体的な内容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86B81B3-2E25-45C2-AC88-463A7765E3AC}"/>
              </a:ext>
            </a:extLst>
          </p:cNvPr>
          <p:cNvSpPr/>
          <p:nvPr/>
        </p:nvSpPr>
        <p:spPr>
          <a:xfrm>
            <a:off x="3770577" y="1778909"/>
            <a:ext cx="1602845" cy="435675"/>
          </a:xfrm>
          <a:prstGeom prst="roundRect">
            <a:avLst>
              <a:gd name="adj" fmla="val 225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位置＝</a:t>
            </a:r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r>
              <a:rPr kumimoji="1" lang="ja-JP" altLang="en-US" sz="1000">
                <a:solidFill>
                  <a:schemeClr val="tx1"/>
                </a:solidFill>
              </a:rPr>
              <a:t>行目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操作＝</a:t>
            </a:r>
            <a:r>
              <a:rPr kumimoji="1" lang="en-US" altLang="ja-JP" sz="1000">
                <a:solidFill>
                  <a:schemeClr val="tx1"/>
                </a:solidFill>
              </a:rPr>
              <a:t>return str(n)</a:t>
            </a:r>
            <a:r>
              <a:rPr kumimoji="1" lang="ja-JP" altLang="en-US" sz="1000">
                <a:solidFill>
                  <a:schemeClr val="tx1"/>
                </a:solidFill>
              </a:rPr>
              <a:t>で置換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246073-44BB-4BF1-AEF5-C8630F3E9C64}"/>
              </a:ext>
            </a:extLst>
          </p:cNvPr>
          <p:cNvSpPr/>
          <p:nvPr/>
        </p:nvSpPr>
        <p:spPr>
          <a:xfrm>
            <a:off x="1563207" y="3298675"/>
            <a:ext cx="1892112" cy="234286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ja-JP" altLang="en-US" sz="1050" b="1">
                <a:solidFill>
                  <a:schemeClr val="bg1"/>
                </a:solidFill>
              </a:rPr>
              <a:t>選択対象となる</a:t>
            </a:r>
            <a:r>
              <a:rPr kumimoji="1" lang="en-US" altLang="ja-JP" sz="1050" b="1">
                <a:solidFill>
                  <a:schemeClr val="bg1"/>
                </a:solidFill>
              </a:rPr>
              <a:t>4</a:t>
            </a:r>
            <a:r>
              <a:rPr kumimoji="1" lang="ja-JP" altLang="en-US" sz="1050" b="1">
                <a:solidFill>
                  <a:schemeClr val="bg1"/>
                </a:solidFill>
              </a:rPr>
              <a:t>つの生成個体</a:t>
            </a:r>
            <a:endParaRPr kumimoji="1" lang="ja-JP" altLang="en-US" sz="1050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8C82EB-FBC8-4DAB-8DB4-4E22C50E0915}"/>
              </a:ext>
            </a:extLst>
          </p:cNvPr>
          <p:cNvSpPr/>
          <p:nvPr/>
        </p:nvSpPr>
        <p:spPr>
          <a:xfrm>
            <a:off x="1563207" y="3540804"/>
            <a:ext cx="4002870" cy="2641555"/>
          </a:xfrm>
          <a:prstGeom prst="rect">
            <a:avLst/>
          </a:prstGeom>
          <a:solidFill>
            <a:schemeClr val="accent1">
              <a:alpha val="7000"/>
            </a:schemeClr>
          </a:solidFill>
          <a:ln w="25400" cap="rnd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5545719-3A3C-4CA9-AF75-50AAADFCACAE}"/>
              </a:ext>
            </a:extLst>
          </p:cNvPr>
          <p:cNvCxnSpPr>
            <a:cxnSpLocks/>
          </p:cNvCxnSpPr>
          <p:nvPr/>
        </p:nvCxnSpPr>
        <p:spPr>
          <a:xfrm>
            <a:off x="2645110" y="2705482"/>
            <a:ext cx="724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BF2141-E6A7-45D2-9318-61B0FA9370B5}"/>
              </a:ext>
            </a:extLst>
          </p:cNvPr>
          <p:cNvCxnSpPr>
            <a:cxnSpLocks/>
          </p:cNvCxnSpPr>
          <p:nvPr/>
        </p:nvCxnSpPr>
        <p:spPr>
          <a:xfrm>
            <a:off x="3633699" y="1836905"/>
            <a:ext cx="0" cy="4471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グラフィックス 20">
            <a:extLst>
              <a:ext uri="{FF2B5EF4-FFF2-40B4-BE49-F238E27FC236}">
                <a16:creationId xmlns:a16="http://schemas.microsoft.com/office/drawing/2014/main" id="{11F6D619-5E11-4773-B5EF-F313BAD7B187}"/>
              </a:ext>
            </a:extLst>
          </p:cNvPr>
          <p:cNvSpPr>
            <a:spLocks noChangeAspect="1"/>
          </p:cNvSpPr>
          <p:nvPr/>
        </p:nvSpPr>
        <p:spPr>
          <a:xfrm>
            <a:off x="3881963" y="594732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5" name="グラフィックス 20">
            <a:extLst>
              <a:ext uri="{FF2B5EF4-FFF2-40B4-BE49-F238E27FC236}">
                <a16:creationId xmlns:a16="http://schemas.microsoft.com/office/drawing/2014/main" id="{663D630D-0320-4075-9E33-160A3DF15D2D}"/>
              </a:ext>
            </a:extLst>
          </p:cNvPr>
          <p:cNvSpPr>
            <a:spLocks noChangeAspect="1"/>
          </p:cNvSpPr>
          <p:nvPr/>
        </p:nvSpPr>
        <p:spPr>
          <a:xfrm>
            <a:off x="4048277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5" name="グラフィックス 24">
            <a:extLst>
              <a:ext uri="{FF2B5EF4-FFF2-40B4-BE49-F238E27FC236}">
                <a16:creationId xmlns:a16="http://schemas.microsoft.com/office/drawing/2014/main" id="{CE8277AD-2E5A-4448-92A2-64A85B06AABF}"/>
              </a:ext>
            </a:extLst>
          </p:cNvPr>
          <p:cNvSpPr>
            <a:spLocks noChangeAspect="1"/>
          </p:cNvSpPr>
          <p:nvPr/>
        </p:nvSpPr>
        <p:spPr>
          <a:xfrm>
            <a:off x="2192294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2" name="グラフィックス 24">
            <a:extLst>
              <a:ext uri="{FF2B5EF4-FFF2-40B4-BE49-F238E27FC236}">
                <a16:creationId xmlns:a16="http://schemas.microsoft.com/office/drawing/2014/main" id="{391EBBCC-B28C-40BA-84DA-2BFA2016A725}"/>
              </a:ext>
            </a:extLst>
          </p:cNvPr>
          <p:cNvSpPr>
            <a:spLocks noChangeAspect="1"/>
          </p:cNvSpPr>
          <p:nvPr/>
        </p:nvSpPr>
        <p:spPr>
          <a:xfrm>
            <a:off x="1693352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3" name="グラフィックス 24">
            <a:extLst>
              <a:ext uri="{FF2B5EF4-FFF2-40B4-BE49-F238E27FC236}">
                <a16:creationId xmlns:a16="http://schemas.microsoft.com/office/drawing/2014/main" id="{56B5D4A2-9AD9-4A16-8E82-57038A0D7F24}"/>
              </a:ext>
            </a:extLst>
          </p:cNvPr>
          <p:cNvSpPr>
            <a:spLocks noChangeAspect="1"/>
          </p:cNvSpPr>
          <p:nvPr/>
        </p:nvSpPr>
        <p:spPr>
          <a:xfrm>
            <a:off x="1859666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4" name="グラフィックス 24">
            <a:extLst>
              <a:ext uri="{FF2B5EF4-FFF2-40B4-BE49-F238E27FC236}">
                <a16:creationId xmlns:a16="http://schemas.microsoft.com/office/drawing/2014/main" id="{AFB3E438-E28A-4084-AF0C-3FEF332FB9BC}"/>
              </a:ext>
            </a:extLst>
          </p:cNvPr>
          <p:cNvSpPr>
            <a:spLocks noChangeAspect="1"/>
          </p:cNvSpPr>
          <p:nvPr/>
        </p:nvSpPr>
        <p:spPr>
          <a:xfrm>
            <a:off x="2025980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1" name="グラフィックス 24">
            <a:extLst>
              <a:ext uri="{FF2B5EF4-FFF2-40B4-BE49-F238E27FC236}">
                <a16:creationId xmlns:a16="http://schemas.microsoft.com/office/drawing/2014/main" id="{50BB9A11-EF16-41C7-97F3-0530B5B46946}"/>
              </a:ext>
            </a:extLst>
          </p:cNvPr>
          <p:cNvSpPr>
            <a:spLocks noChangeAspect="1"/>
          </p:cNvSpPr>
          <p:nvPr/>
        </p:nvSpPr>
        <p:spPr>
          <a:xfrm>
            <a:off x="3898218" y="310686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0AA42F-06A9-40DC-9A47-A597980EB159}"/>
              </a:ext>
            </a:extLst>
          </p:cNvPr>
          <p:cNvSpPr/>
          <p:nvPr/>
        </p:nvSpPr>
        <p:spPr>
          <a:xfrm>
            <a:off x="1698998" y="1513740"/>
            <a:ext cx="165942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900">
                <a:latin typeface="Consolas" panose="020B0609020204030204" pitchFamily="49" charset="0"/>
              </a:rPr>
              <a:t>assert(fz(1)).is("1")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assert(fz(3)).is("F")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assert(fz(5)).is("B")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assert(fz(30)).is("FB")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992430-A7E3-44A9-9F8B-E20F573E01A2}"/>
              </a:ext>
            </a:extLst>
          </p:cNvPr>
          <p:cNvSpPr/>
          <p:nvPr/>
        </p:nvSpPr>
        <p:spPr>
          <a:xfrm>
            <a:off x="3898218" y="2571323"/>
            <a:ext cx="114646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str(n)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B7AD1E-1840-419E-864A-2C5A3B60942B}"/>
              </a:ext>
            </a:extLst>
          </p:cNvPr>
          <p:cNvSpPr/>
          <p:nvPr/>
        </p:nvSpPr>
        <p:spPr>
          <a:xfrm>
            <a:off x="1698998" y="2482852"/>
            <a:ext cx="889987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""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0CF408-6230-4953-98A7-A0B83694B2C2}"/>
              </a:ext>
            </a:extLst>
          </p:cNvPr>
          <p:cNvSpPr/>
          <p:nvPr/>
        </p:nvSpPr>
        <p:spPr>
          <a:xfrm>
            <a:off x="1697037" y="3888127"/>
            <a:ext cx="185178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 dirty="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if (i%3==0) return "F"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if (i%5==0) return "B"  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D8F6D6-3794-4DEF-9194-024A16D62B6C}"/>
              </a:ext>
            </a:extLst>
          </p:cNvPr>
          <p:cNvSpPr/>
          <p:nvPr/>
        </p:nvSpPr>
        <p:spPr>
          <a:xfrm>
            <a:off x="1697037" y="5144626"/>
            <a:ext cx="185178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(i%15==0) return "FB"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</a:t>
            </a:r>
            <a:r>
              <a:rPr lang="en-US" altLang="ja-JP" sz="900">
                <a:latin typeface="Consolas" panose="020B0609020204030204" pitchFamily="49" charset="0"/>
              </a:rPr>
              <a:t>""</a:t>
            </a:r>
            <a:r>
              <a:rPr lang="ja-JP" altLang="en-US" sz="900"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  <a:p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35" name="グラフィックス 20">
            <a:extLst>
              <a:ext uri="{FF2B5EF4-FFF2-40B4-BE49-F238E27FC236}">
                <a16:creationId xmlns:a16="http://schemas.microsoft.com/office/drawing/2014/main" id="{A27B0DE1-6DF1-4579-896B-170F7A615369}"/>
              </a:ext>
            </a:extLst>
          </p:cNvPr>
          <p:cNvSpPr>
            <a:spLocks noChangeAspect="1"/>
          </p:cNvSpPr>
          <p:nvPr/>
        </p:nvSpPr>
        <p:spPr>
          <a:xfrm>
            <a:off x="1695313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583B8D8-A1E0-4C59-AE5B-1B164DDE36C8}"/>
              </a:ext>
            </a:extLst>
          </p:cNvPr>
          <p:cNvSpPr/>
          <p:nvPr/>
        </p:nvSpPr>
        <p:spPr>
          <a:xfrm>
            <a:off x="3726848" y="3888127"/>
            <a:ext cx="172354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>
                <a:latin typeface="Consolas" panose="020B0609020204030204" pitchFamily="49" charset="0"/>
              </a:rPr>
              <a:t>  if (i%3==0) return "F"</a:t>
            </a:r>
            <a:endParaRPr lang="en-US" altLang="ja-JP" sz="900">
              <a:latin typeface="Consolas" panose="020B0609020204030204" pitchFamily="49" charset="0"/>
            </a:endParaRPr>
          </a:p>
          <a:p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BAACC0C-9E2D-42DE-A3DE-4E12DA249F9D}"/>
              </a:ext>
            </a:extLst>
          </p:cNvPr>
          <p:cNvSpPr/>
          <p:nvPr/>
        </p:nvSpPr>
        <p:spPr>
          <a:xfrm>
            <a:off x="1697037" y="3708369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1</a:t>
            </a:r>
            <a:endParaRPr kumimoji="1" lang="ja-JP" altLang="en-US" sz="105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0FA603B-A2E3-4C22-8E85-7B05EC853368}"/>
              </a:ext>
            </a:extLst>
          </p:cNvPr>
          <p:cNvSpPr/>
          <p:nvPr/>
        </p:nvSpPr>
        <p:spPr>
          <a:xfrm>
            <a:off x="3726848" y="5136039"/>
            <a:ext cx="172354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endParaRPr lang="pt-BR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if (i%5==0) return "B"</a:t>
            </a:r>
            <a:endParaRPr lang="en-US" altLang="ja-JP" sz="900">
              <a:latin typeface="Consolas" panose="020B0609020204030204" pitchFamily="49" charset="0"/>
            </a:endParaRPr>
          </a:p>
          <a:p>
            <a:r>
              <a:rPr lang="ja-JP" altLang="en-US" sz="90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089E5FD-60FE-4CE0-9FC1-D0992D9A924A}"/>
              </a:ext>
            </a:extLst>
          </p:cNvPr>
          <p:cNvSpPr/>
          <p:nvPr/>
        </p:nvSpPr>
        <p:spPr>
          <a:xfrm>
            <a:off x="3276824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B4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D299E85-241E-4C78-95D3-2BF4285520A6}"/>
              </a:ext>
            </a:extLst>
          </p:cNvPr>
          <p:cNvCxnSpPr>
            <a:cxnSpLocks/>
          </p:cNvCxnSpPr>
          <p:nvPr/>
        </p:nvCxnSpPr>
        <p:spPr>
          <a:xfrm flipH="1" flipV="1">
            <a:off x="4595856" y="2106808"/>
            <a:ext cx="247716" cy="293833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グラフィックス 20">
            <a:extLst>
              <a:ext uri="{FF2B5EF4-FFF2-40B4-BE49-F238E27FC236}">
                <a16:creationId xmlns:a16="http://schemas.microsoft.com/office/drawing/2014/main" id="{1FCD0744-27E9-4593-AE52-DD604400A016}"/>
              </a:ext>
            </a:extLst>
          </p:cNvPr>
          <p:cNvSpPr>
            <a:spLocks noChangeAspect="1"/>
          </p:cNvSpPr>
          <p:nvPr/>
        </p:nvSpPr>
        <p:spPr>
          <a:xfrm>
            <a:off x="1861627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0" name="グラフィックス 20">
            <a:extLst>
              <a:ext uri="{FF2B5EF4-FFF2-40B4-BE49-F238E27FC236}">
                <a16:creationId xmlns:a16="http://schemas.microsoft.com/office/drawing/2014/main" id="{937B85AD-954A-4F63-B981-307881E901CC}"/>
              </a:ext>
            </a:extLst>
          </p:cNvPr>
          <p:cNvSpPr>
            <a:spLocks noChangeAspect="1"/>
          </p:cNvSpPr>
          <p:nvPr/>
        </p:nvSpPr>
        <p:spPr>
          <a:xfrm>
            <a:off x="2027941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5" name="グラフィックス 20">
            <a:extLst>
              <a:ext uri="{FF2B5EF4-FFF2-40B4-BE49-F238E27FC236}">
                <a16:creationId xmlns:a16="http://schemas.microsoft.com/office/drawing/2014/main" id="{5D5365C9-4669-472F-9693-8A20B0AE1D54}"/>
              </a:ext>
            </a:extLst>
          </p:cNvPr>
          <p:cNvSpPr>
            <a:spLocks noChangeAspect="1"/>
          </p:cNvSpPr>
          <p:nvPr/>
        </p:nvSpPr>
        <p:spPr>
          <a:xfrm>
            <a:off x="2194255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7" name="グラフィックス 20">
            <a:extLst>
              <a:ext uri="{FF2B5EF4-FFF2-40B4-BE49-F238E27FC236}">
                <a16:creationId xmlns:a16="http://schemas.microsoft.com/office/drawing/2014/main" id="{DC9F247C-96A7-4959-8C5A-BA44F30D5AA2}"/>
              </a:ext>
            </a:extLst>
          </p:cNvPr>
          <p:cNvSpPr>
            <a:spLocks noChangeAspect="1"/>
          </p:cNvSpPr>
          <p:nvPr/>
        </p:nvSpPr>
        <p:spPr>
          <a:xfrm>
            <a:off x="4064532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8" name="グラフィックス 20">
            <a:extLst>
              <a:ext uri="{FF2B5EF4-FFF2-40B4-BE49-F238E27FC236}">
                <a16:creationId xmlns:a16="http://schemas.microsoft.com/office/drawing/2014/main" id="{629078A8-1DF4-4014-8D86-D209A79BB0FE}"/>
              </a:ext>
            </a:extLst>
          </p:cNvPr>
          <p:cNvSpPr>
            <a:spLocks noChangeAspect="1"/>
          </p:cNvSpPr>
          <p:nvPr/>
        </p:nvSpPr>
        <p:spPr>
          <a:xfrm>
            <a:off x="4230846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9" name="グラフィックス 20">
            <a:extLst>
              <a:ext uri="{FF2B5EF4-FFF2-40B4-BE49-F238E27FC236}">
                <a16:creationId xmlns:a16="http://schemas.microsoft.com/office/drawing/2014/main" id="{86B1054D-9824-4494-BFDE-7EE2316D5DDC}"/>
              </a:ext>
            </a:extLst>
          </p:cNvPr>
          <p:cNvSpPr>
            <a:spLocks noChangeAspect="1"/>
          </p:cNvSpPr>
          <p:nvPr/>
        </p:nvSpPr>
        <p:spPr>
          <a:xfrm>
            <a:off x="4397160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DC9BA3-F516-4590-846E-49568780567F}"/>
              </a:ext>
            </a:extLst>
          </p:cNvPr>
          <p:cNvCxnSpPr>
            <a:cxnSpLocks/>
          </p:cNvCxnSpPr>
          <p:nvPr/>
        </p:nvCxnSpPr>
        <p:spPr>
          <a:xfrm>
            <a:off x="3423775" y="1836905"/>
            <a:ext cx="209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E66373A-F79F-4004-8AFE-AF79F78F3045}"/>
              </a:ext>
            </a:extLst>
          </p:cNvPr>
          <p:cNvSpPr/>
          <p:nvPr/>
        </p:nvSpPr>
        <p:spPr>
          <a:xfrm>
            <a:off x="3890564" y="2391565"/>
            <a:ext cx="807913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生成個体の例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BDF830E-8AAB-4A0B-9F50-C15462AFBDBD}"/>
              </a:ext>
            </a:extLst>
          </p:cNvPr>
          <p:cNvSpPr/>
          <p:nvPr/>
        </p:nvSpPr>
        <p:spPr>
          <a:xfrm>
            <a:off x="1695390" y="2298137"/>
            <a:ext cx="1481175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初期状態のソースコード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B07A6F5-1057-42C6-BD39-ED17A511DE64}"/>
              </a:ext>
            </a:extLst>
          </p:cNvPr>
          <p:cNvSpPr/>
          <p:nvPr/>
        </p:nvSpPr>
        <p:spPr>
          <a:xfrm>
            <a:off x="1699685" y="1333982"/>
            <a:ext cx="114614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4</a:t>
            </a:r>
            <a:r>
              <a:rPr kumimoji="1" lang="ja-JP" altLang="en-US" sz="1050"/>
              <a:t>つのテストケース</a:t>
            </a:r>
          </a:p>
        </p:txBody>
      </p:sp>
      <p:sp>
        <p:nvSpPr>
          <p:cNvPr id="86" name="グラフィックス 20">
            <a:extLst>
              <a:ext uri="{FF2B5EF4-FFF2-40B4-BE49-F238E27FC236}">
                <a16:creationId xmlns:a16="http://schemas.microsoft.com/office/drawing/2014/main" id="{C7163C6B-F3C7-405F-AEEA-5664866C96C5}"/>
              </a:ext>
            </a:extLst>
          </p:cNvPr>
          <p:cNvSpPr>
            <a:spLocks noChangeAspect="1"/>
          </p:cNvSpPr>
          <p:nvPr/>
        </p:nvSpPr>
        <p:spPr>
          <a:xfrm>
            <a:off x="2192294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8" name="グラフィックス 20">
            <a:extLst>
              <a:ext uri="{FF2B5EF4-FFF2-40B4-BE49-F238E27FC236}">
                <a16:creationId xmlns:a16="http://schemas.microsoft.com/office/drawing/2014/main" id="{977F771D-CFC8-48C9-A328-9035EE6CE0CF}"/>
              </a:ext>
            </a:extLst>
          </p:cNvPr>
          <p:cNvSpPr>
            <a:spLocks noChangeAspect="1"/>
          </p:cNvSpPr>
          <p:nvPr/>
        </p:nvSpPr>
        <p:spPr>
          <a:xfrm>
            <a:off x="1693352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9" name="グラフィックス 20">
            <a:extLst>
              <a:ext uri="{FF2B5EF4-FFF2-40B4-BE49-F238E27FC236}">
                <a16:creationId xmlns:a16="http://schemas.microsoft.com/office/drawing/2014/main" id="{1FAE9EA8-D989-43C3-A6A8-2A4FFDDE97D3}"/>
              </a:ext>
            </a:extLst>
          </p:cNvPr>
          <p:cNvSpPr>
            <a:spLocks noChangeAspect="1"/>
          </p:cNvSpPr>
          <p:nvPr/>
        </p:nvSpPr>
        <p:spPr>
          <a:xfrm>
            <a:off x="1859666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0" name="グラフィックス 20">
            <a:extLst>
              <a:ext uri="{FF2B5EF4-FFF2-40B4-BE49-F238E27FC236}">
                <a16:creationId xmlns:a16="http://schemas.microsoft.com/office/drawing/2014/main" id="{5A8C772E-9D20-435D-BF9B-2C9E6C105871}"/>
              </a:ext>
            </a:extLst>
          </p:cNvPr>
          <p:cNvSpPr>
            <a:spLocks noChangeAspect="1"/>
          </p:cNvSpPr>
          <p:nvPr/>
        </p:nvSpPr>
        <p:spPr>
          <a:xfrm>
            <a:off x="2025980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1" name="グラフィックス 24">
            <a:extLst>
              <a:ext uri="{FF2B5EF4-FFF2-40B4-BE49-F238E27FC236}">
                <a16:creationId xmlns:a16="http://schemas.microsoft.com/office/drawing/2014/main" id="{343A7289-C451-4CEE-ADC7-1662BC11E62B}"/>
              </a:ext>
            </a:extLst>
          </p:cNvPr>
          <p:cNvSpPr>
            <a:spLocks noChangeAspect="1"/>
          </p:cNvSpPr>
          <p:nvPr/>
        </p:nvSpPr>
        <p:spPr>
          <a:xfrm>
            <a:off x="3715649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2" name="グラフィックス 24">
            <a:extLst>
              <a:ext uri="{FF2B5EF4-FFF2-40B4-BE49-F238E27FC236}">
                <a16:creationId xmlns:a16="http://schemas.microsoft.com/office/drawing/2014/main" id="{7BADB4AE-48AF-468B-B617-C003BAC7F4FF}"/>
              </a:ext>
            </a:extLst>
          </p:cNvPr>
          <p:cNvSpPr>
            <a:spLocks noChangeAspect="1"/>
          </p:cNvSpPr>
          <p:nvPr/>
        </p:nvSpPr>
        <p:spPr>
          <a:xfrm>
            <a:off x="3881963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4" name="グラフィックス 20">
            <a:extLst>
              <a:ext uri="{FF2B5EF4-FFF2-40B4-BE49-F238E27FC236}">
                <a16:creationId xmlns:a16="http://schemas.microsoft.com/office/drawing/2014/main" id="{78EF2114-50B4-491D-AF62-28EDD3D88939}"/>
              </a:ext>
            </a:extLst>
          </p:cNvPr>
          <p:cNvSpPr>
            <a:spLocks noChangeAspect="1"/>
          </p:cNvSpPr>
          <p:nvPr/>
        </p:nvSpPr>
        <p:spPr>
          <a:xfrm>
            <a:off x="4214591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7" name="グラフィックス 24">
            <a:extLst>
              <a:ext uri="{FF2B5EF4-FFF2-40B4-BE49-F238E27FC236}">
                <a16:creationId xmlns:a16="http://schemas.microsoft.com/office/drawing/2014/main" id="{F7E08D59-40ED-4145-8ABE-9308008B411E}"/>
              </a:ext>
            </a:extLst>
          </p:cNvPr>
          <p:cNvSpPr>
            <a:spLocks noChangeAspect="1"/>
          </p:cNvSpPr>
          <p:nvPr/>
        </p:nvSpPr>
        <p:spPr>
          <a:xfrm>
            <a:off x="3715649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8" name="グラフィックス 24">
            <a:extLst>
              <a:ext uri="{FF2B5EF4-FFF2-40B4-BE49-F238E27FC236}">
                <a16:creationId xmlns:a16="http://schemas.microsoft.com/office/drawing/2014/main" id="{4CBB22A1-BAEA-42A0-B89A-C203C7F1B997}"/>
              </a:ext>
            </a:extLst>
          </p:cNvPr>
          <p:cNvSpPr>
            <a:spLocks noChangeAspect="1"/>
          </p:cNvSpPr>
          <p:nvPr/>
        </p:nvSpPr>
        <p:spPr>
          <a:xfrm>
            <a:off x="4048277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9" name="グラフィックス 20">
            <a:extLst>
              <a:ext uri="{FF2B5EF4-FFF2-40B4-BE49-F238E27FC236}">
                <a16:creationId xmlns:a16="http://schemas.microsoft.com/office/drawing/2014/main" id="{4C6C616B-BF05-46CD-8930-0594378676D7}"/>
              </a:ext>
            </a:extLst>
          </p:cNvPr>
          <p:cNvSpPr>
            <a:spLocks noChangeAspect="1"/>
          </p:cNvSpPr>
          <p:nvPr/>
        </p:nvSpPr>
        <p:spPr>
          <a:xfrm>
            <a:off x="4214591" y="594732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F87F0C9-B4E5-4291-9386-53F6AD194348}"/>
              </a:ext>
            </a:extLst>
          </p:cNvPr>
          <p:cNvSpPr/>
          <p:nvPr/>
        </p:nvSpPr>
        <p:spPr>
          <a:xfrm>
            <a:off x="3515478" y="2313321"/>
            <a:ext cx="221214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APR</a:t>
            </a:r>
            <a:endParaRPr kumimoji="1" lang="ja-JP" altLang="en-US" sz="1050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8047398C-6334-4A61-A3B6-57645792122B}"/>
              </a:ext>
            </a:extLst>
          </p:cNvPr>
          <p:cNvSpPr/>
          <p:nvPr/>
        </p:nvSpPr>
        <p:spPr>
          <a:xfrm>
            <a:off x="2379567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B1</a:t>
            </a:r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AC17014A-BF8E-4A44-9FB5-28545D36BB5E}"/>
              </a:ext>
            </a:extLst>
          </p:cNvPr>
          <p:cNvSpPr/>
          <p:nvPr/>
        </p:nvSpPr>
        <p:spPr>
          <a:xfrm>
            <a:off x="2678652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33272137-E619-48E9-B08F-DC1DAA66B520}"/>
              </a:ext>
            </a:extLst>
          </p:cNvPr>
          <p:cNvSpPr/>
          <p:nvPr/>
        </p:nvSpPr>
        <p:spPr>
          <a:xfrm>
            <a:off x="2977738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9A13DC6-24E5-46BF-BA58-2B8C65087C13}"/>
              </a:ext>
            </a:extLst>
          </p:cNvPr>
          <p:cNvCxnSpPr>
            <a:cxnSpLocks/>
          </p:cNvCxnSpPr>
          <p:nvPr/>
        </p:nvCxnSpPr>
        <p:spPr>
          <a:xfrm flipV="1">
            <a:off x="3660496" y="2887051"/>
            <a:ext cx="190153" cy="186058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99F6575-6D26-43D3-BD9B-B6105A780F64}"/>
              </a:ext>
            </a:extLst>
          </p:cNvPr>
          <p:cNvSpPr/>
          <p:nvPr/>
        </p:nvSpPr>
        <p:spPr>
          <a:xfrm>
            <a:off x="3726848" y="3708369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2</a:t>
            </a:r>
            <a:endParaRPr kumimoji="1" lang="ja-JP" altLang="en-US" sz="105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18A94DC-A0D2-4DC1-919D-96B26EB8208C}"/>
              </a:ext>
            </a:extLst>
          </p:cNvPr>
          <p:cNvSpPr/>
          <p:nvPr/>
        </p:nvSpPr>
        <p:spPr>
          <a:xfrm>
            <a:off x="1697037" y="4965498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3</a:t>
            </a:r>
            <a:endParaRPr kumimoji="1" lang="ja-JP" altLang="en-US" sz="105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1EB4CD-1340-4A34-9283-38E0859CD839}"/>
              </a:ext>
            </a:extLst>
          </p:cNvPr>
          <p:cNvSpPr/>
          <p:nvPr/>
        </p:nvSpPr>
        <p:spPr>
          <a:xfrm>
            <a:off x="3726848" y="4965498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4</a:t>
            </a:r>
            <a:endParaRPr kumimoji="1" lang="ja-JP" altLang="en-US" sz="1050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548B6962-833A-4949-B2A3-CF316524B552}"/>
              </a:ext>
            </a:extLst>
          </p:cNvPr>
          <p:cNvCxnSpPr>
            <a:cxnSpLocks/>
          </p:cNvCxnSpPr>
          <p:nvPr/>
        </p:nvCxnSpPr>
        <p:spPr>
          <a:xfrm>
            <a:off x="3633699" y="2922652"/>
            <a:ext cx="0" cy="53682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グラフィックス 137">
            <a:extLst>
              <a:ext uri="{FF2B5EF4-FFF2-40B4-BE49-F238E27FC236}">
                <a16:creationId xmlns:a16="http://schemas.microsoft.com/office/drawing/2014/main" id="{643375BD-F72C-4268-A1D8-51F145DE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3775" y="2483113"/>
            <a:ext cx="378303" cy="378303"/>
          </a:xfrm>
          <a:prstGeom prst="rect">
            <a:avLst/>
          </a:prstGeom>
        </p:spPr>
      </p:pic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83221B9-8C15-47CC-A8CF-874DC742FA43}"/>
              </a:ext>
            </a:extLst>
          </p:cNvPr>
          <p:cNvSpPr/>
          <p:nvPr/>
        </p:nvSpPr>
        <p:spPr>
          <a:xfrm>
            <a:off x="4745932" y="2329208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4A0C9B1-F682-4B17-8361-7527E6417DCD}"/>
              </a:ext>
            </a:extLst>
          </p:cNvPr>
          <p:cNvSpPr/>
          <p:nvPr/>
        </p:nvSpPr>
        <p:spPr>
          <a:xfrm>
            <a:off x="4043304" y="1602017"/>
            <a:ext cx="1211870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塩基の具体的な内容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86B81B3-2E25-45C2-AC88-463A7765E3AC}"/>
              </a:ext>
            </a:extLst>
          </p:cNvPr>
          <p:cNvSpPr/>
          <p:nvPr/>
        </p:nvSpPr>
        <p:spPr>
          <a:xfrm>
            <a:off x="3963232" y="1778909"/>
            <a:ext cx="1602845" cy="435675"/>
          </a:xfrm>
          <a:prstGeom prst="roundRect">
            <a:avLst>
              <a:gd name="adj" fmla="val 225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位置＝</a:t>
            </a:r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r>
              <a:rPr kumimoji="1" lang="ja-JP" altLang="en-US" sz="1000">
                <a:solidFill>
                  <a:schemeClr val="tx1"/>
                </a:solidFill>
              </a:rPr>
              <a:t>行目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操作＝</a:t>
            </a:r>
            <a:r>
              <a:rPr kumimoji="1" lang="en-US" altLang="ja-JP" sz="1000">
                <a:solidFill>
                  <a:schemeClr val="tx1"/>
                </a:solidFill>
              </a:rPr>
              <a:t>return str(n)</a:t>
            </a:r>
            <a:r>
              <a:rPr kumimoji="1" lang="ja-JP" altLang="en-US" sz="1000">
                <a:solidFill>
                  <a:schemeClr val="tx1"/>
                </a:solidFill>
              </a:rPr>
              <a:t>で置換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246073-44BB-4BF1-AEF5-C8630F3E9C64}"/>
              </a:ext>
            </a:extLst>
          </p:cNvPr>
          <p:cNvSpPr/>
          <p:nvPr/>
        </p:nvSpPr>
        <p:spPr>
          <a:xfrm>
            <a:off x="1563207" y="3298675"/>
            <a:ext cx="1892112" cy="234286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ja-JP" altLang="en-US" sz="1050" b="1">
                <a:solidFill>
                  <a:schemeClr val="bg1"/>
                </a:solidFill>
              </a:rPr>
              <a:t>選択対象となる</a:t>
            </a:r>
            <a:r>
              <a:rPr kumimoji="1" lang="en-US" altLang="ja-JP" sz="1050" b="1">
                <a:solidFill>
                  <a:schemeClr val="bg1"/>
                </a:solidFill>
              </a:rPr>
              <a:t>4</a:t>
            </a:r>
            <a:r>
              <a:rPr kumimoji="1" lang="ja-JP" altLang="en-US" sz="1050" b="1">
                <a:solidFill>
                  <a:schemeClr val="bg1"/>
                </a:solidFill>
              </a:rPr>
              <a:t>つの生成個体</a:t>
            </a:r>
            <a:endParaRPr kumimoji="1" lang="ja-JP" altLang="en-US" sz="1050" b="1" i="1">
              <a:solidFill>
                <a:schemeClr val="bg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CC05794-3E7D-49CF-90DA-51E2DAC16283}"/>
              </a:ext>
            </a:extLst>
          </p:cNvPr>
          <p:cNvSpPr/>
          <p:nvPr/>
        </p:nvSpPr>
        <p:spPr>
          <a:xfrm>
            <a:off x="3276824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B4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A0FCAC45-B2AB-4641-83C7-4D865D5C762B}"/>
              </a:ext>
            </a:extLst>
          </p:cNvPr>
          <p:cNvSpPr/>
          <p:nvPr/>
        </p:nvSpPr>
        <p:spPr>
          <a:xfrm>
            <a:off x="2379567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A08CAC26-5C2E-4F96-965F-98D1049599E6}"/>
              </a:ext>
            </a:extLst>
          </p:cNvPr>
          <p:cNvSpPr/>
          <p:nvPr/>
        </p:nvSpPr>
        <p:spPr>
          <a:xfrm>
            <a:off x="2678652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CAB45747-5EDB-4B8B-8E3C-904B23B5166D}"/>
              </a:ext>
            </a:extLst>
          </p:cNvPr>
          <p:cNvSpPr/>
          <p:nvPr/>
        </p:nvSpPr>
        <p:spPr>
          <a:xfrm>
            <a:off x="2977738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2F744BD-CF24-4DB9-AD8E-5BDFE6A72CFE}"/>
              </a:ext>
            </a:extLst>
          </p:cNvPr>
          <p:cNvSpPr/>
          <p:nvPr/>
        </p:nvSpPr>
        <p:spPr>
          <a:xfrm>
            <a:off x="5183233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B4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0AEBE60E-41C6-4FA7-ABDB-06F79FCDCB4E}"/>
              </a:ext>
            </a:extLst>
          </p:cNvPr>
          <p:cNvSpPr/>
          <p:nvPr/>
        </p:nvSpPr>
        <p:spPr>
          <a:xfrm>
            <a:off x="4285976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96342720-338B-4535-8188-34D80476F04B}"/>
              </a:ext>
            </a:extLst>
          </p:cNvPr>
          <p:cNvSpPr/>
          <p:nvPr/>
        </p:nvSpPr>
        <p:spPr>
          <a:xfrm>
            <a:off x="4585061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BB9F3B8E-7567-4DED-89F6-2A0A20D56E6A}"/>
              </a:ext>
            </a:extLst>
          </p:cNvPr>
          <p:cNvSpPr/>
          <p:nvPr/>
        </p:nvSpPr>
        <p:spPr>
          <a:xfrm>
            <a:off x="4884147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3F8298AD-AE73-4A05-BB84-5627F2949074}"/>
              </a:ext>
            </a:extLst>
          </p:cNvPr>
          <p:cNvSpPr/>
          <p:nvPr/>
        </p:nvSpPr>
        <p:spPr>
          <a:xfrm>
            <a:off x="5183233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B4</a:t>
            </a: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0D6B9425-9C5B-4BA9-A8FB-2639A98FE83E}"/>
              </a:ext>
            </a:extLst>
          </p:cNvPr>
          <p:cNvSpPr/>
          <p:nvPr/>
        </p:nvSpPr>
        <p:spPr>
          <a:xfrm>
            <a:off x="4285976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DFBFC296-2C25-4434-94DF-37B0B3A9A8A9}"/>
              </a:ext>
            </a:extLst>
          </p:cNvPr>
          <p:cNvSpPr/>
          <p:nvPr/>
        </p:nvSpPr>
        <p:spPr>
          <a:xfrm>
            <a:off x="4585061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3290D0D4-D5D3-49F1-8B7D-8565CFD8EE99}"/>
              </a:ext>
            </a:extLst>
          </p:cNvPr>
          <p:cNvSpPr/>
          <p:nvPr/>
        </p:nvSpPr>
        <p:spPr>
          <a:xfrm>
            <a:off x="4884147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58575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8C82EB-FBC8-4DAB-8DB4-4E22C50E0915}"/>
              </a:ext>
            </a:extLst>
          </p:cNvPr>
          <p:cNvSpPr/>
          <p:nvPr/>
        </p:nvSpPr>
        <p:spPr>
          <a:xfrm>
            <a:off x="1563207" y="3540804"/>
            <a:ext cx="4002870" cy="2641555"/>
          </a:xfrm>
          <a:prstGeom prst="rect">
            <a:avLst/>
          </a:prstGeom>
          <a:solidFill>
            <a:schemeClr val="accent1">
              <a:alpha val="7000"/>
            </a:schemeClr>
          </a:solidFill>
          <a:ln w="25400" cap="rnd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5545719-3A3C-4CA9-AF75-50AAADFCACAE}"/>
              </a:ext>
            </a:extLst>
          </p:cNvPr>
          <p:cNvCxnSpPr>
            <a:cxnSpLocks/>
          </p:cNvCxnSpPr>
          <p:nvPr/>
        </p:nvCxnSpPr>
        <p:spPr>
          <a:xfrm>
            <a:off x="2645110" y="2705482"/>
            <a:ext cx="724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BF2141-E6A7-45D2-9318-61B0FA9370B5}"/>
              </a:ext>
            </a:extLst>
          </p:cNvPr>
          <p:cNvCxnSpPr>
            <a:cxnSpLocks/>
          </p:cNvCxnSpPr>
          <p:nvPr/>
        </p:nvCxnSpPr>
        <p:spPr>
          <a:xfrm>
            <a:off x="3633699" y="1836905"/>
            <a:ext cx="0" cy="4471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グラフィックス 20">
            <a:extLst>
              <a:ext uri="{FF2B5EF4-FFF2-40B4-BE49-F238E27FC236}">
                <a16:creationId xmlns:a16="http://schemas.microsoft.com/office/drawing/2014/main" id="{11F6D619-5E11-4773-B5EF-F313BAD7B187}"/>
              </a:ext>
            </a:extLst>
          </p:cNvPr>
          <p:cNvSpPr>
            <a:spLocks noChangeAspect="1"/>
          </p:cNvSpPr>
          <p:nvPr/>
        </p:nvSpPr>
        <p:spPr>
          <a:xfrm>
            <a:off x="3881963" y="594732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5" name="グラフィックス 20">
            <a:extLst>
              <a:ext uri="{FF2B5EF4-FFF2-40B4-BE49-F238E27FC236}">
                <a16:creationId xmlns:a16="http://schemas.microsoft.com/office/drawing/2014/main" id="{663D630D-0320-4075-9E33-160A3DF15D2D}"/>
              </a:ext>
            </a:extLst>
          </p:cNvPr>
          <p:cNvSpPr>
            <a:spLocks noChangeAspect="1"/>
          </p:cNvSpPr>
          <p:nvPr/>
        </p:nvSpPr>
        <p:spPr>
          <a:xfrm>
            <a:off x="4048277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5" name="グラフィックス 24">
            <a:extLst>
              <a:ext uri="{FF2B5EF4-FFF2-40B4-BE49-F238E27FC236}">
                <a16:creationId xmlns:a16="http://schemas.microsoft.com/office/drawing/2014/main" id="{CE8277AD-2E5A-4448-92A2-64A85B06AABF}"/>
              </a:ext>
            </a:extLst>
          </p:cNvPr>
          <p:cNvSpPr>
            <a:spLocks noChangeAspect="1"/>
          </p:cNvSpPr>
          <p:nvPr/>
        </p:nvSpPr>
        <p:spPr>
          <a:xfrm>
            <a:off x="2192294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2" name="グラフィックス 24">
            <a:extLst>
              <a:ext uri="{FF2B5EF4-FFF2-40B4-BE49-F238E27FC236}">
                <a16:creationId xmlns:a16="http://schemas.microsoft.com/office/drawing/2014/main" id="{391EBBCC-B28C-40BA-84DA-2BFA2016A725}"/>
              </a:ext>
            </a:extLst>
          </p:cNvPr>
          <p:cNvSpPr>
            <a:spLocks noChangeAspect="1"/>
          </p:cNvSpPr>
          <p:nvPr/>
        </p:nvSpPr>
        <p:spPr>
          <a:xfrm>
            <a:off x="1693352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3" name="グラフィックス 24">
            <a:extLst>
              <a:ext uri="{FF2B5EF4-FFF2-40B4-BE49-F238E27FC236}">
                <a16:creationId xmlns:a16="http://schemas.microsoft.com/office/drawing/2014/main" id="{56B5D4A2-9AD9-4A16-8E82-57038A0D7F24}"/>
              </a:ext>
            </a:extLst>
          </p:cNvPr>
          <p:cNvSpPr>
            <a:spLocks noChangeAspect="1"/>
          </p:cNvSpPr>
          <p:nvPr/>
        </p:nvSpPr>
        <p:spPr>
          <a:xfrm>
            <a:off x="1859666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04" name="グラフィックス 24">
            <a:extLst>
              <a:ext uri="{FF2B5EF4-FFF2-40B4-BE49-F238E27FC236}">
                <a16:creationId xmlns:a16="http://schemas.microsoft.com/office/drawing/2014/main" id="{AFB3E438-E28A-4084-AF0C-3FEF332FB9BC}"/>
              </a:ext>
            </a:extLst>
          </p:cNvPr>
          <p:cNvSpPr>
            <a:spLocks noChangeAspect="1"/>
          </p:cNvSpPr>
          <p:nvPr/>
        </p:nvSpPr>
        <p:spPr>
          <a:xfrm>
            <a:off x="2025980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1" name="グラフィックス 24">
            <a:extLst>
              <a:ext uri="{FF2B5EF4-FFF2-40B4-BE49-F238E27FC236}">
                <a16:creationId xmlns:a16="http://schemas.microsoft.com/office/drawing/2014/main" id="{50BB9A11-EF16-41C7-97F3-0530B5B46946}"/>
              </a:ext>
            </a:extLst>
          </p:cNvPr>
          <p:cNvSpPr>
            <a:spLocks noChangeAspect="1"/>
          </p:cNvSpPr>
          <p:nvPr/>
        </p:nvSpPr>
        <p:spPr>
          <a:xfrm>
            <a:off x="3898218" y="310686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0AA42F-06A9-40DC-9A47-A597980EB159}"/>
              </a:ext>
            </a:extLst>
          </p:cNvPr>
          <p:cNvSpPr/>
          <p:nvPr/>
        </p:nvSpPr>
        <p:spPr>
          <a:xfrm>
            <a:off x="1698998" y="1513740"/>
            <a:ext cx="165942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900">
                <a:latin typeface="Consolas" panose="020B0609020204030204" pitchFamily="49" charset="0"/>
              </a:rPr>
              <a:t>assert(fz(1)).is("1")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assert(fz(3)).is("F")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assert(fz(5)).is("B")</a:t>
            </a:r>
          </a:p>
          <a:p>
            <a:r>
              <a:rPr lang="en-US" altLang="ja-JP" sz="900">
                <a:latin typeface="Consolas" panose="020B0609020204030204" pitchFamily="49" charset="0"/>
              </a:rPr>
              <a:t>assert(fz(30)).is("FB")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992430-A7E3-44A9-9F8B-E20F573E01A2}"/>
              </a:ext>
            </a:extLst>
          </p:cNvPr>
          <p:cNvSpPr/>
          <p:nvPr/>
        </p:nvSpPr>
        <p:spPr>
          <a:xfrm>
            <a:off x="3898218" y="2571323"/>
            <a:ext cx="1146468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str(n)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B7AD1E-1840-419E-864A-2C5A3B60942B}"/>
              </a:ext>
            </a:extLst>
          </p:cNvPr>
          <p:cNvSpPr/>
          <p:nvPr/>
        </p:nvSpPr>
        <p:spPr>
          <a:xfrm>
            <a:off x="1698998" y="2482852"/>
            <a:ext cx="889987" cy="507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>
                <a:latin typeface="Consolas" panose="020B0609020204030204" pitchFamily="49" charset="0"/>
              </a:rPr>
              <a:t>fz(int n) {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  return ""</a:t>
            </a:r>
          </a:p>
          <a:p>
            <a:r>
              <a:rPr lang="pt-BR" altLang="ja-JP" sz="900">
                <a:latin typeface="Consolas" panose="020B0609020204030204" pitchFamily="49" charset="0"/>
              </a:rPr>
              <a:t>}</a:t>
            </a:r>
            <a:endParaRPr lang="en-US" altLang="ja-JP" sz="900"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0CF408-6230-4953-98A7-A0B83694B2C2}"/>
              </a:ext>
            </a:extLst>
          </p:cNvPr>
          <p:cNvSpPr/>
          <p:nvPr/>
        </p:nvSpPr>
        <p:spPr>
          <a:xfrm>
            <a:off x="1697037" y="3888127"/>
            <a:ext cx="185178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 dirty="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if (</a:t>
            </a:r>
            <a:r>
              <a:rPr lang="en-US" altLang="ja-JP" sz="900" dirty="0">
                <a:latin typeface="Consolas" panose="020B0609020204030204" pitchFamily="49" charset="0"/>
              </a:rPr>
              <a:t>n</a:t>
            </a:r>
            <a:r>
              <a:rPr lang="ja-JP" altLang="en-US" sz="900" dirty="0">
                <a:latin typeface="Consolas" panose="020B0609020204030204" pitchFamily="49" charset="0"/>
              </a:rPr>
              <a:t>%3==0) return "F"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if (</a:t>
            </a:r>
            <a:r>
              <a:rPr lang="en-US" altLang="ja-JP" sz="900" dirty="0">
                <a:latin typeface="Consolas" panose="020B0609020204030204" pitchFamily="49" charset="0"/>
              </a:rPr>
              <a:t>n</a:t>
            </a:r>
            <a:r>
              <a:rPr lang="ja-JP" altLang="en-US" sz="900" dirty="0">
                <a:latin typeface="Consolas" panose="020B0609020204030204" pitchFamily="49" charset="0"/>
              </a:rPr>
              <a:t>%5==0) return "B"  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D8F6D6-3794-4DEF-9194-024A16D62B6C}"/>
              </a:ext>
            </a:extLst>
          </p:cNvPr>
          <p:cNvSpPr/>
          <p:nvPr/>
        </p:nvSpPr>
        <p:spPr>
          <a:xfrm>
            <a:off x="1697037" y="5144626"/>
            <a:ext cx="185178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 dirty="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if (</a:t>
            </a:r>
            <a:r>
              <a:rPr lang="en-US" altLang="ja-JP" sz="900" dirty="0">
                <a:latin typeface="Consolas" panose="020B0609020204030204" pitchFamily="49" charset="0"/>
              </a:rPr>
              <a:t>n</a:t>
            </a:r>
            <a:r>
              <a:rPr lang="ja-JP" altLang="en-US" sz="900" dirty="0">
                <a:latin typeface="Consolas" panose="020B0609020204030204" pitchFamily="49" charset="0"/>
              </a:rPr>
              <a:t>%15==0) return "FB"</a:t>
            </a:r>
            <a:endParaRPr lang="en-US" altLang="ja-JP" sz="900" dirty="0">
              <a:latin typeface="Consolas" panose="020B0609020204030204" pitchFamily="49" charset="0"/>
            </a:endParaRPr>
          </a:p>
          <a:p>
            <a:r>
              <a:rPr lang="ja-JP" altLang="en-US" sz="900" dirty="0">
                <a:latin typeface="Consolas" panose="020B0609020204030204" pitchFamily="49" charset="0"/>
              </a:rPr>
              <a:t>  return </a:t>
            </a:r>
            <a:r>
              <a:rPr lang="en-US" altLang="ja-JP" sz="900" dirty="0">
                <a:latin typeface="Consolas" panose="020B0609020204030204" pitchFamily="49" charset="0"/>
              </a:rPr>
              <a:t>""</a:t>
            </a:r>
            <a:r>
              <a:rPr lang="ja-JP" altLang="en-US" sz="900" dirty="0">
                <a:latin typeface="Consolas" panose="020B0609020204030204" pitchFamily="49" charset="0"/>
              </a:rPr>
              <a:t>;</a:t>
            </a:r>
          </a:p>
          <a:p>
            <a:r>
              <a:rPr lang="pt-BR" altLang="ja-JP" sz="900" dirty="0">
                <a:latin typeface="Consolas" panose="020B0609020204030204" pitchFamily="49" charset="0"/>
              </a:rPr>
              <a:t>}</a:t>
            </a:r>
          </a:p>
          <a:p>
            <a:endParaRPr lang="en-US" altLang="ja-JP" sz="900" dirty="0">
              <a:latin typeface="Consolas" panose="020B0609020204030204" pitchFamily="49" charset="0"/>
            </a:endParaRPr>
          </a:p>
        </p:txBody>
      </p:sp>
      <p:sp>
        <p:nvSpPr>
          <p:cNvPr id="35" name="グラフィックス 20">
            <a:extLst>
              <a:ext uri="{FF2B5EF4-FFF2-40B4-BE49-F238E27FC236}">
                <a16:creationId xmlns:a16="http://schemas.microsoft.com/office/drawing/2014/main" id="{A27B0DE1-6DF1-4579-896B-170F7A615369}"/>
              </a:ext>
            </a:extLst>
          </p:cNvPr>
          <p:cNvSpPr>
            <a:spLocks noChangeAspect="1"/>
          </p:cNvSpPr>
          <p:nvPr/>
        </p:nvSpPr>
        <p:spPr>
          <a:xfrm>
            <a:off x="1695313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583B8D8-A1E0-4C59-AE5B-1B164DDE36C8}"/>
              </a:ext>
            </a:extLst>
          </p:cNvPr>
          <p:cNvSpPr/>
          <p:nvPr/>
        </p:nvSpPr>
        <p:spPr>
          <a:xfrm>
            <a:off x="3726848" y="3888127"/>
            <a:ext cx="172354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 dirty="0">
                <a:latin typeface="Consolas" panose="020B0609020204030204" pitchFamily="49" charset="0"/>
              </a:rPr>
              <a:t>fz(int n) {</a:t>
            </a:r>
          </a:p>
          <a:p>
            <a:r>
              <a:rPr lang="ja-JP" altLang="en-US" sz="900" dirty="0">
                <a:latin typeface="Consolas" panose="020B0609020204030204" pitchFamily="49" charset="0"/>
              </a:rPr>
              <a:t>  if (</a:t>
            </a:r>
            <a:r>
              <a:rPr lang="en-US" altLang="ja-JP" sz="900" dirty="0">
                <a:latin typeface="Consolas" panose="020B0609020204030204" pitchFamily="49" charset="0"/>
              </a:rPr>
              <a:t>n</a:t>
            </a:r>
            <a:r>
              <a:rPr lang="ja-JP" altLang="en-US" sz="900" dirty="0">
                <a:latin typeface="Consolas" panose="020B0609020204030204" pitchFamily="49" charset="0"/>
              </a:rPr>
              <a:t>%3==0) return "F"</a:t>
            </a:r>
            <a:endParaRPr lang="en-US" altLang="ja-JP" sz="900" dirty="0">
              <a:latin typeface="Consolas" panose="020B0609020204030204" pitchFamily="49" charset="0"/>
            </a:endParaRPr>
          </a:p>
          <a:p>
            <a:endParaRPr lang="en-US" altLang="ja-JP" sz="900" dirty="0">
              <a:latin typeface="Consolas" panose="020B0609020204030204" pitchFamily="49" charset="0"/>
            </a:endParaRPr>
          </a:p>
          <a:p>
            <a:r>
              <a:rPr lang="ja-JP" altLang="en-US" sz="900" dirty="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BAACC0C-9E2D-42DE-A3DE-4E12DA249F9D}"/>
              </a:ext>
            </a:extLst>
          </p:cNvPr>
          <p:cNvSpPr/>
          <p:nvPr/>
        </p:nvSpPr>
        <p:spPr>
          <a:xfrm>
            <a:off x="1697037" y="3708369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1</a:t>
            </a:r>
            <a:endParaRPr kumimoji="1" lang="ja-JP" altLang="en-US" sz="105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0FA603B-A2E3-4C22-8E85-7B05EC853368}"/>
              </a:ext>
            </a:extLst>
          </p:cNvPr>
          <p:cNvSpPr/>
          <p:nvPr/>
        </p:nvSpPr>
        <p:spPr>
          <a:xfrm>
            <a:off x="3726848" y="5136039"/>
            <a:ext cx="1723549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ja-JP" sz="900" dirty="0">
                <a:latin typeface="Consolas" panose="020B0609020204030204" pitchFamily="49" charset="0"/>
              </a:rPr>
              <a:t>fz(int n) {</a:t>
            </a:r>
          </a:p>
          <a:p>
            <a:endParaRPr lang="pt-BR" altLang="ja-JP" sz="900" dirty="0">
              <a:latin typeface="Consolas" panose="020B0609020204030204" pitchFamily="49" charset="0"/>
            </a:endParaRPr>
          </a:p>
          <a:p>
            <a:r>
              <a:rPr lang="ja-JP" altLang="en-US" sz="900" dirty="0">
                <a:latin typeface="Consolas" panose="020B0609020204030204" pitchFamily="49" charset="0"/>
              </a:rPr>
              <a:t>  if (</a:t>
            </a:r>
            <a:r>
              <a:rPr lang="en-US" altLang="ja-JP" sz="900" dirty="0">
                <a:latin typeface="Consolas" panose="020B0609020204030204" pitchFamily="49" charset="0"/>
              </a:rPr>
              <a:t>n</a:t>
            </a:r>
            <a:r>
              <a:rPr lang="ja-JP" altLang="en-US" sz="900" dirty="0">
                <a:latin typeface="Consolas" panose="020B0609020204030204" pitchFamily="49" charset="0"/>
              </a:rPr>
              <a:t>%5==0) return "B"</a:t>
            </a:r>
            <a:endParaRPr lang="en-US" altLang="ja-JP" sz="900" dirty="0">
              <a:latin typeface="Consolas" panose="020B0609020204030204" pitchFamily="49" charset="0"/>
            </a:endParaRPr>
          </a:p>
          <a:p>
            <a:r>
              <a:rPr lang="ja-JP" altLang="en-US" sz="900" dirty="0">
                <a:latin typeface="Consolas" panose="020B0609020204030204" pitchFamily="49" charset="0"/>
              </a:rPr>
              <a:t>  return str(n);</a:t>
            </a:r>
          </a:p>
          <a:p>
            <a:r>
              <a:rPr lang="pt-BR" altLang="ja-JP" sz="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089E5FD-60FE-4CE0-9FC1-D0992D9A924A}"/>
              </a:ext>
            </a:extLst>
          </p:cNvPr>
          <p:cNvSpPr/>
          <p:nvPr/>
        </p:nvSpPr>
        <p:spPr>
          <a:xfrm>
            <a:off x="3276824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B4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D299E85-241E-4C78-95D3-2BF4285520A6}"/>
              </a:ext>
            </a:extLst>
          </p:cNvPr>
          <p:cNvCxnSpPr>
            <a:cxnSpLocks/>
          </p:cNvCxnSpPr>
          <p:nvPr/>
        </p:nvCxnSpPr>
        <p:spPr>
          <a:xfrm flipH="1" flipV="1">
            <a:off x="4595856" y="2106808"/>
            <a:ext cx="247716" cy="293833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グラフィックス 20">
            <a:extLst>
              <a:ext uri="{FF2B5EF4-FFF2-40B4-BE49-F238E27FC236}">
                <a16:creationId xmlns:a16="http://schemas.microsoft.com/office/drawing/2014/main" id="{1FCD0744-27E9-4593-AE52-DD604400A016}"/>
              </a:ext>
            </a:extLst>
          </p:cNvPr>
          <p:cNvSpPr>
            <a:spLocks noChangeAspect="1"/>
          </p:cNvSpPr>
          <p:nvPr/>
        </p:nvSpPr>
        <p:spPr>
          <a:xfrm>
            <a:off x="1861627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0" name="グラフィックス 20">
            <a:extLst>
              <a:ext uri="{FF2B5EF4-FFF2-40B4-BE49-F238E27FC236}">
                <a16:creationId xmlns:a16="http://schemas.microsoft.com/office/drawing/2014/main" id="{937B85AD-954A-4F63-B981-307881E901CC}"/>
              </a:ext>
            </a:extLst>
          </p:cNvPr>
          <p:cNvSpPr>
            <a:spLocks noChangeAspect="1"/>
          </p:cNvSpPr>
          <p:nvPr/>
        </p:nvSpPr>
        <p:spPr>
          <a:xfrm>
            <a:off x="2027941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5" name="グラフィックス 20">
            <a:extLst>
              <a:ext uri="{FF2B5EF4-FFF2-40B4-BE49-F238E27FC236}">
                <a16:creationId xmlns:a16="http://schemas.microsoft.com/office/drawing/2014/main" id="{5D5365C9-4669-472F-9693-8A20B0AE1D54}"/>
              </a:ext>
            </a:extLst>
          </p:cNvPr>
          <p:cNvSpPr>
            <a:spLocks noChangeAspect="1"/>
          </p:cNvSpPr>
          <p:nvPr/>
        </p:nvSpPr>
        <p:spPr>
          <a:xfrm>
            <a:off x="2194255" y="3013433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7" name="グラフィックス 20">
            <a:extLst>
              <a:ext uri="{FF2B5EF4-FFF2-40B4-BE49-F238E27FC236}">
                <a16:creationId xmlns:a16="http://schemas.microsoft.com/office/drawing/2014/main" id="{DC9F247C-96A7-4959-8C5A-BA44F30D5AA2}"/>
              </a:ext>
            </a:extLst>
          </p:cNvPr>
          <p:cNvSpPr>
            <a:spLocks noChangeAspect="1"/>
          </p:cNvSpPr>
          <p:nvPr/>
        </p:nvSpPr>
        <p:spPr>
          <a:xfrm>
            <a:off x="4064532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8" name="グラフィックス 20">
            <a:extLst>
              <a:ext uri="{FF2B5EF4-FFF2-40B4-BE49-F238E27FC236}">
                <a16:creationId xmlns:a16="http://schemas.microsoft.com/office/drawing/2014/main" id="{629078A8-1DF4-4014-8D86-D209A79BB0FE}"/>
              </a:ext>
            </a:extLst>
          </p:cNvPr>
          <p:cNvSpPr>
            <a:spLocks noChangeAspect="1"/>
          </p:cNvSpPr>
          <p:nvPr/>
        </p:nvSpPr>
        <p:spPr>
          <a:xfrm>
            <a:off x="4230846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69" name="グラフィックス 20">
            <a:extLst>
              <a:ext uri="{FF2B5EF4-FFF2-40B4-BE49-F238E27FC236}">
                <a16:creationId xmlns:a16="http://schemas.microsoft.com/office/drawing/2014/main" id="{86B1054D-9824-4494-BFDE-7EE2316D5DDC}"/>
              </a:ext>
            </a:extLst>
          </p:cNvPr>
          <p:cNvSpPr>
            <a:spLocks noChangeAspect="1"/>
          </p:cNvSpPr>
          <p:nvPr/>
        </p:nvSpPr>
        <p:spPr>
          <a:xfrm>
            <a:off x="4397160" y="310686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DC9BA3-F516-4590-846E-49568780567F}"/>
              </a:ext>
            </a:extLst>
          </p:cNvPr>
          <p:cNvCxnSpPr>
            <a:cxnSpLocks/>
          </p:cNvCxnSpPr>
          <p:nvPr/>
        </p:nvCxnSpPr>
        <p:spPr>
          <a:xfrm>
            <a:off x="3423775" y="1836905"/>
            <a:ext cx="209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E66373A-F79F-4004-8AFE-AF79F78F3045}"/>
              </a:ext>
            </a:extLst>
          </p:cNvPr>
          <p:cNvSpPr/>
          <p:nvPr/>
        </p:nvSpPr>
        <p:spPr>
          <a:xfrm>
            <a:off x="3890564" y="2391565"/>
            <a:ext cx="807913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生成個体の例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BDF830E-8AAB-4A0B-9F50-C15462AFBDBD}"/>
              </a:ext>
            </a:extLst>
          </p:cNvPr>
          <p:cNvSpPr/>
          <p:nvPr/>
        </p:nvSpPr>
        <p:spPr>
          <a:xfrm>
            <a:off x="1695390" y="2298137"/>
            <a:ext cx="1481175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初期状態のソースコード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B07A6F5-1057-42C6-BD39-ED17A511DE64}"/>
              </a:ext>
            </a:extLst>
          </p:cNvPr>
          <p:cNvSpPr/>
          <p:nvPr/>
        </p:nvSpPr>
        <p:spPr>
          <a:xfrm>
            <a:off x="1699685" y="1333982"/>
            <a:ext cx="114614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4</a:t>
            </a:r>
            <a:r>
              <a:rPr kumimoji="1" lang="ja-JP" altLang="en-US" sz="1050"/>
              <a:t>つのテストケース</a:t>
            </a:r>
          </a:p>
        </p:txBody>
      </p:sp>
      <p:sp>
        <p:nvSpPr>
          <p:cNvPr id="86" name="グラフィックス 20">
            <a:extLst>
              <a:ext uri="{FF2B5EF4-FFF2-40B4-BE49-F238E27FC236}">
                <a16:creationId xmlns:a16="http://schemas.microsoft.com/office/drawing/2014/main" id="{C7163C6B-F3C7-405F-AEEA-5664866C96C5}"/>
              </a:ext>
            </a:extLst>
          </p:cNvPr>
          <p:cNvSpPr>
            <a:spLocks noChangeAspect="1"/>
          </p:cNvSpPr>
          <p:nvPr/>
        </p:nvSpPr>
        <p:spPr>
          <a:xfrm>
            <a:off x="2192294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8" name="グラフィックス 20">
            <a:extLst>
              <a:ext uri="{FF2B5EF4-FFF2-40B4-BE49-F238E27FC236}">
                <a16:creationId xmlns:a16="http://schemas.microsoft.com/office/drawing/2014/main" id="{977F771D-CFC8-48C9-A328-9035EE6CE0CF}"/>
              </a:ext>
            </a:extLst>
          </p:cNvPr>
          <p:cNvSpPr>
            <a:spLocks noChangeAspect="1"/>
          </p:cNvSpPr>
          <p:nvPr/>
        </p:nvSpPr>
        <p:spPr>
          <a:xfrm>
            <a:off x="1693352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99" name="グラフィックス 20">
            <a:extLst>
              <a:ext uri="{FF2B5EF4-FFF2-40B4-BE49-F238E27FC236}">
                <a16:creationId xmlns:a16="http://schemas.microsoft.com/office/drawing/2014/main" id="{1FAE9EA8-D989-43C3-A6A8-2A4FFDDE97D3}"/>
              </a:ext>
            </a:extLst>
          </p:cNvPr>
          <p:cNvSpPr>
            <a:spLocks noChangeAspect="1"/>
          </p:cNvSpPr>
          <p:nvPr/>
        </p:nvSpPr>
        <p:spPr>
          <a:xfrm>
            <a:off x="1859666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00" name="グラフィックス 20">
            <a:extLst>
              <a:ext uri="{FF2B5EF4-FFF2-40B4-BE49-F238E27FC236}">
                <a16:creationId xmlns:a16="http://schemas.microsoft.com/office/drawing/2014/main" id="{5A8C772E-9D20-435D-BF9B-2C9E6C105871}"/>
              </a:ext>
            </a:extLst>
          </p:cNvPr>
          <p:cNvSpPr>
            <a:spLocks noChangeAspect="1"/>
          </p:cNvSpPr>
          <p:nvPr/>
        </p:nvSpPr>
        <p:spPr>
          <a:xfrm>
            <a:off x="2025980" y="5948355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1" name="グラフィックス 24">
            <a:extLst>
              <a:ext uri="{FF2B5EF4-FFF2-40B4-BE49-F238E27FC236}">
                <a16:creationId xmlns:a16="http://schemas.microsoft.com/office/drawing/2014/main" id="{343A7289-C451-4CEE-ADC7-1662BC11E62B}"/>
              </a:ext>
            </a:extLst>
          </p:cNvPr>
          <p:cNvSpPr>
            <a:spLocks noChangeAspect="1"/>
          </p:cNvSpPr>
          <p:nvPr/>
        </p:nvSpPr>
        <p:spPr>
          <a:xfrm>
            <a:off x="3715649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2" name="グラフィックス 24">
            <a:extLst>
              <a:ext uri="{FF2B5EF4-FFF2-40B4-BE49-F238E27FC236}">
                <a16:creationId xmlns:a16="http://schemas.microsoft.com/office/drawing/2014/main" id="{7BADB4AE-48AF-468B-B617-C003BAC7F4FF}"/>
              </a:ext>
            </a:extLst>
          </p:cNvPr>
          <p:cNvSpPr>
            <a:spLocks noChangeAspect="1"/>
          </p:cNvSpPr>
          <p:nvPr/>
        </p:nvSpPr>
        <p:spPr>
          <a:xfrm>
            <a:off x="3881963" y="4695707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4" name="グラフィックス 20">
            <a:extLst>
              <a:ext uri="{FF2B5EF4-FFF2-40B4-BE49-F238E27FC236}">
                <a16:creationId xmlns:a16="http://schemas.microsoft.com/office/drawing/2014/main" id="{78EF2114-50B4-491D-AF62-28EDD3D88939}"/>
              </a:ext>
            </a:extLst>
          </p:cNvPr>
          <p:cNvSpPr>
            <a:spLocks noChangeAspect="1"/>
          </p:cNvSpPr>
          <p:nvPr/>
        </p:nvSpPr>
        <p:spPr>
          <a:xfrm>
            <a:off x="4214591" y="4695707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17" name="グラフィックス 24">
            <a:extLst>
              <a:ext uri="{FF2B5EF4-FFF2-40B4-BE49-F238E27FC236}">
                <a16:creationId xmlns:a16="http://schemas.microsoft.com/office/drawing/2014/main" id="{F7E08D59-40ED-4145-8ABE-9308008B411E}"/>
              </a:ext>
            </a:extLst>
          </p:cNvPr>
          <p:cNvSpPr>
            <a:spLocks noChangeAspect="1"/>
          </p:cNvSpPr>
          <p:nvPr/>
        </p:nvSpPr>
        <p:spPr>
          <a:xfrm>
            <a:off x="3715649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8" name="グラフィックス 24">
            <a:extLst>
              <a:ext uri="{FF2B5EF4-FFF2-40B4-BE49-F238E27FC236}">
                <a16:creationId xmlns:a16="http://schemas.microsoft.com/office/drawing/2014/main" id="{4CBB22A1-BAEA-42A0-B89A-C203C7F1B997}"/>
              </a:ext>
            </a:extLst>
          </p:cNvPr>
          <p:cNvSpPr>
            <a:spLocks noChangeAspect="1"/>
          </p:cNvSpPr>
          <p:nvPr/>
        </p:nvSpPr>
        <p:spPr>
          <a:xfrm>
            <a:off x="4048277" y="5947321"/>
            <a:ext cx="157008" cy="157008"/>
          </a:xfrm>
          <a:custGeom>
            <a:avLst/>
            <a:gdLst>
              <a:gd name="connsiteX0" fmla="*/ 150650 w 301242"/>
              <a:gd name="connsiteY0" fmla="*/ 28 h 301242"/>
              <a:gd name="connsiteX1" fmla="*/ 28 w 301242"/>
              <a:gd name="connsiteY1" fmla="*/ 150650 h 301242"/>
              <a:gd name="connsiteX2" fmla="*/ 150650 w 301242"/>
              <a:gd name="connsiteY2" fmla="*/ 301271 h 301242"/>
              <a:gd name="connsiteX3" fmla="*/ 301271 w 301242"/>
              <a:gd name="connsiteY3" fmla="*/ 150650 h 301242"/>
              <a:gd name="connsiteX4" fmla="*/ 150650 w 301242"/>
              <a:gd name="connsiteY4" fmla="*/ 28 h 301242"/>
              <a:gd name="connsiteX5" fmla="*/ 150650 w 301242"/>
              <a:gd name="connsiteY5" fmla="*/ 29181 h 301242"/>
              <a:gd name="connsiteX6" fmla="*/ 272118 w 301242"/>
              <a:gd name="connsiteY6" fmla="*/ 150650 h 301242"/>
              <a:gd name="connsiteX7" fmla="*/ 150650 w 301242"/>
              <a:gd name="connsiteY7" fmla="*/ 272118 h 301242"/>
              <a:gd name="connsiteX8" fmla="*/ 29181 w 301242"/>
              <a:gd name="connsiteY8" fmla="*/ 150650 h 301242"/>
              <a:gd name="connsiteX9" fmla="*/ 150650 w 301242"/>
              <a:gd name="connsiteY9" fmla="*/ 29181 h 301242"/>
              <a:gd name="connsiteX10" fmla="*/ 235802 w 301242"/>
              <a:gd name="connsiteY10" fmla="*/ 108298 h 301242"/>
              <a:gd name="connsiteX11" fmla="*/ 222115 w 301242"/>
              <a:gd name="connsiteY11" fmla="*/ 94500 h 301242"/>
              <a:gd name="connsiteX12" fmla="*/ 211808 w 301242"/>
              <a:gd name="connsiteY12" fmla="*/ 94459 h 301242"/>
              <a:gd name="connsiteX13" fmla="*/ 125959 w 301242"/>
              <a:gd name="connsiteY13" fmla="*/ 179618 h 301242"/>
              <a:gd name="connsiteX14" fmla="*/ 89644 w 301242"/>
              <a:gd name="connsiteY14" fmla="*/ 143009 h 301242"/>
              <a:gd name="connsiteX15" fmla="*/ 79338 w 301242"/>
              <a:gd name="connsiteY15" fmla="*/ 142967 h 301242"/>
              <a:gd name="connsiteX16" fmla="*/ 65540 w 301242"/>
              <a:gd name="connsiteY16" fmla="*/ 156655 h 301242"/>
              <a:gd name="connsiteX17" fmla="*/ 65498 w 301242"/>
              <a:gd name="connsiteY17" fmla="*/ 166962 h 301242"/>
              <a:gd name="connsiteX18" fmla="*/ 120634 w 301242"/>
              <a:gd name="connsiteY18" fmla="*/ 222543 h 301242"/>
              <a:gd name="connsiteX19" fmla="*/ 130940 w 301242"/>
              <a:gd name="connsiteY19" fmla="*/ 222585 h 301242"/>
              <a:gd name="connsiteX20" fmla="*/ 235761 w 301242"/>
              <a:gd name="connsiteY20" fmla="*/ 118605 h 301242"/>
              <a:gd name="connsiteX21" fmla="*/ 235802 w 301242"/>
              <a:gd name="connsiteY21" fmla="*/ 108298 h 3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42" h="301242">
                <a:moveTo>
                  <a:pt x="150650" y="28"/>
                </a:moveTo>
                <a:cubicBezTo>
                  <a:pt x="67464" y="28"/>
                  <a:pt x="28" y="67464"/>
                  <a:pt x="28" y="150650"/>
                </a:cubicBezTo>
                <a:cubicBezTo>
                  <a:pt x="28" y="233836"/>
                  <a:pt x="67464" y="301271"/>
                  <a:pt x="150650" y="301271"/>
                </a:cubicBezTo>
                <a:cubicBezTo>
                  <a:pt x="233836" y="301271"/>
                  <a:pt x="301271" y="233836"/>
                  <a:pt x="301271" y="150650"/>
                </a:cubicBezTo>
                <a:cubicBezTo>
                  <a:pt x="301271" y="67464"/>
                  <a:pt x="233836" y="28"/>
                  <a:pt x="150650" y="28"/>
                </a:cubicBezTo>
                <a:close/>
                <a:moveTo>
                  <a:pt x="150650" y="29181"/>
                </a:moveTo>
                <a:cubicBezTo>
                  <a:pt x="217781" y="29181"/>
                  <a:pt x="272118" y="83508"/>
                  <a:pt x="272118" y="150650"/>
                </a:cubicBezTo>
                <a:cubicBezTo>
                  <a:pt x="272118" y="217781"/>
                  <a:pt x="217791" y="272118"/>
                  <a:pt x="150650" y="272118"/>
                </a:cubicBezTo>
                <a:cubicBezTo>
                  <a:pt x="83519" y="272118"/>
                  <a:pt x="29181" y="217791"/>
                  <a:pt x="29181" y="150650"/>
                </a:cubicBezTo>
                <a:cubicBezTo>
                  <a:pt x="29181" y="83519"/>
                  <a:pt x="83508" y="29181"/>
                  <a:pt x="150650" y="29181"/>
                </a:cubicBezTo>
                <a:moveTo>
                  <a:pt x="235802" y="108298"/>
                </a:moveTo>
                <a:lnTo>
                  <a:pt x="222115" y="94500"/>
                </a:lnTo>
                <a:cubicBezTo>
                  <a:pt x="219280" y="91643"/>
                  <a:pt x="214666" y="91624"/>
                  <a:pt x="211808" y="94459"/>
                </a:cubicBezTo>
                <a:lnTo>
                  <a:pt x="125959" y="179618"/>
                </a:lnTo>
                <a:lnTo>
                  <a:pt x="89644" y="143009"/>
                </a:lnTo>
                <a:cubicBezTo>
                  <a:pt x="86810" y="140152"/>
                  <a:pt x="82195" y="140133"/>
                  <a:pt x="79338" y="142967"/>
                </a:cubicBezTo>
                <a:lnTo>
                  <a:pt x="65540" y="156655"/>
                </a:lnTo>
                <a:cubicBezTo>
                  <a:pt x="62682" y="159489"/>
                  <a:pt x="62663" y="164104"/>
                  <a:pt x="65498" y="166962"/>
                </a:cubicBezTo>
                <a:lnTo>
                  <a:pt x="120634" y="222543"/>
                </a:lnTo>
                <a:cubicBezTo>
                  <a:pt x="123468" y="225401"/>
                  <a:pt x="128083" y="225420"/>
                  <a:pt x="130940" y="222585"/>
                </a:cubicBezTo>
                <a:lnTo>
                  <a:pt x="235761" y="118605"/>
                </a:lnTo>
                <a:cubicBezTo>
                  <a:pt x="238618" y="115770"/>
                  <a:pt x="238636" y="111155"/>
                  <a:pt x="235802" y="108298"/>
                </a:cubicBezTo>
                <a:close/>
              </a:path>
            </a:pathLst>
          </a:custGeom>
          <a:solidFill>
            <a:schemeClr val="accent6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 dirty="0">
              <a:ln>
                <a:solidFill>
                  <a:schemeClr val="accent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119" name="グラフィックス 20">
            <a:extLst>
              <a:ext uri="{FF2B5EF4-FFF2-40B4-BE49-F238E27FC236}">
                <a16:creationId xmlns:a16="http://schemas.microsoft.com/office/drawing/2014/main" id="{4C6C616B-BF05-46CD-8930-0594378676D7}"/>
              </a:ext>
            </a:extLst>
          </p:cNvPr>
          <p:cNvSpPr>
            <a:spLocks noChangeAspect="1"/>
          </p:cNvSpPr>
          <p:nvPr/>
        </p:nvSpPr>
        <p:spPr>
          <a:xfrm>
            <a:off x="4214591" y="5947321"/>
            <a:ext cx="157008" cy="157008"/>
          </a:xfrm>
          <a:custGeom>
            <a:avLst/>
            <a:gdLst>
              <a:gd name="connsiteX0" fmla="*/ 150650 w 301243"/>
              <a:gd name="connsiteY0" fmla="*/ 28 h 301243"/>
              <a:gd name="connsiteX1" fmla="*/ 28 w 301243"/>
              <a:gd name="connsiteY1" fmla="*/ 150650 h 301243"/>
              <a:gd name="connsiteX2" fmla="*/ 150650 w 301243"/>
              <a:gd name="connsiteY2" fmla="*/ 301272 h 301243"/>
              <a:gd name="connsiteX3" fmla="*/ 301272 w 301243"/>
              <a:gd name="connsiteY3" fmla="*/ 150650 h 301243"/>
              <a:gd name="connsiteX4" fmla="*/ 150650 w 301243"/>
              <a:gd name="connsiteY4" fmla="*/ 28 h 301243"/>
              <a:gd name="connsiteX5" fmla="*/ 150650 w 301243"/>
              <a:gd name="connsiteY5" fmla="*/ 272119 h 301243"/>
              <a:gd name="connsiteX6" fmla="*/ 29181 w 301243"/>
              <a:gd name="connsiteY6" fmla="*/ 150650 h 301243"/>
              <a:gd name="connsiteX7" fmla="*/ 150650 w 301243"/>
              <a:gd name="connsiteY7" fmla="*/ 29181 h 301243"/>
              <a:gd name="connsiteX8" fmla="*/ 272119 w 301243"/>
              <a:gd name="connsiteY8" fmla="*/ 150650 h 301243"/>
              <a:gd name="connsiteX9" fmla="*/ 150650 w 301243"/>
              <a:gd name="connsiteY9" fmla="*/ 272119 h 301243"/>
              <a:gd name="connsiteX10" fmla="*/ 212478 w 301243"/>
              <a:gd name="connsiteY10" fmla="*/ 112873 h 301243"/>
              <a:gd name="connsiteX11" fmla="*/ 174701 w 301243"/>
              <a:gd name="connsiteY11" fmla="*/ 150650 h 301243"/>
              <a:gd name="connsiteX12" fmla="*/ 212478 w 301243"/>
              <a:gd name="connsiteY12" fmla="*/ 188427 h 301243"/>
              <a:gd name="connsiteX13" fmla="*/ 212478 w 301243"/>
              <a:gd name="connsiteY13" fmla="*/ 198752 h 301243"/>
              <a:gd name="connsiteX14" fmla="*/ 198752 w 301243"/>
              <a:gd name="connsiteY14" fmla="*/ 212478 h 301243"/>
              <a:gd name="connsiteX15" fmla="*/ 188427 w 301243"/>
              <a:gd name="connsiteY15" fmla="*/ 212478 h 301243"/>
              <a:gd name="connsiteX16" fmla="*/ 150650 w 301243"/>
              <a:gd name="connsiteY16" fmla="*/ 174701 h 301243"/>
              <a:gd name="connsiteX17" fmla="*/ 112873 w 301243"/>
              <a:gd name="connsiteY17" fmla="*/ 212478 h 301243"/>
              <a:gd name="connsiteX18" fmla="*/ 102548 w 301243"/>
              <a:gd name="connsiteY18" fmla="*/ 212478 h 301243"/>
              <a:gd name="connsiteX19" fmla="*/ 88822 w 301243"/>
              <a:gd name="connsiteY19" fmla="*/ 198752 h 301243"/>
              <a:gd name="connsiteX20" fmla="*/ 88822 w 301243"/>
              <a:gd name="connsiteY20" fmla="*/ 188427 h 301243"/>
              <a:gd name="connsiteX21" fmla="*/ 126599 w 301243"/>
              <a:gd name="connsiteY21" fmla="*/ 150650 h 301243"/>
              <a:gd name="connsiteX22" fmla="*/ 88822 w 301243"/>
              <a:gd name="connsiteY22" fmla="*/ 112873 h 301243"/>
              <a:gd name="connsiteX23" fmla="*/ 88822 w 301243"/>
              <a:gd name="connsiteY23" fmla="*/ 102548 h 301243"/>
              <a:gd name="connsiteX24" fmla="*/ 102548 w 301243"/>
              <a:gd name="connsiteY24" fmla="*/ 88822 h 301243"/>
              <a:gd name="connsiteX25" fmla="*/ 112873 w 301243"/>
              <a:gd name="connsiteY25" fmla="*/ 88822 h 301243"/>
              <a:gd name="connsiteX26" fmla="*/ 150650 w 301243"/>
              <a:gd name="connsiteY26" fmla="*/ 126599 h 301243"/>
              <a:gd name="connsiteX27" fmla="*/ 188427 w 301243"/>
              <a:gd name="connsiteY27" fmla="*/ 88822 h 301243"/>
              <a:gd name="connsiteX28" fmla="*/ 198752 w 301243"/>
              <a:gd name="connsiteY28" fmla="*/ 88822 h 301243"/>
              <a:gd name="connsiteX29" fmla="*/ 212478 w 301243"/>
              <a:gd name="connsiteY29" fmla="*/ 102548 h 301243"/>
              <a:gd name="connsiteX30" fmla="*/ 212478 w 301243"/>
              <a:gd name="connsiteY30" fmla="*/ 112873 h 3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243" h="301243">
                <a:moveTo>
                  <a:pt x="150650" y="28"/>
                </a:moveTo>
                <a:cubicBezTo>
                  <a:pt x="67444" y="28"/>
                  <a:pt x="28" y="67444"/>
                  <a:pt x="28" y="150650"/>
                </a:cubicBezTo>
                <a:cubicBezTo>
                  <a:pt x="28" y="233857"/>
                  <a:pt x="67444" y="301272"/>
                  <a:pt x="150650" y="301272"/>
                </a:cubicBezTo>
                <a:cubicBezTo>
                  <a:pt x="233857" y="301272"/>
                  <a:pt x="301272" y="233857"/>
                  <a:pt x="301272" y="150650"/>
                </a:cubicBezTo>
                <a:cubicBezTo>
                  <a:pt x="301272" y="67444"/>
                  <a:pt x="233857" y="28"/>
                  <a:pt x="150650" y="28"/>
                </a:cubicBezTo>
                <a:close/>
                <a:moveTo>
                  <a:pt x="150650" y="272119"/>
                </a:moveTo>
                <a:cubicBezTo>
                  <a:pt x="83539" y="272119"/>
                  <a:pt x="29181" y="217762"/>
                  <a:pt x="29181" y="150650"/>
                </a:cubicBezTo>
                <a:cubicBezTo>
                  <a:pt x="29181" y="83539"/>
                  <a:pt x="83539" y="29181"/>
                  <a:pt x="150650" y="29181"/>
                </a:cubicBezTo>
                <a:cubicBezTo>
                  <a:pt x="217762" y="29181"/>
                  <a:pt x="272119" y="83539"/>
                  <a:pt x="272119" y="150650"/>
                </a:cubicBezTo>
                <a:cubicBezTo>
                  <a:pt x="272119" y="217762"/>
                  <a:pt x="217762" y="272119"/>
                  <a:pt x="150650" y="272119"/>
                </a:cubicBezTo>
                <a:close/>
                <a:moveTo>
                  <a:pt x="212478" y="112873"/>
                </a:moveTo>
                <a:lnTo>
                  <a:pt x="174701" y="150650"/>
                </a:lnTo>
                <a:lnTo>
                  <a:pt x="212478" y="188427"/>
                </a:lnTo>
                <a:cubicBezTo>
                  <a:pt x="215333" y="191282"/>
                  <a:pt x="215333" y="195897"/>
                  <a:pt x="212478" y="198752"/>
                </a:cubicBezTo>
                <a:lnTo>
                  <a:pt x="198752" y="212478"/>
                </a:lnTo>
                <a:cubicBezTo>
                  <a:pt x="195897" y="215333"/>
                  <a:pt x="191282" y="215333"/>
                  <a:pt x="188427" y="212478"/>
                </a:cubicBezTo>
                <a:lnTo>
                  <a:pt x="150650" y="174701"/>
                </a:lnTo>
                <a:lnTo>
                  <a:pt x="112873" y="212478"/>
                </a:lnTo>
                <a:cubicBezTo>
                  <a:pt x="110019" y="215333"/>
                  <a:pt x="105403" y="215333"/>
                  <a:pt x="102548" y="212478"/>
                </a:cubicBezTo>
                <a:lnTo>
                  <a:pt x="88822" y="198752"/>
                </a:lnTo>
                <a:cubicBezTo>
                  <a:pt x="85968" y="195897"/>
                  <a:pt x="85968" y="191282"/>
                  <a:pt x="88822" y="188427"/>
                </a:cubicBezTo>
                <a:lnTo>
                  <a:pt x="126599" y="150650"/>
                </a:lnTo>
                <a:lnTo>
                  <a:pt x="88822" y="112873"/>
                </a:lnTo>
                <a:cubicBezTo>
                  <a:pt x="85968" y="110019"/>
                  <a:pt x="85968" y="105403"/>
                  <a:pt x="88822" y="102548"/>
                </a:cubicBezTo>
                <a:lnTo>
                  <a:pt x="102548" y="88822"/>
                </a:lnTo>
                <a:cubicBezTo>
                  <a:pt x="105403" y="85968"/>
                  <a:pt x="110019" y="85968"/>
                  <a:pt x="112873" y="88822"/>
                </a:cubicBezTo>
                <a:lnTo>
                  <a:pt x="150650" y="126599"/>
                </a:lnTo>
                <a:lnTo>
                  <a:pt x="188427" y="88822"/>
                </a:lnTo>
                <a:cubicBezTo>
                  <a:pt x="191282" y="85968"/>
                  <a:pt x="195897" y="85968"/>
                  <a:pt x="198752" y="88822"/>
                </a:cubicBezTo>
                <a:lnTo>
                  <a:pt x="212478" y="102548"/>
                </a:lnTo>
                <a:cubicBezTo>
                  <a:pt x="215333" y="105403"/>
                  <a:pt x="215333" y="110019"/>
                  <a:pt x="212478" y="112873"/>
                </a:cubicBezTo>
                <a:close/>
              </a:path>
            </a:pathLst>
          </a:custGeom>
          <a:solidFill>
            <a:schemeClr val="accent2"/>
          </a:solidFill>
          <a:ln w="59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sz="1013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F87F0C9-B4E5-4291-9386-53F6AD194348}"/>
              </a:ext>
            </a:extLst>
          </p:cNvPr>
          <p:cNvSpPr/>
          <p:nvPr/>
        </p:nvSpPr>
        <p:spPr>
          <a:xfrm>
            <a:off x="3515478" y="2313321"/>
            <a:ext cx="221214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en-US" altLang="ja-JP" sz="1050"/>
              <a:t>APR</a:t>
            </a:r>
            <a:endParaRPr kumimoji="1" lang="ja-JP" altLang="en-US" sz="1050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8047398C-6334-4A61-A3B6-57645792122B}"/>
              </a:ext>
            </a:extLst>
          </p:cNvPr>
          <p:cNvSpPr/>
          <p:nvPr/>
        </p:nvSpPr>
        <p:spPr>
          <a:xfrm>
            <a:off x="2379567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B1</a:t>
            </a:r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AC17014A-BF8E-4A44-9FB5-28545D36BB5E}"/>
              </a:ext>
            </a:extLst>
          </p:cNvPr>
          <p:cNvSpPr/>
          <p:nvPr/>
        </p:nvSpPr>
        <p:spPr>
          <a:xfrm>
            <a:off x="2678652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33272137-E619-48E9-B08F-DC1DAA66B520}"/>
              </a:ext>
            </a:extLst>
          </p:cNvPr>
          <p:cNvSpPr/>
          <p:nvPr/>
        </p:nvSpPr>
        <p:spPr>
          <a:xfrm>
            <a:off x="2977738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9A13DC6-24E5-46BF-BA58-2B8C65087C13}"/>
              </a:ext>
            </a:extLst>
          </p:cNvPr>
          <p:cNvCxnSpPr>
            <a:cxnSpLocks/>
          </p:cNvCxnSpPr>
          <p:nvPr/>
        </p:nvCxnSpPr>
        <p:spPr>
          <a:xfrm flipV="1">
            <a:off x="3660496" y="2887051"/>
            <a:ext cx="190153" cy="186058"/>
          </a:xfrm>
          <a:prstGeom prst="line">
            <a:avLst/>
          </a:prstGeom>
          <a:solidFill>
            <a:schemeClr val="bg1">
              <a:lumMod val="95000"/>
            </a:schemeClr>
          </a:solidFill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99F6575-6D26-43D3-BD9B-B6105A780F64}"/>
              </a:ext>
            </a:extLst>
          </p:cNvPr>
          <p:cNvSpPr/>
          <p:nvPr/>
        </p:nvSpPr>
        <p:spPr>
          <a:xfrm>
            <a:off x="3726848" y="3708369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2</a:t>
            </a:r>
            <a:endParaRPr kumimoji="1" lang="ja-JP" altLang="en-US" sz="105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718A94DC-A0D2-4DC1-919D-96B26EB8208C}"/>
              </a:ext>
            </a:extLst>
          </p:cNvPr>
          <p:cNvSpPr/>
          <p:nvPr/>
        </p:nvSpPr>
        <p:spPr>
          <a:xfrm>
            <a:off x="1697037" y="4965498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3</a:t>
            </a:r>
            <a:endParaRPr kumimoji="1" lang="ja-JP" altLang="en-US" sz="105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1EB4CD-1340-4A34-9283-38E0859CD839}"/>
              </a:ext>
            </a:extLst>
          </p:cNvPr>
          <p:cNvSpPr/>
          <p:nvPr/>
        </p:nvSpPr>
        <p:spPr>
          <a:xfrm>
            <a:off x="3726848" y="4965498"/>
            <a:ext cx="415178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個体</a:t>
            </a:r>
            <a:r>
              <a:rPr kumimoji="1" lang="en-US" altLang="ja-JP" sz="1050" i="1"/>
              <a:t>V</a:t>
            </a:r>
            <a:r>
              <a:rPr kumimoji="1" lang="en-US" altLang="ja-JP" sz="1050"/>
              <a:t>4</a:t>
            </a:r>
            <a:endParaRPr kumimoji="1" lang="ja-JP" altLang="en-US" sz="1050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548B6962-833A-4949-B2A3-CF316524B552}"/>
              </a:ext>
            </a:extLst>
          </p:cNvPr>
          <p:cNvCxnSpPr>
            <a:cxnSpLocks/>
          </p:cNvCxnSpPr>
          <p:nvPr/>
        </p:nvCxnSpPr>
        <p:spPr>
          <a:xfrm>
            <a:off x="3633699" y="2922652"/>
            <a:ext cx="0" cy="53682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グラフィックス 137">
            <a:extLst>
              <a:ext uri="{FF2B5EF4-FFF2-40B4-BE49-F238E27FC236}">
                <a16:creationId xmlns:a16="http://schemas.microsoft.com/office/drawing/2014/main" id="{643375BD-F72C-4268-A1D8-51F145DEC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3775" y="2483113"/>
            <a:ext cx="378303" cy="378303"/>
          </a:xfrm>
          <a:prstGeom prst="rect">
            <a:avLst/>
          </a:prstGeom>
        </p:spPr>
      </p:pic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83221B9-8C15-47CC-A8CF-874DC742FA43}"/>
              </a:ext>
            </a:extLst>
          </p:cNvPr>
          <p:cNvSpPr/>
          <p:nvPr/>
        </p:nvSpPr>
        <p:spPr>
          <a:xfrm>
            <a:off x="4745932" y="2329208"/>
            <a:ext cx="265542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64A0C9B1-F682-4B17-8361-7527E6417DCD}"/>
              </a:ext>
            </a:extLst>
          </p:cNvPr>
          <p:cNvSpPr/>
          <p:nvPr/>
        </p:nvSpPr>
        <p:spPr>
          <a:xfrm>
            <a:off x="4043304" y="1602017"/>
            <a:ext cx="1211870" cy="179758"/>
          </a:xfrm>
          <a:prstGeom prst="rect">
            <a:avLst/>
          </a:prstGeom>
        </p:spPr>
        <p:txBody>
          <a:bodyPr wrap="none" lIns="0" tIns="0" rIns="0" bIns="18000">
            <a:spAutoFit/>
          </a:bodyPr>
          <a:lstStyle/>
          <a:p>
            <a:r>
              <a:rPr kumimoji="1" lang="ja-JP" altLang="en-US" sz="1050"/>
              <a:t>塩基の具体的な内容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86B81B3-2E25-45C2-AC88-463A7765E3AC}"/>
              </a:ext>
            </a:extLst>
          </p:cNvPr>
          <p:cNvSpPr/>
          <p:nvPr/>
        </p:nvSpPr>
        <p:spPr>
          <a:xfrm>
            <a:off x="3963232" y="1778909"/>
            <a:ext cx="1602845" cy="435675"/>
          </a:xfrm>
          <a:prstGeom prst="roundRect">
            <a:avLst>
              <a:gd name="adj" fmla="val 225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位置＝</a:t>
            </a:r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r>
              <a:rPr kumimoji="1" lang="ja-JP" altLang="en-US" sz="1000">
                <a:solidFill>
                  <a:schemeClr val="tx1"/>
                </a:solidFill>
              </a:rPr>
              <a:t>行目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操作＝</a:t>
            </a:r>
            <a:r>
              <a:rPr kumimoji="1" lang="en-US" altLang="ja-JP" sz="1000">
                <a:solidFill>
                  <a:schemeClr val="tx1"/>
                </a:solidFill>
              </a:rPr>
              <a:t>return str(n)</a:t>
            </a:r>
            <a:r>
              <a:rPr kumimoji="1" lang="ja-JP" altLang="en-US" sz="1000">
                <a:solidFill>
                  <a:schemeClr val="tx1"/>
                </a:solidFill>
              </a:rPr>
              <a:t>で置換</a:t>
            </a:r>
            <a:endParaRPr kumimoji="1" lang="en-US" altLang="ja-JP" sz="100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246073-44BB-4BF1-AEF5-C8630F3E9C64}"/>
              </a:ext>
            </a:extLst>
          </p:cNvPr>
          <p:cNvSpPr/>
          <p:nvPr/>
        </p:nvSpPr>
        <p:spPr>
          <a:xfrm>
            <a:off x="1563207" y="3298675"/>
            <a:ext cx="1892112" cy="234286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ja-JP" altLang="en-US" sz="1050" b="1">
                <a:solidFill>
                  <a:schemeClr val="bg1"/>
                </a:solidFill>
              </a:rPr>
              <a:t>選択対象となる</a:t>
            </a:r>
            <a:r>
              <a:rPr kumimoji="1" lang="en-US" altLang="ja-JP" sz="1050" b="1">
                <a:solidFill>
                  <a:schemeClr val="bg1"/>
                </a:solidFill>
              </a:rPr>
              <a:t>4</a:t>
            </a:r>
            <a:r>
              <a:rPr kumimoji="1" lang="ja-JP" altLang="en-US" sz="1050" b="1">
                <a:solidFill>
                  <a:schemeClr val="bg1"/>
                </a:solidFill>
              </a:rPr>
              <a:t>つの生成個体</a:t>
            </a:r>
            <a:endParaRPr kumimoji="1" lang="ja-JP" altLang="en-US" sz="1050" b="1" i="1">
              <a:solidFill>
                <a:schemeClr val="bg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CC05794-3E7D-49CF-90DA-51E2DAC16283}"/>
              </a:ext>
            </a:extLst>
          </p:cNvPr>
          <p:cNvSpPr/>
          <p:nvPr/>
        </p:nvSpPr>
        <p:spPr>
          <a:xfrm>
            <a:off x="3276824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B4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A0FCAC45-B2AB-4641-83C7-4D865D5C762B}"/>
              </a:ext>
            </a:extLst>
          </p:cNvPr>
          <p:cNvSpPr/>
          <p:nvPr/>
        </p:nvSpPr>
        <p:spPr>
          <a:xfrm>
            <a:off x="2379567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A08CAC26-5C2E-4F96-965F-98D1049599E6}"/>
              </a:ext>
            </a:extLst>
          </p:cNvPr>
          <p:cNvSpPr/>
          <p:nvPr/>
        </p:nvSpPr>
        <p:spPr>
          <a:xfrm>
            <a:off x="2678652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CAB45747-5EDB-4B8B-8E3C-904B23B5166D}"/>
              </a:ext>
            </a:extLst>
          </p:cNvPr>
          <p:cNvSpPr/>
          <p:nvPr/>
        </p:nvSpPr>
        <p:spPr>
          <a:xfrm>
            <a:off x="2977738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2F744BD-CF24-4DB9-AD8E-5BDFE6A72CFE}"/>
              </a:ext>
            </a:extLst>
          </p:cNvPr>
          <p:cNvSpPr/>
          <p:nvPr/>
        </p:nvSpPr>
        <p:spPr>
          <a:xfrm>
            <a:off x="5183233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B4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0AEBE60E-41C6-4FA7-ABDB-06F79FCDCB4E}"/>
              </a:ext>
            </a:extLst>
          </p:cNvPr>
          <p:cNvSpPr/>
          <p:nvPr/>
        </p:nvSpPr>
        <p:spPr>
          <a:xfrm>
            <a:off x="4285976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96342720-338B-4535-8188-34D80476F04B}"/>
              </a:ext>
            </a:extLst>
          </p:cNvPr>
          <p:cNvSpPr/>
          <p:nvPr/>
        </p:nvSpPr>
        <p:spPr>
          <a:xfrm>
            <a:off x="4585061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B2</a:t>
            </a: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BB9F3B8E-7567-4DED-89F6-2A0A20D56E6A}"/>
              </a:ext>
            </a:extLst>
          </p:cNvPr>
          <p:cNvSpPr/>
          <p:nvPr/>
        </p:nvSpPr>
        <p:spPr>
          <a:xfrm>
            <a:off x="4884147" y="4888411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3F8298AD-AE73-4A05-BB84-5627F2949074}"/>
              </a:ext>
            </a:extLst>
          </p:cNvPr>
          <p:cNvSpPr/>
          <p:nvPr/>
        </p:nvSpPr>
        <p:spPr>
          <a:xfrm>
            <a:off x="5183233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B4</a:t>
            </a: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0D6B9425-9C5B-4BA9-A8FB-2639A98FE83E}"/>
              </a:ext>
            </a:extLst>
          </p:cNvPr>
          <p:cNvSpPr/>
          <p:nvPr/>
        </p:nvSpPr>
        <p:spPr>
          <a:xfrm>
            <a:off x="4285976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DFBFC296-2C25-4434-94DF-37B0B3A9A8A9}"/>
              </a:ext>
            </a:extLst>
          </p:cNvPr>
          <p:cNvSpPr/>
          <p:nvPr/>
        </p:nvSpPr>
        <p:spPr>
          <a:xfrm>
            <a:off x="4585061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3290D0D4-D5D3-49F1-8B7D-8565CFD8EE99}"/>
              </a:ext>
            </a:extLst>
          </p:cNvPr>
          <p:cNvSpPr/>
          <p:nvPr/>
        </p:nvSpPr>
        <p:spPr>
          <a:xfrm>
            <a:off x="4884147" y="3636514"/>
            <a:ext cx="265543" cy="211931"/>
          </a:xfrm>
          <a:prstGeom prst="roundRect">
            <a:avLst>
              <a:gd name="adj" fmla="val 47436"/>
            </a:avLst>
          </a:prstGeom>
          <a:solidFill>
            <a:schemeClr val="bg1"/>
          </a:solidFill>
          <a:ln cap="rnd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>
                    <a:lumMod val="65000"/>
                  </a:schemeClr>
                </a:solidFill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90322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1444</Words>
  <Application>Microsoft Office PowerPoint</Application>
  <PresentationFormat>画面に合わせる (4:3)</PresentationFormat>
  <Paragraphs>313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</dc:creator>
  <cp:lastModifiedBy>渡辺　大登</cp:lastModifiedBy>
  <cp:revision>51</cp:revision>
  <dcterms:created xsi:type="dcterms:W3CDTF">2021-02-04T05:37:57Z</dcterms:created>
  <dcterms:modified xsi:type="dcterms:W3CDTF">2021-02-07T10:48:17Z</dcterms:modified>
</cp:coreProperties>
</file>