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 id="2147483658" r:id="rId2"/>
  </p:sldMasterIdLst>
  <p:notesMasterIdLst>
    <p:notesMasterId r:id="rId23"/>
  </p:notesMasterIdLst>
  <p:sldIdLst>
    <p:sldId id="339" r:id="rId3"/>
    <p:sldId id="333" r:id="rId4"/>
    <p:sldId id="334" r:id="rId5"/>
    <p:sldId id="317" r:id="rId6"/>
    <p:sldId id="318" r:id="rId7"/>
    <p:sldId id="319" r:id="rId8"/>
    <p:sldId id="320" r:id="rId9"/>
    <p:sldId id="321" r:id="rId10"/>
    <p:sldId id="322" r:id="rId11"/>
    <p:sldId id="324" r:id="rId12"/>
    <p:sldId id="335" r:id="rId13"/>
    <p:sldId id="330" r:id="rId14"/>
    <p:sldId id="313" r:id="rId15"/>
    <p:sldId id="332" r:id="rId16"/>
    <p:sldId id="338" r:id="rId17"/>
    <p:sldId id="331" r:id="rId18"/>
    <p:sldId id="329" r:id="rId19"/>
    <p:sldId id="327" r:id="rId20"/>
    <p:sldId id="336" r:id="rId21"/>
    <p:sldId id="337"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20" userDrawn="1">
          <p15:clr>
            <a:srgbClr val="A4A3A4"/>
          </p15:clr>
        </p15:guide>
        <p15:guide id="2" pos="33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tanabe Hiroto" initials="WH" lastIdx="1" clrIdx="0">
    <p:extLst>
      <p:ext uri="{19B8F6BF-5375-455C-9EA6-DF929625EA0E}">
        <p15:presenceInfo xmlns:p15="http://schemas.microsoft.com/office/powerpoint/2012/main" userId="188b7ea401373b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9B7C6"/>
    <a:srgbClr val="6A8759"/>
    <a:srgbClr val="E2E8F6"/>
    <a:srgbClr val="D8D8D8"/>
    <a:srgbClr val="B8C5D3"/>
    <a:srgbClr val="88A8CB"/>
    <a:srgbClr val="6995C6"/>
    <a:srgbClr val="296FBC"/>
    <a:srgbClr val="BE631D"/>
    <a:srgbClr val="2B8E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6" autoAdjust="0"/>
    <p:restoredTop sz="91460" autoAdjust="0"/>
  </p:normalViewPr>
  <p:slideViewPr>
    <p:cSldViewPr snapToGrid="0">
      <p:cViewPr varScale="1">
        <p:scale>
          <a:sx n="144" d="100"/>
          <a:sy n="144" d="100"/>
        </p:scale>
        <p:origin x="1488" y="93"/>
      </p:cViewPr>
      <p:guideLst>
        <p:guide orient="horz" pos="1820"/>
        <p:guide pos="331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188b7ea401373ba0" providerId="LiveId" clId="{8F97313A-A08B-449F-8ED6-C87C7353EB62}"/>
  </pc:docChgLst>
  <pc:docChgLst>
    <pc:chgData name="Watanabe Hiroto" userId="188b7ea401373ba0" providerId="LiveId" clId="{D511B8D9-AFAE-4722-BE2C-5D4FC1F2AA59}"/>
    <pc:docChg chg="custSel addSld modSld">
      <pc:chgData name="Watanabe Hiroto" userId="188b7ea401373ba0" providerId="LiveId" clId="{D511B8D9-AFAE-4722-BE2C-5D4FC1F2AA59}" dt="2021-01-12T18:21:58.213" v="2552" actId="20577"/>
      <pc:docMkLst>
        <pc:docMk/>
      </pc:docMkLst>
    </pc:docChg>
  </pc:docChgLst>
  <pc:docChgLst>
    <pc:chgData userId="188b7ea401373ba0" providerId="LiveId" clId="{1247B39F-C2F0-4D4C-904C-C401228B3D1E}"/>
  </pc:docChgLst>
  <pc:docChgLst>
    <pc:chgData userId="188b7ea401373ba0" providerId="LiveId" clId="{53C307C0-5FF8-4814-AA10-7A487637CEF9}"/>
  </pc:docChgLst>
  <pc:docChgLst>
    <pc:chgData userId="188b7ea401373ba0" providerId="LiveId" clId="{0DCA5A76-0E05-4382-BB1E-ABC16E16A9E7}"/>
    <pc:docChg chg="undo custSel addSld delSld modSld modMainMaster">
      <pc:chgData name="" userId="188b7ea401373ba0" providerId="LiveId" clId="{0DCA5A76-0E05-4382-BB1E-ABC16E16A9E7}" dt="2021-01-14T05:22:45.725" v="6143" actId="20577"/>
      <pc:docMkLst>
        <pc:docMk/>
      </pc:docMkLst>
      <pc:sldChg chg="modSp add modNotesTx">
        <pc:chgData name="" userId="188b7ea401373ba0" providerId="LiveId" clId="{0DCA5A76-0E05-4382-BB1E-ABC16E16A9E7}" dt="2021-01-14T05:22:45.725" v="6143" actId="20577"/>
        <pc:sldMkLst>
          <pc:docMk/>
          <pc:sldMk cId="447735442" sldId="313"/>
        </pc:sldMkLst>
        <pc:spChg chg="mod">
          <ac:chgData name="" userId="188b7ea401373ba0" providerId="LiveId" clId="{0DCA5A76-0E05-4382-BB1E-ABC16E16A9E7}" dt="2021-01-14T05:21:42.532" v="6067"/>
          <ac:spMkLst>
            <pc:docMk/>
            <pc:sldMk cId="447735442" sldId="313"/>
            <ac:spMk id="2" creationId="{72840285-14A6-4397-8627-BA103985AA0C}"/>
          </ac:spMkLst>
        </pc:spChg>
        <pc:spChg chg="mod">
          <ac:chgData name="" userId="188b7ea401373ba0" providerId="LiveId" clId="{0DCA5A76-0E05-4382-BB1E-ABC16E16A9E7}" dt="2021-01-14T05:21:27.901" v="6042" actId="122"/>
          <ac:spMkLst>
            <pc:docMk/>
            <pc:sldMk cId="447735442" sldId="313"/>
            <ac:spMk id="4" creationId="{5499EA32-7723-4584-B3CA-D03028C936AC}"/>
          </ac:spMkLst>
        </pc:spChg>
      </pc:sldChg>
      <pc:sldMasterChg chg="modSp">
        <pc:chgData name="" userId="188b7ea401373ba0" providerId="LiveId" clId="{0DCA5A76-0E05-4382-BB1E-ABC16E16A9E7}" dt="2021-01-08T10:35:54.068" v="1180" actId="3064"/>
        <pc:sldMasterMkLst>
          <pc:docMk/>
          <pc:sldMasterMk cId="4039580509" sldId="2147483658"/>
        </pc:sldMasterMkLst>
        <pc:spChg chg="mod">
          <ac:chgData name="" userId="188b7ea401373ba0" providerId="LiveId" clId="{0DCA5A76-0E05-4382-BB1E-ABC16E16A9E7}" dt="2021-01-08T10:35:54.068" v="1180" actId="3064"/>
          <ac:spMkLst>
            <pc:docMk/>
            <pc:sldMasterMk cId="4039580509" sldId="2147483658"/>
            <ac:spMk id="14" creationId="{60B5FBEB-382D-4119-87E6-CDAA2CA59192}"/>
          </ac:spMkLst>
        </pc:spChg>
      </pc:sldMasterChg>
      <pc:sldMasterChg chg="modSp">
        <pc:chgData name="" userId="188b7ea401373ba0" providerId="LiveId" clId="{0DCA5A76-0E05-4382-BB1E-ABC16E16A9E7}" dt="2021-01-08T10:35:36.573" v="1179" actId="3064"/>
        <pc:sldMasterMkLst>
          <pc:docMk/>
          <pc:sldMasterMk cId="1797328633" sldId="2147483660"/>
        </pc:sldMasterMkLst>
        <pc:spChg chg="mod">
          <ac:chgData name="" userId="188b7ea401373ba0" providerId="LiveId" clId="{0DCA5A76-0E05-4382-BB1E-ABC16E16A9E7}" dt="2021-01-08T10:35:36.573" v="1179" actId="3064"/>
          <ac:spMkLst>
            <pc:docMk/>
            <pc:sldMasterMk cId="1797328633" sldId="2147483660"/>
            <ac:spMk id="3" creationId="{6EC8719E-ECA0-42D7-AF79-D1E9612E6645}"/>
          </ac:spMkLst>
        </pc:spChg>
      </pc:sldMasterChg>
    </pc:docChg>
  </pc:docChgLst>
  <pc:docChgLst>
    <pc:chgData userId="188b7ea401373ba0" providerId="LiveId" clId="{97210042-E20F-4272-95C7-21D7CC3FB2CB}"/>
  </pc:docChgLst>
  <pc:docChgLst>
    <pc:chgData name="Watanabe Hiroto" userId="188b7ea401373ba0" providerId="LiveId" clId="{27120683-B78C-42FB-B78A-D9020014789F}"/>
    <pc:docChg chg="undo redo custSel addSld delSld modSld sldOrd">
      <pc:chgData name="Watanabe Hiroto" userId="188b7ea401373ba0" providerId="LiveId" clId="{27120683-B78C-42FB-B78A-D9020014789F}" dt="2021-01-14T17:30:14.690" v="4859"/>
      <pc:docMkLst>
        <pc:docMk/>
      </pc:docMkLst>
    </pc:docChg>
  </pc:docChgLst>
  <pc:docChgLst>
    <pc:chgData name="Watanabe Hiroto" userId="188b7ea401373ba0" providerId="LiveId" clId="{6EC83630-77F4-45BD-8021-2DDD17A73008}"/>
    <pc:docChg chg="modSld">
      <pc:chgData name="Watanabe Hiroto" userId="188b7ea401373ba0" providerId="LiveId" clId="{6EC83630-77F4-45BD-8021-2DDD17A73008}" dt="2021-01-18T04:14:12.517" v="42" actId="20577"/>
      <pc:docMkLst>
        <pc:docMk/>
      </pc:docMkLst>
    </pc:docChg>
  </pc:docChgLst>
  <pc:docChgLst>
    <pc:chgData name="大登 渡辺" userId="2262cdae-5a63-4950-94ad-07cd088a81e8" providerId="ADAL" clId="{834FEE42-AB40-45E3-927B-C1FC96263E35}"/>
    <pc:docChg chg="undo redo custSel modSld sldOrd">
      <pc:chgData name="大登 渡辺" userId="2262cdae-5a63-4950-94ad-07cd088a81e8" providerId="ADAL" clId="{834FEE42-AB40-45E3-927B-C1FC96263E35}" dt="2021-02-16T04:10:01.782" v="913" actId="20577"/>
      <pc:docMkLst>
        <pc:docMk/>
      </pc:docMkLst>
      <pc:sldChg chg="modNotesTx">
        <pc:chgData name="大登 渡辺" userId="2262cdae-5a63-4950-94ad-07cd088a81e8" providerId="ADAL" clId="{834FEE42-AB40-45E3-927B-C1FC96263E35}" dt="2021-02-16T04:09:38.963" v="887" actId="20577"/>
        <pc:sldMkLst>
          <pc:docMk/>
          <pc:sldMk cId="17834075" sldId="317"/>
        </pc:sldMkLst>
      </pc:sldChg>
      <pc:sldChg chg="addSp delSp modSp modNotesTx">
        <pc:chgData name="大登 渡辺" userId="2262cdae-5a63-4950-94ad-07cd088a81e8" providerId="ADAL" clId="{834FEE42-AB40-45E3-927B-C1FC96263E35}" dt="2021-02-16T04:09:43.266" v="888" actId="20577"/>
        <pc:sldMkLst>
          <pc:docMk/>
          <pc:sldMk cId="3868277573" sldId="318"/>
        </pc:sldMkLst>
        <pc:spChg chg="add del mod">
          <ac:chgData name="大登 渡辺" userId="2262cdae-5a63-4950-94ad-07cd088a81e8" providerId="ADAL" clId="{834FEE42-AB40-45E3-927B-C1FC96263E35}" dt="2021-02-10T02:30:03.165" v="491" actId="164"/>
          <ac:spMkLst>
            <pc:docMk/>
            <pc:sldMk cId="3868277573" sldId="318"/>
            <ac:spMk id="5" creationId="{FEE4BDB1-632F-4F7B-A5A1-A73541ADF494}"/>
          </ac:spMkLst>
        </pc:spChg>
        <pc:spChg chg="add del mod">
          <ac:chgData name="大登 渡辺" userId="2262cdae-5a63-4950-94ad-07cd088a81e8" providerId="ADAL" clId="{834FEE42-AB40-45E3-927B-C1FC96263E35}" dt="2021-02-10T02:05:55.775" v="85" actId="478"/>
          <ac:spMkLst>
            <pc:docMk/>
            <pc:sldMk cId="3868277573" sldId="318"/>
            <ac:spMk id="23" creationId="{69BB033B-4571-482E-B152-BB97ADF71DAE}"/>
          </ac:spMkLst>
        </pc:spChg>
        <pc:spChg chg="add mod">
          <ac:chgData name="大登 渡辺" userId="2262cdae-5a63-4950-94ad-07cd088a81e8" providerId="ADAL" clId="{834FEE42-AB40-45E3-927B-C1FC96263E35}" dt="2021-02-10T02:30:03.165" v="491" actId="164"/>
          <ac:spMkLst>
            <pc:docMk/>
            <pc:sldMk cId="3868277573" sldId="318"/>
            <ac:spMk id="24" creationId="{C8A2568B-8006-4C6A-BEFB-0B9671F46E68}"/>
          </ac:spMkLst>
        </pc:spChg>
        <pc:grpChg chg="add mod">
          <ac:chgData name="大登 渡辺" userId="2262cdae-5a63-4950-94ad-07cd088a81e8" providerId="ADAL" clId="{834FEE42-AB40-45E3-927B-C1FC96263E35}" dt="2021-02-10T02:30:13.357" v="492" actId="1076"/>
          <ac:grpSpMkLst>
            <pc:docMk/>
            <pc:sldMk cId="3868277573" sldId="318"/>
            <ac:grpSpMk id="6" creationId="{7D812FE4-5A05-4DED-B7E3-FBCE9017083B}"/>
          </ac:grpSpMkLst>
        </pc:grpChg>
        <pc:grpChg chg="mod">
          <ac:chgData name="大登 渡辺" userId="2262cdae-5a63-4950-94ad-07cd088a81e8" providerId="ADAL" clId="{834FEE42-AB40-45E3-927B-C1FC96263E35}" dt="2021-02-10T02:01:15.414" v="62" actId="1076"/>
          <ac:grpSpMkLst>
            <pc:docMk/>
            <pc:sldMk cId="3868277573" sldId="318"/>
            <ac:grpSpMk id="32" creationId="{4EEE83FB-E203-4BF9-AA9D-1F261BFF4396}"/>
          </ac:grpSpMkLst>
        </pc:grpChg>
      </pc:sldChg>
      <pc:sldChg chg="modNotesTx">
        <pc:chgData name="大登 渡辺" userId="2262cdae-5a63-4950-94ad-07cd088a81e8" providerId="ADAL" clId="{834FEE42-AB40-45E3-927B-C1FC96263E35}" dt="2021-02-16T04:09:47.936" v="889" actId="20577"/>
        <pc:sldMkLst>
          <pc:docMk/>
          <pc:sldMk cId="3072093041" sldId="319"/>
        </pc:sldMkLst>
      </pc:sldChg>
      <pc:sldChg chg="modNotesTx">
        <pc:chgData name="大登 渡辺" userId="2262cdae-5a63-4950-94ad-07cd088a81e8" providerId="ADAL" clId="{834FEE42-AB40-45E3-927B-C1FC96263E35}" dt="2021-02-14T13:40:35.790" v="884" actId="20577"/>
        <pc:sldMkLst>
          <pc:docMk/>
          <pc:sldMk cId="554001350" sldId="320"/>
        </pc:sldMkLst>
      </pc:sldChg>
      <pc:sldChg chg="modNotesTx">
        <pc:chgData name="大登 渡辺" userId="2262cdae-5a63-4950-94ad-07cd088a81e8" providerId="ADAL" clId="{834FEE42-AB40-45E3-927B-C1FC96263E35}" dt="2021-02-14T13:39:11.879" v="718" actId="20577"/>
        <pc:sldMkLst>
          <pc:docMk/>
          <pc:sldMk cId="2300080010" sldId="321"/>
        </pc:sldMkLst>
      </pc:sldChg>
      <pc:sldChg chg="modNotesTx">
        <pc:chgData name="大登 渡辺" userId="2262cdae-5a63-4950-94ad-07cd088a81e8" providerId="ADAL" clId="{834FEE42-AB40-45E3-927B-C1FC96263E35}" dt="2021-02-16T04:10:01.782" v="913" actId="20577"/>
        <pc:sldMkLst>
          <pc:docMk/>
          <pc:sldMk cId="1271555620" sldId="322"/>
        </pc:sldMkLst>
      </pc:sldChg>
      <pc:sldChg chg="modNotesTx">
        <pc:chgData name="大登 渡辺" userId="2262cdae-5a63-4950-94ad-07cd088a81e8" providerId="ADAL" clId="{834FEE42-AB40-45E3-927B-C1FC96263E35}" dt="2021-02-10T02:24:09.639" v="359" actId="20577"/>
        <pc:sldMkLst>
          <pc:docMk/>
          <pc:sldMk cId="4212758810" sldId="324"/>
        </pc:sldMkLst>
      </pc:sldChg>
      <pc:sldChg chg="ord">
        <pc:chgData name="大登 渡辺" userId="2262cdae-5a63-4950-94ad-07cd088a81e8" providerId="ADAL" clId="{834FEE42-AB40-45E3-927B-C1FC96263E35}" dt="2021-02-10T08:07:49.481" v="493"/>
        <pc:sldMkLst>
          <pc:docMk/>
          <pc:sldMk cId="4161072204" sldId="331"/>
        </pc:sldMkLst>
      </pc:sldChg>
      <pc:sldChg chg="modNotesTx">
        <pc:chgData name="大登 渡辺" userId="2262cdae-5a63-4950-94ad-07cd088a81e8" providerId="ADAL" clId="{834FEE42-AB40-45E3-927B-C1FC96263E35}" dt="2021-02-16T04:09:30.009" v="885" actId="20577"/>
        <pc:sldMkLst>
          <pc:docMk/>
          <pc:sldMk cId="277451243" sldId="333"/>
        </pc:sldMkLst>
      </pc:sldChg>
      <pc:sldChg chg="modNotesTx">
        <pc:chgData name="大登 渡辺" userId="2262cdae-5a63-4950-94ad-07cd088a81e8" providerId="ADAL" clId="{834FEE42-AB40-45E3-927B-C1FC96263E35}" dt="2021-02-16T04:09:34.648" v="886" actId="20577"/>
        <pc:sldMkLst>
          <pc:docMk/>
          <pc:sldMk cId="2006372833" sldId="334"/>
        </pc:sldMkLst>
      </pc:sldChg>
      <pc:sldChg chg="modTransition">
        <pc:chgData name="大登 渡辺" userId="2262cdae-5a63-4950-94ad-07cd088a81e8" providerId="ADAL" clId="{834FEE42-AB40-45E3-927B-C1FC96263E35}" dt="2021-02-14T13:39:23.497" v="719"/>
        <pc:sldMkLst>
          <pc:docMk/>
          <pc:sldMk cId="3004275186" sldId="336"/>
        </pc:sldMkLst>
      </pc:sldChg>
      <pc:sldChg chg="modTransition">
        <pc:chgData name="大登 渡辺" userId="2262cdae-5a63-4950-94ad-07cd088a81e8" providerId="ADAL" clId="{834FEE42-AB40-45E3-927B-C1FC96263E35}" dt="2021-02-14T13:39:27.008" v="720"/>
        <pc:sldMkLst>
          <pc:docMk/>
          <pc:sldMk cId="1530029060" sldId="337"/>
        </pc:sldMkLst>
      </pc:sldChg>
    </pc:docChg>
  </pc:docChgLst>
  <pc:docChgLst>
    <pc:chgData userId="188b7ea401373ba0" providerId="LiveId" clId="{06AF07A9-C17E-4B17-8C9A-74F2D1C21837}"/>
  </pc:docChgLst>
  <pc:docChgLst>
    <pc:chgData name="大登 渡辺" userId="2262cdae-5a63-4950-94ad-07cd088a81e8" providerId="ADAL" clId="{7C6C3734-08C3-45B6-9610-BBEFF846E17D}"/>
    <pc:docChg chg="undo redo custSel addSld delSld modSld sldOrd">
      <pc:chgData name="大登 渡辺" userId="2262cdae-5a63-4950-94ad-07cd088a81e8" providerId="ADAL" clId="{7C6C3734-08C3-45B6-9610-BBEFF846E17D}" dt="2021-02-10T07:59:35.518" v="5430" actId="1037"/>
      <pc:docMkLst>
        <pc:docMk/>
      </pc:docMkLst>
      <pc:sldChg chg="modSp ord modTransition">
        <pc:chgData name="大登 渡辺" userId="2262cdae-5a63-4950-94ad-07cd088a81e8" providerId="ADAL" clId="{7C6C3734-08C3-45B6-9610-BBEFF846E17D}" dt="2021-02-10T05:09:25.326" v="2081"/>
        <pc:sldMkLst>
          <pc:docMk/>
          <pc:sldMk cId="447735442" sldId="313"/>
        </pc:sldMkLst>
        <pc:spChg chg="mod">
          <ac:chgData name="大登 渡辺" userId="2262cdae-5a63-4950-94ad-07cd088a81e8" providerId="ADAL" clId="{7C6C3734-08C3-45B6-9610-BBEFF846E17D}" dt="2021-02-10T05:09:25.326" v="2081"/>
          <ac:spMkLst>
            <pc:docMk/>
            <pc:sldMk cId="447735442" sldId="313"/>
            <ac:spMk id="2" creationId="{72840285-14A6-4397-8627-BA103985AA0C}"/>
          </ac:spMkLst>
        </pc:spChg>
      </pc:sldChg>
      <pc:sldChg chg="addSp delSp modSp add modNotesTx">
        <pc:chgData name="大登 渡辺" userId="2262cdae-5a63-4950-94ad-07cd088a81e8" providerId="ADAL" clId="{7C6C3734-08C3-45B6-9610-BBEFF846E17D}" dt="2021-02-10T07:34:36.695" v="5338" actId="20577"/>
        <pc:sldMkLst>
          <pc:docMk/>
          <pc:sldMk cId="17834075" sldId="317"/>
        </pc:sldMkLst>
        <pc:spChg chg="mod">
          <ac:chgData name="大登 渡辺" userId="2262cdae-5a63-4950-94ad-07cd088a81e8" providerId="ADAL" clId="{7C6C3734-08C3-45B6-9610-BBEFF846E17D}" dt="2021-02-10T05:56:38.487" v="2698"/>
          <ac:spMkLst>
            <pc:docMk/>
            <pc:sldMk cId="17834075" sldId="317"/>
            <ac:spMk id="2" creationId="{470E274F-B910-4BEC-9E94-59E6546757F7}"/>
          </ac:spMkLst>
        </pc:spChg>
        <pc:spChg chg="mod topLvl">
          <ac:chgData name="大登 渡辺" userId="2262cdae-5a63-4950-94ad-07cd088a81e8" providerId="ADAL" clId="{7C6C3734-08C3-45B6-9610-BBEFF846E17D}" dt="2021-02-10T05:42:10.789" v="2460" actId="14100"/>
          <ac:spMkLst>
            <pc:docMk/>
            <pc:sldMk cId="17834075" sldId="317"/>
            <ac:spMk id="19" creationId="{86ED91CB-EA2A-470D-A482-F3C488640014}"/>
          </ac:spMkLst>
        </pc:spChg>
        <pc:spChg chg="mod">
          <ac:chgData name="大登 渡辺" userId="2262cdae-5a63-4950-94ad-07cd088a81e8" providerId="ADAL" clId="{7C6C3734-08C3-45B6-9610-BBEFF846E17D}" dt="2021-02-10T07:26:11.473" v="4839" actId="14100"/>
          <ac:spMkLst>
            <pc:docMk/>
            <pc:sldMk cId="17834075" sldId="317"/>
            <ac:spMk id="29" creationId="{0F509500-85E9-4A2F-AE25-7B606FF4FE1C}"/>
          </ac:spMkLst>
        </pc:spChg>
        <pc:spChg chg="mod">
          <ac:chgData name="大登 渡辺" userId="2262cdae-5a63-4950-94ad-07cd088a81e8" providerId="ADAL" clId="{7C6C3734-08C3-45B6-9610-BBEFF846E17D}" dt="2021-02-10T07:25:48.504" v="4837" actId="1076"/>
          <ac:spMkLst>
            <pc:docMk/>
            <pc:sldMk cId="17834075" sldId="317"/>
            <ac:spMk id="41" creationId="{6487F7D0-A9DB-4948-B703-284BD8A7B962}"/>
          </ac:spMkLst>
        </pc:spChg>
        <pc:spChg chg="mod">
          <ac:chgData name="大登 渡辺" userId="2262cdae-5a63-4950-94ad-07cd088a81e8" providerId="ADAL" clId="{7C6C3734-08C3-45B6-9610-BBEFF846E17D}" dt="2021-02-10T07:33:37.842" v="5293"/>
          <ac:spMkLst>
            <pc:docMk/>
            <pc:sldMk cId="17834075" sldId="317"/>
            <ac:spMk id="63" creationId="{52337C43-6E5B-499C-B006-B9480D81C5AB}"/>
          </ac:spMkLst>
        </pc:spChg>
        <pc:spChg chg="mod">
          <ac:chgData name="大登 渡辺" userId="2262cdae-5a63-4950-94ad-07cd088a81e8" providerId="ADAL" clId="{7C6C3734-08C3-45B6-9610-BBEFF846E17D}" dt="2021-02-10T05:42:43.744" v="2503" actId="1076"/>
          <ac:spMkLst>
            <pc:docMk/>
            <pc:sldMk cId="17834075" sldId="317"/>
            <ac:spMk id="100" creationId="{C4206509-937F-4CC7-B59F-BFCAFA58F47F}"/>
          </ac:spMkLst>
        </pc:spChg>
        <pc:grpChg chg="add del mod">
          <ac:chgData name="大登 渡辺" userId="2262cdae-5a63-4950-94ad-07cd088a81e8" providerId="ADAL" clId="{7C6C3734-08C3-45B6-9610-BBEFF846E17D}" dt="2021-02-10T05:42:34.070" v="2501" actId="1035"/>
          <ac:grpSpMkLst>
            <pc:docMk/>
            <pc:sldMk cId="17834075" sldId="317"/>
            <ac:grpSpMk id="17" creationId="{34485C4F-1221-4E02-85D3-15798EF809B2}"/>
          </ac:grpSpMkLst>
        </pc:grpChg>
        <pc:grpChg chg="mod topLvl">
          <ac:chgData name="大登 渡辺" userId="2262cdae-5a63-4950-94ad-07cd088a81e8" providerId="ADAL" clId="{7C6C3734-08C3-45B6-9610-BBEFF846E17D}" dt="2021-02-10T05:39:41.350" v="2426" actId="165"/>
          <ac:grpSpMkLst>
            <pc:docMk/>
            <pc:sldMk cId="17834075" sldId="317"/>
            <ac:grpSpMk id="20" creationId="{8B359E89-203C-4E34-9FA7-0076AAC513B8}"/>
          </ac:grpSpMkLst>
        </pc:grpChg>
        <pc:grpChg chg="mod">
          <ac:chgData name="大登 渡辺" userId="2262cdae-5a63-4950-94ad-07cd088a81e8" providerId="ADAL" clId="{7C6C3734-08C3-45B6-9610-BBEFF846E17D}" dt="2021-02-10T05:39:41.350" v="2426" actId="165"/>
          <ac:grpSpMkLst>
            <pc:docMk/>
            <pc:sldMk cId="17834075" sldId="317"/>
            <ac:grpSpMk id="21" creationId="{B8CDCD2D-5388-4FFB-9BDA-C3F3FDD02EA9}"/>
          </ac:grpSpMkLst>
        </pc:grpChg>
        <pc:cxnChg chg="mod">
          <ac:chgData name="大登 渡辺" userId="2262cdae-5a63-4950-94ad-07cd088a81e8" providerId="ADAL" clId="{7C6C3734-08C3-45B6-9610-BBEFF846E17D}" dt="2021-02-10T05:42:34.070" v="2501" actId="1035"/>
          <ac:cxnSpMkLst>
            <pc:docMk/>
            <pc:sldMk cId="17834075" sldId="317"/>
            <ac:cxnSpMk id="95" creationId="{17AD6C68-987C-4F3E-BC09-9C8D093076C3}"/>
          </ac:cxnSpMkLst>
        </pc:cxnChg>
      </pc:sldChg>
      <pc:sldChg chg="addSp delSp modSp add">
        <pc:chgData name="大登 渡辺" userId="2262cdae-5a63-4950-94ad-07cd088a81e8" providerId="ADAL" clId="{7C6C3734-08C3-45B6-9610-BBEFF846E17D}" dt="2021-02-10T07:30:18.793" v="5006"/>
        <pc:sldMkLst>
          <pc:docMk/>
          <pc:sldMk cId="3868277573" sldId="318"/>
        </pc:sldMkLst>
        <pc:spChg chg="mod">
          <ac:chgData name="大登 渡辺" userId="2262cdae-5a63-4950-94ad-07cd088a81e8" providerId="ADAL" clId="{7C6C3734-08C3-45B6-9610-BBEFF846E17D}" dt="2021-02-10T05:56:58.865" v="2730"/>
          <ac:spMkLst>
            <pc:docMk/>
            <pc:sldMk cId="3868277573" sldId="318"/>
            <ac:spMk id="2" creationId="{85CD7DB3-CE46-490C-B774-86F8C67E6773}"/>
          </ac:spMkLst>
        </pc:spChg>
        <pc:spChg chg="mod">
          <ac:chgData name="大登 渡辺" userId="2262cdae-5a63-4950-94ad-07cd088a81e8" providerId="ADAL" clId="{7C6C3734-08C3-45B6-9610-BBEFF846E17D}" dt="2021-02-09T09:42:51.199" v="327" actId="1076"/>
          <ac:spMkLst>
            <pc:docMk/>
            <pc:sldMk cId="3868277573" sldId="318"/>
            <ac:spMk id="4" creationId="{9FF373B7-9A06-4086-8AE8-DA86EE9CBD94}"/>
          </ac:spMkLst>
        </pc:spChg>
        <pc:spChg chg="mod topLvl">
          <ac:chgData name="大登 渡辺" userId="2262cdae-5a63-4950-94ad-07cd088a81e8" providerId="ADAL" clId="{7C6C3734-08C3-45B6-9610-BBEFF846E17D}" dt="2021-02-10T03:45:21.656" v="1104" actId="164"/>
          <ac:spMkLst>
            <pc:docMk/>
            <pc:sldMk cId="3868277573" sldId="318"/>
            <ac:spMk id="5" creationId="{FEE4BDB1-632F-4F7B-A5A1-A73541ADF494}"/>
          </ac:spMkLst>
        </pc:spChg>
        <pc:spChg chg="mod">
          <ac:chgData name="大登 渡辺" userId="2262cdae-5a63-4950-94ad-07cd088a81e8" providerId="ADAL" clId="{7C6C3734-08C3-45B6-9610-BBEFF846E17D}" dt="2021-02-10T07:30:18.793" v="5006"/>
          <ac:spMkLst>
            <pc:docMk/>
            <pc:sldMk cId="3868277573" sldId="318"/>
            <ac:spMk id="7" creationId="{674B7A3A-4062-40AF-BFEF-433FC68E3E54}"/>
          </ac:spMkLst>
        </pc:spChg>
        <pc:spChg chg="mod topLvl">
          <ac:chgData name="大登 渡辺" userId="2262cdae-5a63-4950-94ad-07cd088a81e8" providerId="ADAL" clId="{7C6C3734-08C3-45B6-9610-BBEFF846E17D}" dt="2021-02-10T03:47:49.678" v="1148" actId="20577"/>
          <ac:spMkLst>
            <pc:docMk/>
            <pc:sldMk cId="3868277573" sldId="318"/>
            <ac:spMk id="24" creationId="{C8A2568B-8006-4C6A-BEFB-0B9671F46E68}"/>
          </ac:spMkLst>
        </pc:spChg>
        <pc:spChg chg="mod">
          <ac:chgData name="大登 渡辺" userId="2262cdae-5a63-4950-94ad-07cd088a81e8" providerId="ADAL" clId="{7C6C3734-08C3-45B6-9610-BBEFF846E17D}" dt="2021-02-10T03:49:00.168" v="1159" actId="255"/>
          <ac:spMkLst>
            <pc:docMk/>
            <pc:sldMk cId="3868277573" sldId="318"/>
            <ac:spMk id="27" creationId="{F2E27EA2-3E0C-42F0-8138-FA79DAE97E39}"/>
          </ac:spMkLst>
        </pc:spChg>
        <pc:spChg chg="mod">
          <ac:chgData name="大登 渡辺" userId="2262cdae-5a63-4950-94ad-07cd088a81e8" providerId="ADAL" clId="{7C6C3734-08C3-45B6-9610-BBEFF846E17D}" dt="2021-02-10T03:49:16.932" v="1167" actId="1076"/>
          <ac:spMkLst>
            <pc:docMk/>
            <pc:sldMk cId="3868277573" sldId="318"/>
            <ac:spMk id="28" creationId="{E6FA8619-28E9-4189-84C2-EE491A63DD0E}"/>
          </ac:spMkLst>
        </pc:spChg>
        <pc:spChg chg="mod">
          <ac:chgData name="大登 渡辺" userId="2262cdae-5a63-4950-94ad-07cd088a81e8" providerId="ADAL" clId="{7C6C3734-08C3-45B6-9610-BBEFF846E17D}" dt="2021-02-10T03:49:30.021" v="1169" actId="255"/>
          <ac:spMkLst>
            <pc:docMk/>
            <pc:sldMk cId="3868277573" sldId="318"/>
            <ac:spMk id="30" creationId="{9A35CBE0-39FE-4F61-8292-285091749D3D}"/>
          </ac:spMkLst>
        </pc:spChg>
        <pc:spChg chg="mod">
          <ac:chgData name="大登 渡辺" userId="2262cdae-5a63-4950-94ad-07cd088a81e8" providerId="ADAL" clId="{7C6C3734-08C3-45B6-9610-BBEFF846E17D}" dt="2021-02-10T03:49:30.021" v="1169" actId="255"/>
          <ac:spMkLst>
            <pc:docMk/>
            <pc:sldMk cId="3868277573" sldId="318"/>
            <ac:spMk id="47" creationId="{47A266D6-442B-4068-9702-C31229DC6413}"/>
          </ac:spMkLst>
        </pc:spChg>
        <pc:spChg chg="mod">
          <ac:chgData name="大登 渡辺" userId="2262cdae-5a63-4950-94ad-07cd088a81e8" providerId="ADAL" clId="{7C6C3734-08C3-45B6-9610-BBEFF846E17D}" dt="2021-02-10T03:48:44.346" v="1157" actId="403"/>
          <ac:spMkLst>
            <pc:docMk/>
            <pc:sldMk cId="3868277573" sldId="318"/>
            <ac:spMk id="49" creationId="{64244932-C24D-4B23-960D-1E531CD236B7}"/>
          </ac:spMkLst>
        </pc:spChg>
        <pc:spChg chg="mod">
          <ac:chgData name="大登 渡辺" userId="2262cdae-5a63-4950-94ad-07cd088a81e8" providerId="ADAL" clId="{7C6C3734-08C3-45B6-9610-BBEFF846E17D}" dt="2021-02-10T04:32:19.526" v="1726" actId="207"/>
          <ac:spMkLst>
            <pc:docMk/>
            <pc:sldMk cId="3868277573" sldId="318"/>
            <ac:spMk id="50" creationId="{8AEFC1A0-8E14-4CF7-BFC1-211023CEBD35}"/>
          </ac:spMkLst>
        </pc:spChg>
        <pc:grpChg chg="del">
          <ac:chgData name="大登 渡辺" userId="2262cdae-5a63-4950-94ad-07cd088a81e8" providerId="ADAL" clId="{7C6C3734-08C3-45B6-9610-BBEFF846E17D}" dt="2021-02-10T03:33:00.426" v="1053" actId="165"/>
          <ac:grpSpMkLst>
            <pc:docMk/>
            <pc:sldMk cId="3868277573" sldId="318"/>
            <ac:grpSpMk id="6" creationId="{7D812FE4-5A05-4DED-B7E3-FBCE9017083B}"/>
          </ac:grpSpMkLst>
        </pc:grpChg>
        <pc:grpChg chg="add del mod">
          <ac:chgData name="大登 渡辺" userId="2262cdae-5a63-4950-94ad-07cd088a81e8" providerId="ADAL" clId="{7C6C3734-08C3-45B6-9610-BBEFF846E17D}" dt="2021-02-10T03:49:50.998" v="1171" actId="478"/>
          <ac:grpSpMkLst>
            <pc:docMk/>
            <pc:sldMk cId="3868277573" sldId="318"/>
            <ac:grpSpMk id="8" creationId="{DB608C65-17BF-427C-A373-60D09AA26ACE}"/>
          </ac:grpSpMkLst>
        </pc:grpChg>
        <pc:grpChg chg="add mod">
          <ac:chgData name="大登 渡辺" userId="2262cdae-5a63-4950-94ad-07cd088a81e8" providerId="ADAL" clId="{7C6C3734-08C3-45B6-9610-BBEFF846E17D}" dt="2021-02-10T03:50:55.774" v="1173" actId="1076"/>
          <ac:grpSpMkLst>
            <pc:docMk/>
            <pc:sldMk cId="3868277573" sldId="318"/>
            <ac:grpSpMk id="26" creationId="{B520B84F-9B4C-4CED-BB75-4D973FC1FFE7}"/>
          </ac:grpSpMkLst>
        </pc:grpChg>
        <pc:grpChg chg="add mod">
          <ac:chgData name="大登 渡辺" userId="2262cdae-5a63-4950-94ad-07cd088a81e8" providerId="ADAL" clId="{7C6C3734-08C3-45B6-9610-BBEFF846E17D}" dt="2021-02-10T05:20:31.145" v="2348" actId="1038"/>
          <ac:grpSpMkLst>
            <pc:docMk/>
            <pc:sldMk cId="3868277573" sldId="318"/>
            <ac:grpSpMk id="29" creationId="{F82C4281-4706-491F-976C-CC51966F214C}"/>
          </ac:grpSpMkLst>
        </pc:grpChg>
        <pc:grpChg chg="mod">
          <ac:chgData name="大登 渡辺" userId="2262cdae-5a63-4950-94ad-07cd088a81e8" providerId="ADAL" clId="{7C6C3734-08C3-45B6-9610-BBEFF846E17D}" dt="2021-02-10T03:32:48.634" v="1050" actId="1076"/>
          <ac:grpSpMkLst>
            <pc:docMk/>
            <pc:sldMk cId="3868277573" sldId="318"/>
            <ac:grpSpMk id="32" creationId="{4EEE83FB-E203-4BF9-AA9D-1F261BFF4396}"/>
          </ac:grpSpMkLst>
        </pc:grpChg>
        <pc:grpChg chg="mod">
          <ac:chgData name="大登 渡辺" userId="2262cdae-5a63-4950-94ad-07cd088a81e8" providerId="ADAL" clId="{7C6C3734-08C3-45B6-9610-BBEFF846E17D}" dt="2021-02-10T03:49:13.730" v="1165" actId="1076"/>
          <ac:grpSpMkLst>
            <pc:docMk/>
            <pc:sldMk cId="3868277573" sldId="318"/>
            <ac:grpSpMk id="37" creationId="{C215308D-5C6C-4CD5-870C-F69139AF0F57}"/>
          </ac:grpSpMkLst>
        </pc:grpChg>
        <pc:grpChg chg="add mod">
          <ac:chgData name="大登 渡辺" userId="2262cdae-5a63-4950-94ad-07cd088a81e8" providerId="ADAL" clId="{7C6C3734-08C3-45B6-9610-BBEFF846E17D}" dt="2021-02-10T03:51:01.427" v="1174" actId="1076"/>
          <ac:grpSpMkLst>
            <pc:docMk/>
            <pc:sldMk cId="3868277573" sldId="318"/>
            <ac:grpSpMk id="48" creationId="{1B6DD1EB-0359-4C6A-A904-1553093C563B}"/>
          </ac:grpSpMkLst>
        </pc:grpChg>
      </pc:sldChg>
      <pc:sldChg chg="modSp add">
        <pc:chgData name="大登 渡辺" userId="2262cdae-5a63-4950-94ad-07cd088a81e8" providerId="ADAL" clId="{7C6C3734-08C3-45B6-9610-BBEFF846E17D}" dt="2021-02-10T07:31:10.517" v="5158"/>
        <pc:sldMkLst>
          <pc:docMk/>
          <pc:sldMk cId="3072093041" sldId="319"/>
        </pc:sldMkLst>
        <pc:spChg chg="mod">
          <ac:chgData name="大登 渡辺" userId="2262cdae-5a63-4950-94ad-07cd088a81e8" providerId="ADAL" clId="{7C6C3734-08C3-45B6-9610-BBEFF846E17D}" dt="2021-02-10T07:31:10.517" v="5158"/>
          <ac:spMkLst>
            <pc:docMk/>
            <pc:sldMk cId="3072093041" sldId="319"/>
            <ac:spMk id="4" creationId="{0CF5F2C2-411B-4123-B1D1-E9A58F33A56B}"/>
          </ac:spMkLst>
        </pc:spChg>
      </pc:sldChg>
      <pc:sldChg chg="addSp modSp add">
        <pc:chgData name="大登 渡辺" userId="2262cdae-5a63-4950-94ad-07cd088a81e8" providerId="ADAL" clId="{7C6C3734-08C3-45B6-9610-BBEFF846E17D}" dt="2021-02-10T07:33:56.842" v="5313"/>
        <pc:sldMkLst>
          <pc:docMk/>
          <pc:sldMk cId="554001350" sldId="320"/>
        </pc:sldMkLst>
        <pc:spChg chg="mod">
          <ac:chgData name="大登 渡辺" userId="2262cdae-5a63-4950-94ad-07cd088a81e8" providerId="ADAL" clId="{7C6C3734-08C3-45B6-9610-BBEFF846E17D}" dt="2021-02-10T07:31:54.780" v="5178"/>
          <ac:spMkLst>
            <pc:docMk/>
            <pc:sldMk cId="554001350" sldId="320"/>
            <ac:spMk id="2" creationId="{F7315CAB-E938-4670-BF2A-500D6FD6F03C}"/>
          </ac:spMkLst>
        </pc:spChg>
        <pc:spChg chg="mod">
          <ac:chgData name="大登 渡辺" userId="2262cdae-5a63-4950-94ad-07cd088a81e8" providerId="ADAL" clId="{7C6C3734-08C3-45B6-9610-BBEFF846E17D}" dt="2021-02-10T07:33:56.842" v="5313"/>
          <ac:spMkLst>
            <pc:docMk/>
            <pc:sldMk cId="554001350" sldId="320"/>
            <ac:spMk id="4" creationId="{9EBC0B4F-2E23-4032-9375-B7E5BEBF8E8E}"/>
          </ac:spMkLst>
        </pc:spChg>
        <pc:grpChg chg="add mod">
          <ac:chgData name="大登 渡辺" userId="2262cdae-5a63-4950-94ad-07cd088a81e8" providerId="ADAL" clId="{7C6C3734-08C3-45B6-9610-BBEFF846E17D}" dt="2021-02-10T03:51:41.318" v="1176" actId="1076"/>
          <ac:grpSpMkLst>
            <pc:docMk/>
            <pc:sldMk cId="554001350" sldId="320"/>
            <ac:grpSpMk id="23" creationId="{B8089498-1E8F-42A8-B248-3AB54195B415}"/>
          </ac:grpSpMkLst>
        </pc:grpChg>
        <pc:grpChg chg="add mod">
          <ac:chgData name="大登 渡辺" userId="2262cdae-5a63-4950-94ad-07cd088a81e8" providerId="ADAL" clId="{7C6C3734-08C3-45B6-9610-BBEFF846E17D}" dt="2021-02-10T05:20:13.055" v="2344" actId="1038"/>
          <ac:grpSpMkLst>
            <pc:docMk/>
            <pc:sldMk cId="554001350" sldId="320"/>
            <ac:grpSpMk id="26" creationId="{62D20923-9157-4A2B-BCD2-4597397AAAC0}"/>
          </ac:grpSpMkLst>
        </pc:grpChg>
        <pc:grpChg chg="add mod">
          <ac:chgData name="大登 渡辺" userId="2262cdae-5a63-4950-94ad-07cd088a81e8" providerId="ADAL" clId="{7C6C3734-08C3-45B6-9610-BBEFF846E17D}" dt="2021-02-10T03:51:41.318" v="1176" actId="1076"/>
          <ac:grpSpMkLst>
            <pc:docMk/>
            <pc:sldMk cId="554001350" sldId="320"/>
            <ac:grpSpMk id="29" creationId="{0EC3BC58-7C0C-44FF-B988-1F56BC366A8E}"/>
          </ac:grpSpMkLst>
        </pc:grpChg>
      </pc:sldChg>
      <pc:sldChg chg="addSp delSp modSp add">
        <pc:chgData name="大登 渡辺" userId="2262cdae-5a63-4950-94ad-07cd088a81e8" providerId="ADAL" clId="{7C6C3734-08C3-45B6-9610-BBEFF846E17D}" dt="2021-02-10T07:32:00.666" v="5198"/>
        <pc:sldMkLst>
          <pc:docMk/>
          <pc:sldMk cId="2300080010" sldId="321"/>
        </pc:sldMkLst>
        <pc:spChg chg="mod">
          <ac:chgData name="大登 渡辺" userId="2262cdae-5a63-4950-94ad-07cd088a81e8" providerId="ADAL" clId="{7C6C3734-08C3-45B6-9610-BBEFF846E17D}" dt="2021-02-10T07:32:00.666" v="5198"/>
          <ac:spMkLst>
            <pc:docMk/>
            <pc:sldMk cId="2300080010" sldId="321"/>
            <ac:spMk id="2" creationId="{C3D82ECE-E981-4C67-BCB1-37574F2AA94A}"/>
          </ac:spMkLst>
        </pc:spChg>
        <pc:spChg chg="mod">
          <ac:chgData name="大登 渡辺" userId="2262cdae-5a63-4950-94ad-07cd088a81e8" providerId="ADAL" clId="{7C6C3734-08C3-45B6-9610-BBEFF846E17D}" dt="2021-02-10T07:16:31.377" v="4653" actId="11"/>
          <ac:spMkLst>
            <pc:docMk/>
            <pc:sldMk cId="2300080010" sldId="321"/>
            <ac:spMk id="4" creationId="{243E2495-A60E-40D8-80FC-E1B2214D0EFF}"/>
          </ac:spMkLst>
        </pc:spChg>
        <pc:grpChg chg="del">
          <ac:chgData name="大登 渡辺" userId="2262cdae-5a63-4950-94ad-07cd088a81e8" providerId="ADAL" clId="{7C6C3734-08C3-45B6-9610-BBEFF846E17D}" dt="2021-02-09T09:59:44.343" v="409" actId="478"/>
          <ac:grpSpMkLst>
            <pc:docMk/>
            <pc:sldMk cId="2300080010" sldId="321"/>
            <ac:grpSpMk id="5" creationId="{48B8D8E5-5A5F-43A8-8524-38E61A606851}"/>
          </ac:grpSpMkLst>
        </pc:grpChg>
        <pc:grpChg chg="del">
          <ac:chgData name="大登 渡辺" userId="2262cdae-5a63-4950-94ad-07cd088a81e8" providerId="ADAL" clId="{7C6C3734-08C3-45B6-9610-BBEFF846E17D}" dt="2021-02-09T09:59:44.343" v="409" actId="478"/>
          <ac:grpSpMkLst>
            <pc:docMk/>
            <pc:sldMk cId="2300080010" sldId="321"/>
            <ac:grpSpMk id="10" creationId="{8C0F76C6-85D1-454A-A6C0-0506B4F40BB2}"/>
          </ac:grpSpMkLst>
        </pc:grpChg>
        <pc:grpChg chg="del">
          <ac:chgData name="大登 渡辺" userId="2262cdae-5a63-4950-94ad-07cd088a81e8" providerId="ADAL" clId="{7C6C3734-08C3-45B6-9610-BBEFF846E17D}" dt="2021-02-09T09:59:44.343" v="409" actId="478"/>
          <ac:grpSpMkLst>
            <pc:docMk/>
            <pc:sldMk cId="2300080010" sldId="321"/>
            <ac:grpSpMk id="15" creationId="{3EF9512D-E190-40E5-9430-1F6523F749BD}"/>
          </ac:grpSpMkLst>
        </pc:grpChg>
        <pc:grpChg chg="add mod">
          <ac:chgData name="大登 渡辺" userId="2262cdae-5a63-4950-94ad-07cd088a81e8" providerId="ADAL" clId="{7C6C3734-08C3-45B6-9610-BBEFF846E17D}" dt="2021-02-09T10:00:24.276" v="417" actId="164"/>
          <ac:grpSpMkLst>
            <pc:docMk/>
            <pc:sldMk cId="2300080010" sldId="321"/>
            <ac:grpSpMk id="21" creationId="{B28781A6-0218-4524-B41E-336A9BC6DAAD}"/>
          </ac:grpSpMkLst>
        </pc:grpChg>
        <pc:grpChg chg="add mod">
          <ac:chgData name="大登 渡辺" userId="2262cdae-5a63-4950-94ad-07cd088a81e8" providerId="ADAL" clId="{7C6C3734-08C3-45B6-9610-BBEFF846E17D}" dt="2021-02-09T10:00:24.276" v="417" actId="164"/>
          <ac:grpSpMkLst>
            <pc:docMk/>
            <pc:sldMk cId="2300080010" sldId="321"/>
            <ac:grpSpMk id="26" creationId="{AA243305-3EC4-4879-97E1-8F82E18BECAE}"/>
          </ac:grpSpMkLst>
        </pc:grpChg>
        <pc:grpChg chg="add mod">
          <ac:chgData name="大登 渡辺" userId="2262cdae-5a63-4950-94ad-07cd088a81e8" providerId="ADAL" clId="{7C6C3734-08C3-45B6-9610-BBEFF846E17D}" dt="2021-02-09T10:00:24.276" v="417" actId="164"/>
          <ac:grpSpMkLst>
            <pc:docMk/>
            <pc:sldMk cId="2300080010" sldId="321"/>
            <ac:grpSpMk id="31" creationId="{3EDB9FD6-1580-4836-8350-99BBCDFE9DC7}"/>
          </ac:grpSpMkLst>
        </pc:grpChg>
        <pc:grpChg chg="add mod">
          <ac:chgData name="大登 渡辺" userId="2262cdae-5a63-4950-94ad-07cd088a81e8" providerId="ADAL" clId="{7C6C3734-08C3-45B6-9610-BBEFF846E17D}" dt="2021-02-09T10:00:24.276" v="417" actId="164"/>
          <ac:grpSpMkLst>
            <pc:docMk/>
            <pc:sldMk cId="2300080010" sldId="321"/>
            <ac:grpSpMk id="36" creationId="{7411C9F6-7B27-46E2-A0B4-1003E4104E62}"/>
          </ac:grpSpMkLst>
        </pc:grpChg>
        <pc:grpChg chg="add mod">
          <ac:chgData name="大登 渡辺" userId="2262cdae-5a63-4950-94ad-07cd088a81e8" providerId="ADAL" clId="{7C6C3734-08C3-45B6-9610-BBEFF846E17D}" dt="2021-02-09T10:00:24.276" v="417" actId="164"/>
          <ac:grpSpMkLst>
            <pc:docMk/>
            <pc:sldMk cId="2300080010" sldId="321"/>
            <ac:grpSpMk id="41" creationId="{E9906E07-102B-4EE1-8D43-02F34C89DE53}"/>
          </ac:grpSpMkLst>
        </pc:grpChg>
        <pc:grpChg chg="add mod">
          <ac:chgData name="大登 渡辺" userId="2262cdae-5a63-4950-94ad-07cd088a81e8" providerId="ADAL" clId="{7C6C3734-08C3-45B6-9610-BBEFF846E17D}" dt="2021-02-09T10:00:24.276" v="417" actId="164"/>
          <ac:grpSpMkLst>
            <pc:docMk/>
            <pc:sldMk cId="2300080010" sldId="321"/>
            <ac:grpSpMk id="46" creationId="{F85618D2-061B-4C5A-B362-FBAFBF148934}"/>
          </ac:grpSpMkLst>
        </pc:grpChg>
        <pc:grpChg chg="add mod">
          <ac:chgData name="大登 渡辺" userId="2262cdae-5a63-4950-94ad-07cd088a81e8" providerId="ADAL" clId="{7C6C3734-08C3-45B6-9610-BBEFF846E17D}" dt="2021-02-09T10:00:24.276" v="417" actId="164"/>
          <ac:grpSpMkLst>
            <pc:docMk/>
            <pc:sldMk cId="2300080010" sldId="321"/>
            <ac:grpSpMk id="51" creationId="{18309D20-422F-4BB9-B6D7-C1FF5835C9BE}"/>
          </ac:grpSpMkLst>
        </pc:grpChg>
        <pc:grpChg chg="add mod">
          <ac:chgData name="大登 渡辺" userId="2262cdae-5a63-4950-94ad-07cd088a81e8" providerId="ADAL" clId="{7C6C3734-08C3-45B6-9610-BBEFF846E17D}" dt="2021-02-09T10:00:24.276" v="417" actId="164"/>
          <ac:grpSpMkLst>
            <pc:docMk/>
            <pc:sldMk cId="2300080010" sldId="321"/>
            <ac:grpSpMk id="56" creationId="{6C391149-CCC5-4787-83C3-6BC25EED82B0}"/>
          </ac:grpSpMkLst>
        </pc:grpChg>
        <pc:grpChg chg="add mod">
          <ac:chgData name="大登 渡辺" userId="2262cdae-5a63-4950-94ad-07cd088a81e8" providerId="ADAL" clId="{7C6C3734-08C3-45B6-9610-BBEFF846E17D}" dt="2021-02-09T10:00:42.957" v="421" actId="1076"/>
          <ac:grpSpMkLst>
            <pc:docMk/>
            <pc:sldMk cId="2300080010" sldId="321"/>
            <ac:grpSpMk id="73" creationId="{480AE383-2EBA-498B-99C1-B84F73915D97}"/>
          </ac:grpSpMkLst>
        </pc:grpChg>
        <pc:graphicFrameChg chg="del mod modGraphic">
          <ac:chgData name="大登 渡辺" userId="2262cdae-5a63-4950-94ad-07cd088a81e8" providerId="ADAL" clId="{7C6C3734-08C3-45B6-9610-BBEFF846E17D}" dt="2021-02-09T09:59:44.343" v="409" actId="478"/>
          <ac:graphicFrameMkLst>
            <pc:docMk/>
            <pc:sldMk cId="2300080010" sldId="321"/>
            <ac:graphicFrameMk id="20" creationId="{E774C187-A74F-43A5-8334-EAB829D4A6B2}"/>
          </ac:graphicFrameMkLst>
        </pc:graphicFrameChg>
        <pc:cxnChg chg="add mod">
          <ac:chgData name="大登 渡辺" userId="2262cdae-5a63-4950-94ad-07cd088a81e8" providerId="ADAL" clId="{7C6C3734-08C3-45B6-9610-BBEFF846E17D}" dt="2021-02-09T10:00:24.276" v="417" actId="164"/>
          <ac:cxnSpMkLst>
            <pc:docMk/>
            <pc:sldMk cId="2300080010" sldId="321"/>
            <ac:cxnSpMk id="61" creationId="{E589596E-7D5F-4579-B1A7-5B518F98631F}"/>
          </ac:cxnSpMkLst>
        </pc:cxnChg>
        <pc:cxnChg chg="add mod">
          <ac:chgData name="大登 渡辺" userId="2262cdae-5a63-4950-94ad-07cd088a81e8" providerId="ADAL" clId="{7C6C3734-08C3-45B6-9610-BBEFF846E17D}" dt="2021-02-09T10:00:24.276" v="417" actId="164"/>
          <ac:cxnSpMkLst>
            <pc:docMk/>
            <pc:sldMk cId="2300080010" sldId="321"/>
            <ac:cxnSpMk id="62" creationId="{AC0753BA-097D-4D57-8B81-0D7F8EA314A4}"/>
          </ac:cxnSpMkLst>
        </pc:cxnChg>
        <pc:cxnChg chg="add mod">
          <ac:chgData name="大登 渡辺" userId="2262cdae-5a63-4950-94ad-07cd088a81e8" providerId="ADAL" clId="{7C6C3734-08C3-45B6-9610-BBEFF846E17D}" dt="2021-02-09T10:00:24.276" v="417" actId="164"/>
          <ac:cxnSpMkLst>
            <pc:docMk/>
            <pc:sldMk cId="2300080010" sldId="321"/>
            <ac:cxnSpMk id="63" creationId="{77E67584-4B38-4F07-A9BC-E77F4DB9DC12}"/>
          </ac:cxnSpMkLst>
        </pc:cxnChg>
        <pc:cxnChg chg="add mod">
          <ac:chgData name="大登 渡辺" userId="2262cdae-5a63-4950-94ad-07cd088a81e8" providerId="ADAL" clId="{7C6C3734-08C3-45B6-9610-BBEFF846E17D}" dt="2021-02-09T10:00:24.276" v="417" actId="164"/>
          <ac:cxnSpMkLst>
            <pc:docMk/>
            <pc:sldMk cId="2300080010" sldId="321"/>
            <ac:cxnSpMk id="64" creationId="{12E71A01-1E71-458A-802E-9CDA3A073991}"/>
          </ac:cxnSpMkLst>
        </pc:cxnChg>
        <pc:cxnChg chg="add mod">
          <ac:chgData name="大登 渡辺" userId="2262cdae-5a63-4950-94ad-07cd088a81e8" providerId="ADAL" clId="{7C6C3734-08C3-45B6-9610-BBEFF846E17D}" dt="2021-02-09T10:00:24.276" v="417" actId="164"/>
          <ac:cxnSpMkLst>
            <pc:docMk/>
            <pc:sldMk cId="2300080010" sldId="321"/>
            <ac:cxnSpMk id="65" creationId="{CE2212AE-6184-4F72-8B0D-9F282B781E94}"/>
          </ac:cxnSpMkLst>
        </pc:cxnChg>
        <pc:cxnChg chg="add mod">
          <ac:chgData name="大登 渡辺" userId="2262cdae-5a63-4950-94ad-07cd088a81e8" providerId="ADAL" clId="{7C6C3734-08C3-45B6-9610-BBEFF846E17D}" dt="2021-02-09T10:00:24.276" v="417" actId="164"/>
          <ac:cxnSpMkLst>
            <pc:docMk/>
            <pc:sldMk cId="2300080010" sldId="321"/>
            <ac:cxnSpMk id="66" creationId="{7AD409D3-DF0E-4B17-B4EB-CD19A92126AF}"/>
          </ac:cxnSpMkLst>
        </pc:cxnChg>
        <pc:cxnChg chg="add mod">
          <ac:chgData name="大登 渡辺" userId="2262cdae-5a63-4950-94ad-07cd088a81e8" providerId="ADAL" clId="{7C6C3734-08C3-45B6-9610-BBEFF846E17D}" dt="2021-02-09T10:00:24.276" v="417" actId="164"/>
          <ac:cxnSpMkLst>
            <pc:docMk/>
            <pc:sldMk cId="2300080010" sldId="321"/>
            <ac:cxnSpMk id="67" creationId="{23BCC45E-C64B-4ABF-B829-2119384383F2}"/>
          </ac:cxnSpMkLst>
        </pc:cxnChg>
        <pc:cxnChg chg="add mod">
          <ac:chgData name="大登 渡辺" userId="2262cdae-5a63-4950-94ad-07cd088a81e8" providerId="ADAL" clId="{7C6C3734-08C3-45B6-9610-BBEFF846E17D}" dt="2021-02-09T10:00:24.276" v="417" actId="164"/>
          <ac:cxnSpMkLst>
            <pc:docMk/>
            <pc:sldMk cId="2300080010" sldId="321"/>
            <ac:cxnSpMk id="68" creationId="{A2B9AEEB-335E-4436-816D-A4820893E138}"/>
          </ac:cxnSpMkLst>
        </pc:cxnChg>
        <pc:cxnChg chg="add mod">
          <ac:chgData name="大登 渡辺" userId="2262cdae-5a63-4950-94ad-07cd088a81e8" providerId="ADAL" clId="{7C6C3734-08C3-45B6-9610-BBEFF846E17D}" dt="2021-02-09T10:00:24.276" v="417" actId="164"/>
          <ac:cxnSpMkLst>
            <pc:docMk/>
            <pc:sldMk cId="2300080010" sldId="321"/>
            <ac:cxnSpMk id="69" creationId="{FDA3D5D6-4332-4BBF-BEC8-FD4CACFFE1EB}"/>
          </ac:cxnSpMkLst>
        </pc:cxnChg>
        <pc:cxnChg chg="add mod">
          <ac:chgData name="大登 渡辺" userId="2262cdae-5a63-4950-94ad-07cd088a81e8" providerId="ADAL" clId="{7C6C3734-08C3-45B6-9610-BBEFF846E17D}" dt="2021-02-09T10:00:24.276" v="417" actId="164"/>
          <ac:cxnSpMkLst>
            <pc:docMk/>
            <pc:sldMk cId="2300080010" sldId="321"/>
            <ac:cxnSpMk id="70" creationId="{199C2D83-61E7-4F09-8CA5-70DE2349CDDC}"/>
          </ac:cxnSpMkLst>
        </pc:cxnChg>
        <pc:cxnChg chg="add mod">
          <ac:chgData name="大登 渡辺" userId="2262cdae-5a63-4950-94ad-07cd088a81e8" providerId="ADAL" clId="{7C6C3734-08C3-45B6-9610-BBEFF846E17D}" dt="2021-02-09T10:00:24.276" v="417" actId="164"/>
          <ac:cxnSpMkLst>
            <pc:docMk/>
            <pc:sldMk cId="2300080010" sldId="321"/>
            <ac:cxnSpMk id="71" creationId="{48D41B9F-8205-4B2B-9F60-E31C8C8C4247}"/>
          </ac:cxnSpMkLst>
        </pc:cxnChg>
        <pc:cxnChg chg="add mod">
          <ac:chgData name="大登 渡辺" userId="2262cdae-5a63-4950-94ad-07cd088a81e8" providerId="ADAL" clId="{7C6C3734-08C3-45B6-9610-BBEFF846E17D}" dt="2021-02-09T10:00:24.276" v="417" actId="164"/>
          <ac:cxnSpMkLst>
            <pc:docMk/>
            <pc:sldMk cId="2300080010" sldId="321"/>
            <ac:cxnSpMk id="72" creationId="{37D1C515-FCB1-42F8-8F82-38F0CE37C384}"/>
          </ac:cxnSpMkLst>
        </pc:cxnChg>
      </pc:sldChg>
      <pc:sldChg chg="addSp modSp add modNotesTx">
        <pc:chgData name="大登 渡辺" userId="2262cdae-5a63-4950-94ad-07cd088a81e8" providerId="ADAL" clId="{7C6C3734-08C3-45B6-9610-BBEFF846E17D}" dt="2021-02-10T07:53:31.136" v="5356" actId="20577"/>
        <pc:sldMkLst>
          <pc:docMk/>
          <pc:sldMk cId="1271555620" sldId="322"/>
        </pc:sldMkLst>
        <pc:spChg chg="mod">
          <ac:chgData name="大登 渡辺" userId="2262cdae-5a63-4950-94ad-07cd088a81e8" providerId="ADAL" clId="{7C6C3734-08C3-45B6-9610-BBEFF846E17D}" dt="2021-02-10T07:53:31.136" v="5356" actId="20577"/>
          <ac:spMkLst>
            <pc:docMk/>
            <pc:sldMk cId="1271555620" sldId="322"/>
            <ac:spMk id="2" creationId="{7097A00D-8279-4E8A-9DF2-62FFE14B744A}"/>
          </ac:spMkLst>
        </pc:spChg>
        <pc:spChg chg="mod">
          <ac:chgData name="大登 渡辺" userId="2262cdae-5a63-4950-94ad-07cd088a81e8" providerId="ADAL" clId="{7C6C3734-08C3-45B6-9610-BBEFF846E17D}" dt="2021-02-10T07:17:23.821" v="4735" actId="6559"/>
          <ac:spMkLst>
            <pc:docMk/>
            <pc:sldMk cId="1271555620" sldId="322"/>
            <ac:spMk id="4" creationId="{79195DF0-0572-4D2E-9DB8-04B0529C2DDA}"/>
          </ac:spMkLst>
        </pc:spChg>
        <pc:spChg chg="add mod">
          <ac:chgData name="大登 渡辺" userId="2262cdae-5a63-4950-94ad-07cd088a81e8" providerId="ADAL" clId="{7C6C3734-08C3-45B6-9610-BBEFF846E17D}" dt="2021-02-09T09:41:52.355" v="323" actId="1076"/>
          <ac:spMkLst>
            <pc:docMk/>
            <pc:sldMk cId="1271555620" sldId="322"/>
            <ac:spMk id="5" creationId="{EDB45E30-FCE9-4CF8-87F1-A322E58FD6C7}"/>
          </ac:spMkLst>
        </pc:spChg>
      </pc:sldChg>
      <pc:sldChg chg="addSp delSp modSp add modTransition modNotesTx">
        <pc:chgData name="大登 渡辺" userId="2262cdae-5a63-4950-94ad-07cd088a81e8" providerId="ADAL" clId="{7C6C3734-08C3-45B6-9610-BBEFF846E17D}" dt="2021-02-10T07:18:43.708" v="4761" actId="1036"/>
        <pc:sldMkLst>
          <pc:docMk/>
          <pc:sldMk cId="4212758810" sldId="324"/>
        </pc:sldMkLst>
        <pc:spChg chg="mod">
          <ac:chgData name="大登 渡辺" userId="2262cdae-5a63-4950-94ad-07cd088a81e8" providerId="ADAL" clId="{7C6C3734-08C3-45B6-9610-BBEFF846E17D}" dt="2021-02-10T04:34:29.326" v="1741"/>
          <ac:spMkLst>
            <pc:docMk/>
            <pc:sldMk cId="4212758810" sldId="324"/>
            <ac:spMk id="2" creationId="{4886978E-51A8-40F8-9FEA-5FE382D476D0}"/>
          </ac:spMkLst>
        </pc:spChg>
        <pc:spChg chg="add del mod">
          <ac:chgData name="大登 渡辺" userId="2262cdae-5a63-4950-94ad-07cd088a81e8" providerId="ADAL" clId="{7C6C3734-08C3-45B6-9610-BBEFF846E17D}" dt="2021-02-10T03:55:12.927" v="1188" actId="478"/>
          <ac:spMkLst>
            <pc:docMk/>
            <pc:sldMk cId="4212758810" sldId="324"/>
            <ac:spMk id="6" creationId="{BF85527A-DF07-4A91-8EAE-AEC3927B4E3F}"/>
          </ac:spMkLst>
        </pc:spChg>
        <pc:spChg chg="add mod">
          <ac:chgData name="大登 渡辺" userId="2262cdae-5a63-4950-94ad-07cd088a81e8" providerId="ADAL" clId="{7C6C3734-08C3-45B6-9610-BBEFF846E17D}" dt="2021-02-10T03:55:22.483" v="1189" actId="164"/>
          <ac:spMkLst>
            <pc:docMk/>
            <pc:sldMk cId="4212758810" sldId="324"/>
            <ac:spMk id="7" creationId="{F99495C7-EAA1-454E-89E4-C935C5E7C2B8}"/>
          </ac:spMkLst>
        </pc:spChg>
        <pc:spChg chg="add mod">
          <ac:chgData name="大登 渡辺" userId="2262cdae-5a63-4950-94ad-07cd088a81e8" providerId="ADAL" clId="{7C6C3734-08C3-45B6-9610-BBEFF846E17D}" dt="2021-02-10T07:18:43.708" v="4761" actId="1036"/>
          <ac:spMkLst>
            <pc:docMk/>
            <pc:sldMk cId="4212758810" sldId="324"/>
            <ac:spMk id="8" creationId="{CDCA2990-AE65-49DB-ADF1-772A581DC8C7}"/>
          </ac:spMkLst>
        </pc:spChg>
        <pc:spChg chg="add mod">
          <ac:chgData name="大登 渡辺" userId="2262cdae-5a63-4950-94ad-07cd088a81e8" providerId="ADAL" clId="{7C6C3734-08C3-45B6-9610-BBEFF846E17D}" dt="2021-02-10T03:55:22.483" v="1189" actId="164"/>
          <ac:spMkLst>
            <pc:docMk/>
            <pc:sldMk cId="4212758810" sldId="324"/>
            <ac:spMk id="9" creationId="{BFCA9170-A11A-4460-8C14-D8CCE58B422F}"/>
          </ac:spMkLst>
        </pc:spChg>
        <pc:spChg chg="add mod">
          <ac:chgData name="大登 渡辺" userId="2262cdae-5a63-4950-94ad-07cd088a81e8" providerId="ADAL" clId="{7C6C3734-08C3-45B6-9610-BBEFF846E17D}" dt="2021-02-10T06:28:57.605" v="3058" actId="403"/>
          <ac:spMkLst>
            <pc:docMk/>
            <pc:sldMk cId="4212758810" sldId="324"/>
            <ac:spMk id="10" creationId="{6FCC59BC-4074-41ED-BBF1-C2BC8FE360D9}"/>
          </ac:spMkLst>
        </pc:spChg>
        <pc:spChg chg="add mod">
          <ac:chgData name="大登 渡辺" userId="2262cdae-5a63-4950-94ad-07cd088a81e8" providerId="ADAL" clId="{7C6C3734-08C3-45B6-9610-BBEFF846E17D}" dt="2021-02-10T06:29:10.171" v="3064" actId="404"/>
          <ac:spMkLst>
            <pc:docMk/>
            <pc:sldMk cId="4212758810" sldId="324"/>
            <ac:spMk id="11" creationId="{C8D8F970-2D34-4217-9128-B9CCB94370BF}"/>
          </ac:spMkLst>
        </pc:spChg>
        <pc:spChg chg="add mod">
          <ac:chgData name="大登 渡辺" userId="2262cdae-5a63-4950-94ad-07cd088a81e8" providerId="ADAL" clId="{7C6C3734-08C3-45B6-9610-BBEFF846E17D}" dt="2021-02-10T06:29:03.621" v="3060" actId="403"/>
          <ac:spMkLst>
            <pc:docMk/>
            <pc:sldMk cId="4212758810" sldId="324"/>
            <ac:spMk id="12" creationId="{5AF6D5BE-2222-4A59-AF7C-460B6A7C0540}"/>
          </ac:spMkLst>
        </pc:spChg>
        <pc:spChg chg="add mod">
          <ac:chgData name="大登 渡辺" userId="2262cdae-5a63-4950-94ad-07cd088a81e8" providerId="ADAL" clId="{7C6C3734-08C3-45B6-9610-BBEFF846E17D}" dt="2021-02-10T03:55:22.483" v="1189" actId="164"/>
          <ac:spMkLst>
            <pc:docMk/>
            <pc:sldMk cId="4212758810" sldId="324"/>
            <ac:spMk id="15" creationId="{0A8701B3-031A-4CCC-A0EF-751D7E477701}"/>
          </ac:spMkLst>
        </pc:spChg>
        <pc:spChg chg="add mod">
          <ac:chgData name="大登 渡辺" userId="2262cdae-5a63-4950-94ad-07cd088a81e8" providerId="ADAL" clId="{7C6C3734-08C3-45B6-9610-BBEFF846E17D}" dt="2021-02-10T06:29:13.044" v="3066" actId="403"/>
          <ac:spMkLst>
            <pc:docMk/>
            <pc:sldMk cId="4212758810" sldId="324"/>
            <ac:spMk id="16" creationId="{DEEE3CDC-2766-40C7-820E-D9C80B5907BB}"/>
          </ac:spMkLst>
        </pc:spChg>
        <pc:grpChg chg="add mod">
          <ac:chgData name="大登 渡辺" userId="2262cdae-5a63-4950-94ad-07cd088a81e8" providerId="ADAL" clId="{7C6C3734-08C3-45B6-9610-BBEFF846E17D}" dt="2021-02-10T03:55:35.408" v="1194" actId="1076"/>
          <ac:grpSpMkLst>
            <pc:docMk/>
            <pc:sldMk cId="4212758810" sldId="324"/>
            <ac:grpSpMk id="5" creationId="{9D5A7C5D-FC01-4C0C-8E43-F2BC956EF10F}"/>
          </ac:grpSpMkLst>
        </pc:grpChg>
        <pc:graphicFrameChg chg="add del mod">
          <ac:chgData name="大登 渡辺" userId="2262cdae-5a63-4950-94ad-07cd088a81e8" providerId="ADAL" clId="{7C6C3734-08C3-45B6-9610-BBEFF846E17D}" dt="2021-02-10T03:53:36.065" v="1186" actId="478"/>
          <ac:graphicFrameMkLst>
            <pc:docMk/>
            <pc:sldMk cId="4212758810" sldId="324"/>
            <ac:graphicFrameMk id="4" creationId="{A510497E-FB34-4E7C-9140-56A63EF32971}"/>
          </ac:graphicFrameMkLst>
        </pc:graphicFrameChg>
        <pc:graphicFrameChg chg="del">
          <ac:chgData name="大登 渡辺" userId="2262cdae-5a63-4950-94ad-07cd088a81e8" providerId="ADAL" clId="{7C6C3734-08C3-45B6-9610-BBEFF846E17D}" dt="2021-02-09T09:36:48.682" v="183" actId="478"/>
          <ac:graphicFrameMkLst>
            <pc:docMk/>
            <pc:sldMk cId="4212758810" sldId="324"/>
            <ac:graphicFrameMk id="5" creationId="{4BC31CA8-95EA-4DF7-A3FF-67A615A25290}"/>
          </ac:graphicFrameMkLst>
        </pc:graphicFrameChg>
        <pc:cxnChg chg="add mod">
          <ac:chgData name="大登 渡辺" userId="2262cdae-5a63-4950-94ad-07cd088a81e8" providerId="ADAL" clId="{7C6C3734-08C3-45B6-9610-BBEFF846E17D}" dt="2021-02-10T03:55:22.483" v="1189" actId="164"/>
          <ac:cxnSpMkLst>
            <pc:docMk/>
            <pc:sldMk cId="4212758810" sldId="324"/>
            <ac:cxnSpMk id="13" creationId="{E1E4B6EF-53AD-4375-BAED-D383AF7C673F}"/>
          </ac:cxnSpMkLst>
        </pc:cxnChg>
        <pc:cxnChg chg="add mod">
          <ac:chgData name="大登 渡辺" userId="2262cdae-5a63-4950-94ad-07cd088a81e8" providerId="ADAL" clId="{7C6C3734-08C3-45B6-9610-BBEFF846E17D}" dt="2021-02-10T03:55:22.483" v="1189" actId="164"/>
          <ac:cxnSpMkLst>
            <pc:docMk/>
            <pc:sldMk cId="4212758810" sldId="324"/>
            <ac:cxnSpMk id="14" creationId="{4F4764C1-B199-4778-AFA7-B1940A20CD8B}"/>
          </ac:cxnSpMkLst>
        </pc:cxnChg>
      </pc:sldChg>
      <pc:sldChg chg="addSp modSp add modTransition">
        <pc:chgData name="大登 渡辺" userId="2262cdae-5a63-4950-94ad-07cd088a81e8" providerId="ADAL" clId="{7C6C3734-08C3-45B6-9610-BBEFF846E17D}" dt="2021-02-10T03:59:47.773" v="1723"/>
        <pc:sldMkLst>
          <pc:docMk/>
          <pc:sldMk cId="363057509" sldId="327"/>
        </pc:sldMkLst>
        <pc:grpChg chg="add mod">
          <ac:chgData name="大登 渡辺" userId="2262cdae-5a63-4950-94ad-07cd088a81e8" providerId="ADAL" clId="{7C6C3734-08C3-45B6-9610-BBEFF846E17D}" dt="2021-02-09T09:57:23.171" v="399" actId="1076"/>
          <ac:grpSpMkLst>
            <pc:docMk/>
            <pc:sldMk cId="363057509" sldId="327"/>
            <ac:grpSpMk id="4" creationId="{1E4CEE97-6F2E-44F1-B96F-C5833FCA8446}"/>
          </ac:grpSpMkLst>
        </pc:grpChg>
        <pc:grpChg chg="add mod">
          <ac:chgData name="大登 渡辺" userId="2262cdae-5a63-4950-94ad-07cd088a81e8" providerId="ADAL" clId="{7C6C3734-08C3-45B6-9610-BBEFF846E17D}" dt="2021-02-09T09:57:30.382" v="405" actId="1038"/>
          <ac:grpSpMkLst>
            <pc:docMk/>
            <pc:sldMk cId="363057509" sldId="327"/>
            <ac:grpSpMk id="9" creationId="{D075A044-CAA2-4C59-886C-722C88438E47}"/>
          </ac:grpSpMkLst>
        </pc:grpChg>
        <pc:grpChg chg="add mod">
          <ac:chgData name="大登 渡辺" userId="2262cdae-5a63-4950-94ad-07cd088a81e8" providerId="ADAL" clId="{7C6C3734-08C3-45B6-9610-BBEFF846E17D}" dt="2021-02-09T09:57:27.365" v="402" actId="1037"/>
          <ac:grpSpMkLst>
            <pc:docMk/>
            <pc:sldMk cId="363057509" sldId="327"/>
            <ac:grpSpMk id="14" creationId="{75B5AC19-5D20-4EEF-B1F0-649F7CA294ED}"/>
          </ac:grpSpMkLst>
        </pc:grpChg>
        <pc:grpChg chg="add mod">
          <ac:chgData name="大登 渡辺" userId="2262cdae-5a63-4950-94ad-07cd088a81e8" providerId="ADAL" clId="{7C6C3734-08C3-45B6-9610-BBEFF846E17D}" dt="2021-02-09T09:57:23.171" v="399" actId="1076"/>
          <ac:grpSpMkLst>
            <pc:docMk/>
            <pc:sldMk cId="363057509" sldId="327"/>
            <ac:grpSpMk id="19" creationId="{B114DEF6-4E51-4251-9C5C-B61E99C9A76B}"/>
          </ac:grpSpMkLst>
        </pc:grpChg>
        <pc:grpChg chg="add mod">
          <ac:chgData name="大登 渡辺" userId="2262cdae-5a63-4950-94ad-07cd088a81e8" providerId="ADAL" clId="{7C6C3734-08C3-45B6-9610-BBEFF846E17D}" dt="2021-02-09T09:57:27.365" v="402" actId="1037"/>
          <ac:grpSpMkLst>
            <pc:docMk/>
            <pc:sldMk cId="363057509" sldId="327"/>
            <ac:grpSpMk id="24" creationId="{03DD9251-C91F-4C49-84E4-A9FEE676BBA9}"/>
          </ac:grpSpMkLst>
        </pc:grpChg>
        <pc:grpChg chg="add mod">
          <ac:chgData name="大登 渡辺" userId="2262cdae-5a63-4950-94ad-07cd088a81e8" providerId="ADAL" clId="{7C6C3734-08C3-45B6-9610-BBEFF846E17D}" dt="2021-02-09T09:57:23.171" v="399" actId="1076"/>
          <ac:grpSpMkLst>
            <pc:docMk/>
            <pc:sldMk cId="363057509" sldId="327"/>
            <ac:grpSpMk id="29" creationId="{102975DE-33A2-4A02-94E4-BD0273AD79DF}"/>
          </ac:grpSpMkLst>
        </pc:grpChg>
        <pc:grpChg chg="add mod">
          <ac:chgData name="大登 渡辺" userId="2262cdae-5a63-4950-94ad-07cd088a81e8" providerId="ADAL" clId="{7C6C3734-08C3-45B6-9610-BBEFF846E17D}" dt="2021-02-09T09:57:30.382" v="405" actId="1038"/>
          <ac:grpSpMkLst>
            <pc:docMk/>
            <pc:sldMk cId="363057509" sldId="327"/>
            <ac:grpSpMk id="34" creationId="{EE96D541-F1F3-476F-8812-FAC14150D0FD}"/>
          </ac:grpSpMkLst>
        </pc:grpChg>
        <pc:grpChg chg="add mod">
          <ac:chgData name="大登 渡辺" userId="2262cdae-5a63-4950-94ad-07cd088a81e8" providerId="ADAL" clId="{7C6C3734-08C3-45B6-9610-BBEFF846E17D}" dt="2021-02-09T09:57:23.171" v="399" actId="1076"/>
          <ac:grpSpMkLst>
            <pc:docMk/>
            <pc:sldMk cId="363057509" sldId="327"/>
            <ac:grpSpMk id="39" creationId="{4377F775-EBA3-48E0-9455-73AC3047C9FA}"/>
          </ac:grpSpMkLst>
        </pc:grpChg>
        <pc:cxnChg chg="add mod">
          <ac:chgData name="大登 渡辺" userId="2262cdae-5a63-4950-94ad-07cd088a81e8" providerId="ADAL" clId="{7C6C3734-08C3-45B6-9610-BBEFF846E17D}" dt="2021-02-09T09:57:27.365" v="402" actId="1037"/>
          <ac:cxnSpMkLst>
            <pc:docMk/>
            <pc:sldMk cId="363057509" sldId="327"/>
            <ac:cxnSpMk id="44" creationId="{4FE431DC-1180-402F-AC12-191941E66AEF}"/>
          </ac:cxnSpMkLst>
        </pc:cxnChg>
        <pc:cxnChg chg="add mod">
          <ac:chgData name="大登 渡辺" userId="2262cdae-5a63-4950-94ad-07cd088a81e8" providerId="ADAL" clId="{7C6C3734-08C3-45B6-9610-BBEFF846E17D}" dt="2021-02-09T09:57:23.171" v="399" actId="1076"/>
          <ac:cxnSpMkLst>
            <pc:docMk/>
            <pc:sldMk cId="363057509" sldId="327"/>
            <ac:cxnSpMk id="45" creationId="{83CEEA22-7D24-458E-8D60-978307AC98F7}"/>
          </ac:cxnSpMkLst>
        </pc:cxnChg>
        <pc:cxnChg chg="add mod">
          <ac:chgData name="大登 渡辺" userId="2262cdae-5a63-4950-94ad-07cd088a81e8" providerId="ADAL" clId="{7C6C3734-08C3-45B6-9610-BBEFF846E17D}" dt="2021-02-09T09:57:30.382" v="405" actId="1038"/>
          <ac:cxnSpMkLst>
            <pc:docMk/>
            <pc:sldMk cId="363057509" sldId="327"/>
            <ac:cxnSpMk id="46" creationId="{5BEAD57E-0961-422A-A690-E6FF450121A3}"/>
          </ac:cxnSpMkLst>
        </pc:cxnChg>
        <pc:cxnChg chg="add mod">
          <ac:chgData name="大登 渡辺" userId="2262cdae-5a63-4950-94ad-07cd088a81e8" providerId="ADAL" clId="{7C6C3734-08C3-45B6-9610-BBEFF846E17D}" dt="2021-02-09T09:57:27.365" v="402" actId="1037"/>
          <ac:cxnSpMkLst>
            <pc:docMk/>
            <pc:sldMk cId="363057509" sldId="327"/>
            <ac:cxnSpMk id="47" creationId="{5DD4989C-F813-4890-8B85-E8D2826F926D}"/>
          </ac:cxnSpMkLst>
        </pc:cxnChg>
        <pc:cxnChg chg="add mod">
          <ac:chgData name="大登 渡辺" userId="2262cdae-5a63-4950-94ad-07cd088a81e8" providerId="ADAL" clId="{7C6C3734-08C3-45B6-9610-BBEFF846E17D}" dt="2021-02-09T09:57:27.365" v="402" actId="1037"/>
          <ac:cxnSpMkLst>
            <pc:docMk/>
            <pc:sldMk cId="363057509" sldId="327"/>
            <ac:cxnSpMk id="48" creationId="{2A7B7049-4092-4605-8AAA-9882C0AE4672}"/>
          </ac:cxnSpMkLst>
        </pc:cxnChg>
        <pc:cxnChg chg="add mod">
          <ac:chgData name="大登 渡辺" userId="2262cdae-5a63-4950-94ad-07cd088a81e8" providerId="ADAL" clId="{7C6C3734-08C3-45B6-9610-BBEFF846E17D}" dt="2021-02-09T09:57:27.365" v="402" actId="1037"/>
          <ac:cxnSpMkLst>
            <pc:docMk/>
            <pc:sldMk cId="363057509" sldId="327"/>
            <ac:cxnSpMk id="49" creationId="{1BDB54A4-7EB1-46BD-9EB3-D6BF55F4060D}"/>
          </ac:cxnSpMkLst>
        </pc:cxnChg>
        <pc:cxnChg chg="add mod">
          <ac:chgData name="大登 渡辺" userId="2262cdae-5a63-4950-94ad-07cd088a81e8" providerId="ADAL" clId="{7C6C3734-08C3-45B6-9610-BBEFF846E17D}" dt="2021-02-09T09:57:30.382" v="405" actId="1038"/>
          <ac:cxnSpMkLst>
            <pc:docMk/>
            <pc:sldMk cId="363057509" sldId="327"/>
            <ac:cxnSpMk id="50" creationId="{61CC14DE-AEE1-4236-A6A5-C04EEC025E46}"/>
          </ac:cxnSpMkLst>
        </pc:cxnChg>
        <pc:cxnChg chg="add mod">
          <ac:chgData name="大登 渡辺" userId="2262cdae-5a63-4950-94ad-07cd088a81e8" providerId="ADAL" clId="{7C6C3734-08C3-45B6-9610-BBEFF846E17D}" dt="2021-02-09T09:57:30.382" v="405" actId="1038"/>
          <ac:cxnSpMkLst>
            <pc:docMk/>
            <pc:sldMk cId="363057509" sldId="327"/>
            <ac:cxnSpMk id="51" creationId="{A948C2F5-01D8-4A2D-B453-EFCA2BFD2509}"/>
          </ac:cxnSpMkLst>
        </pc:cxnChg>
        <pc:cxnChg chg="add mod">
          <ac:chgData name="大登 渡辺" userId="2262cdae-5a63-4950-94ad-07cd088a81e8" providerId="ADAL" clId="{7C6C3734-08C3-45B6-9610-BBEFF846E17D}" dt="2021-02-09T09:57:30.382" v="405" actId="1038"/>
          <ac:cxnSpMkLst>
            <pc:docMk/>
            <pc:sldMk cId="363057509" sldId="327"/>
            <ac:cxnSpMk id="52" creationId="{D1C95DD9-7B53-4E65-BFA2-69870657A52B}"/>
          </ac:cxnSpMkLst>
        </pc:cxnChg>
        <pc:cxnChg chg="add mod">
          <ac:chgData name="大登 渡辺" userId="2262cdae-5a63-4950-94ad-07cd088a81e8" providerId="ADAL" clId="{7C6C3734-08C3-45B6-9610-BBEFF846E17D}" dt="2021-02-09T09:57:27.365" v="402" actId="1037"/>
          <ac:cxnSpMkLst>
            <pc:docMk/>
            <pc:sldMk cId="363057509" sldId="327"/>
            <ac:cxnSpMk id="53" creationId="{94012DDB-488F-4583-83E3-F8233AEC7180}"/>
          </ac:cxnSpMkLst>
        </pc:cxnChg>
        <pc:cxnChg chg="add mod">
          <ac:chgData name="大登 渡辺" userId="2262cdae-5a63-4950-94ad-07cd088a81e8" providerId="ADAL" clId="{7C6C3734-08C3-45B6-9610-BBEFF846E17D}" dt="2021-02-09T09:57:23.171" v="399" actId="1076"/>
          <ac:cxnSpMkLst>
            <pc:docMk/>
            <pc:sldMk cId="363057509" sldId="327"/>
            <ac:cxnSpMk id="54" creationId="{EB103E4F-C192-43BD-A202-FF05229F234C}"/>
          </ac:cxnSpMkLst>
        </pc:cxnChg>
        <pc:cxnChg chg="add mod">
          <ac:chgData name="大登 渡辺" userId="2262cdae-5a63-4950-94ad-07cd088a81e8" providerId="ADAL" clId="{7C6C3734-08C3-45B6-9610-BBEFF846E17D}" dt="2021-02-09T09:57:30.382" v="405" actId="1038"/>
          <ac:cxnSpMkLst>
            <pc:docMk/>
            <pc:sldMk cId="363057509" sldId="327"/>
            <ac:cxnSpMk id="55" creationId="{30A0AE22-245C-449F-998B-B2D8A8A5C8F7}"/>
          </ac:cxnSpMkLst>
        </pc:cxnChg>
      </pc:sldChg>
      <pc:sldChg chg="addSp delSp modSp add">
        <pc:chgData name="大登 渡辺" userId="2262cdae-5a63-4950-94ad-07cd088a81e8" providerId="ADAL" clId="{7C6C3734-08C3-45B6-9610-BBEFF846E17D}" dt="2021-02-10T07:32:09.862" v="5240"/>
        <pc:sldMkLst>
          <pc:docMk/>
          <pc:sldMk cId="603816351" sldId="329"/>
        </pc:sldMkLst>
        <pc:spChg chg="mod">
          <ac:chgData name="大登 渡辺" userId="2262cdae-5a63-4950-94ad-07cd088a81e8" providerId="ADAL" clId="{7C6C3734-08C3-45B6-9610-BBEFF846E17D}" dt="2021-02-10T07:32:09.862" v="5240"/>
          <ac:spMkLst>
            <pc:docMk/>
            <pc:sldMk cId="603816351" sldId="329"/>
            <ac:spMk id="2" creationId="{C3D82ECE-E981-4C67-BCB1-37574F2AA94A}"/>
          </ac:spMkLst>
        </pc:spChg>
        <pc:spChg chg="del mod">
          <ac:chgData name="大登 渡辺" userId="2262cdae-5a63-4950-94ad-07cd088a81e8" providerId="ADAL" clId="{7C6C3734-08C3-45B6-9610-BBEFF846E17D}" dt="2021-02-10T04:33:11.024" v="1729" actId="478"/>
          <ac:spMkLst>
            <pc:docMk/>
            <pc:sldMk cId="603816351" sldId="329"/>
            <ac:spMk id="4" creationId="{243E2495-A60E-40D8-80FC-E1B2214D0EFF}"/>
          </ac:spMkLst>
        </pc:spChg>
        <pc:spChg chg="add mod">
          <ac:chgData name="大登 渡辺" userId="2262cdae-5a63-4950-94ad-07cd088a81e8" providerId="ADAL" clId="{7C6C3734-08C3-45B6-9610-BBEFF846E17D}" dt="2021-02-09T10:04:35.173" v="492" actId="207"/>
          <ac:spMkLst>
            <pc:docMk/>
            <pc:sldMk cId="603816351" sldId="329"/>
            <ac:spMk id="5" creationId="{5373CDC6-D9E0-4C39-BEEA-271626083731}"/>
          </ac:spMkLst>
        </pc:spChg>
        <pc:spChg chg="add del mod">
          <ac:chgData name="大登 渡辺" userId="2262cdae-5a63-4950-94ad-07cd088a81e8" providerId="ADAL" clId="{7C6C3734-08C3-45B6-9610-BBEFF846E17D}" dt="2021-02-10T04:33:27.672" v="1732" actId="478"/>
          <ac:spMkLst>
            <pc:docMk/>
            <pc:sldMk cId="603816351" sldId="329"/>
            <ac:spMk id="7" creationId="{9B71AA6F-D6A9-4C03-BCFA-57FA38D008B2}"/>
          </ac:spMkLst>
        </pc:spChg>
        <pc:spChg chg="add del">
          <ac:chgData name="大登 渡辺" userId="2262cdae-5a63-4950-94ad-07cd088a81e8" providerId="ADAL" clId="{7C6C3734-08C3-45B6-9610-BBEFF846E17D}" dt="2021-02-10T04:33:08.350" v="1728"/>
          <ac:spMkLst>
            <pc:docMk/>
            <pc:sldMk cId="603816351" sldId="329"/>
            <ac:spMk id="99" creationId="{1E887482-5AB0-485E-A097-63A8E477705D}"/>
          </ac:spMkLst>
        </pc:spChg>
        <pc:spChg chg="add del">
          <ac:chgData name="大登 渡辺" userId="2262cdae-5a63-4950-94ad-07cd088a81e8" providerId="ADAL" clId="{7C6C3734-08C3-45B6-9610-BBEFF846E17D}" dt="2021-02-10T04:33:26.576" v="1731" actId="478"/>
          <ac:spMkLst>
            <pc:docMk/>
            <pc:sldMk cId="603816351" sldId="329"/>
            <ac:spMk id="100" creationId="{EEDA2517-E46E-40EF-BC6F-003095C194EC}"/>
          </ac:spMkLst>
        </pc:spChg>
        <pc:spChg chg="add mod">
          <ac:chgData name="大登 渡辺" userId="2262cdae-5a63-4950-94ad-07cd088a81e8" providerId="ADAL" clId="{7C6C3734-08C3-45B6-9610-BBEFF846E17D}" dt="2021-02-10T07:16:38.752" v="4654" actId="11"/>
          <ac:spMkLst>
            <pc:docMk/>
            <pc:sldMk cId="603816351" sldId="329"/>
            <ac:spMk id="101" creationId="{EAC7EC28-08B2-4F77-9EAF-F2EE81225734}"/>
          </ac:spMkLst>
        </pc:spChg>
        <pc:grpChg chg="add mod">
          <ac:chgData name="大登 渡辺" userId="2262cdae-5a63-4950-94ad-07cd088a81e8" providerId="ADAL" clId="{7C6C3734-08C3-45B6-9610-BBEFF846E17D}" dt="2021-02-09T10:03:03.248" v="483" actId="1035"/>
          <ac:grpSpMkLst>
            <pc:docMk/>
            <pc:sldMk cId="603816351" sldId="329"/>
            <ac:grpSpMk id="74" creationId="{FBAA0C22-7DA0-4FD8-B8B4-943BF80BD6C4}"/>
          </ac:grpSpMkLst>
        </pc:grpChg>
        <pc:grpChg chg="add mod">
          <ac:chgData name="大登 渡辺" userId="2262cdae-5a63-4950-94ad-07cd088a81e8" providerId="ADAL" clId="{7C6C3734-08C3-45B6-9610-BBEFF846E17D}" dt="2021-02-09T10:03:03.248" v="483" actId="1035"/>
          <ac:grpSpMkLst>
            <pc:docMk/>
            <pc:sldMk cId="603816351" sldId="329"/>
            <ac:grpSpMk id="79" creationId="{AEA0643F-0DD3-46B2-A9E0-E497B1683171}"/>
          </ac:grpSpMkLst>
        </pc:grpChg>
        <pc:grpChg chg="add mod">
          <ac:chgData name="大登 渡辺" userId="2262cdae-5a63-4950-94ad-07cd088a81e8" providerId="ADAL" clId="{7C6C3734-08C3-45B6-9610-BBEFF846E17D}" dt="2021-02-09T10:03:03.248" v="483" actId="1035"/>
          <ac:grpSpMkLst>
            <pc:docMk/>
            <pc:sldMk cId="603816351" sldId="329"/>
            <ac:grpSpMk id="84" creationId="{84668898-35D7-4A77-9B2D-EEE9D3AEF43B}"/>
          </ac:grpSpMkLst>
        </pc:grpChg>
        <pc:grpChg chg="add mod">
          <ac:chgData name="大登 渡辺" userId="2262cdae-5a63-4950-94ad-07cd088a81e8" providerId="ADAL" clId="{7C6C3734-08C3-45B6-9610-BBEFF846E17D}" dt="2021-02-10T03:52:17.446" v="1181" actId="1076"/>
          <ac:grpSpMkLst>
            <pc:docMk/>
            <pc:sldMk cId="603816351" sldId="329"/>
            <ac:grpSpMk id="90" creationId="{95EACF0B-0E17-4B94-A762-FCD5466BF98E}"/>
          </ac:grpSpMkLst>
        </pc:grpChg>
        <pc:grpChg chg="add mod">
          <ac:chgData name="大登 渡辺" userId="2262cdae-5a63-4950-94ad-07cd088a81e8" providerId="ADAL" clId="{7C6C3734-08C3-45B6-9610-BBEFF846E17D}" dt="2021-02-10T05:49:41.426" v="2533" actId="1036"/>
          <ac:grpSpMkLst>
            <pc:docMk/>
            <pc:sldMk cId="603816351" sldId="329"/>
            <ac:grpSpMk id="93" creationId="{39F40665-74C1-4E93-8075-1F5121C67197}"/>
          </ac:grpSpMkLst>
        </pc:grpChg>
        <pc:grpChg chg="add mod">
          <ac:chgData name="大登 渡辺" userId="2262cdae-5a63-4950-94ad-07cd088a81e8" providerId="ADAL" clId="{7C6C3734-08C3-45B6-9610-BBEFF846E17D}" dt="2021-02-10T05:49:30.613" v="2518" actId="1035"/>
          <ac:grpSpMkLst>
            <pc:docMk/>
            <pc:sldMk cId="603816351" sldId="329"/>
            <ac:grpSpMk id="96" creationId="{B9358BD7-7C5C-4142-998B-B3D18EFF365F}"/>
          </ac:grpSpMkLst>
        </pc:grpChg>
        <pc:cxnChg chg="add mod">
          <ac:chgData name="大登 渡辺" userId="2262cdae-5a63-4950-94ad-07cd088a81e8" providerId="ADAL" clId="{7C6C3734-08C3-45B6-9610-BBEFF846E17D}" dt="2021-02-09T10:03:16.653" v="488" actId="692"/>
          <ac:cxnSpMkLst>
            <pc:docMk/>
            <pc:sldMk cId="603816351" sldId="329"/>
            <ac:cxnSpMk id="89" creationId="{97C24425-FAD2-4FFF-8E49-327CED8A7E66}"/>
          </ac:cxnSpMkLst>
        </pc:cxnChg>
        <pc:cxnChg chg="add del mod">
          <ac:chgData name="大登 渡辺" userId="2262cdae-5a63-4950-94ad-07cd088a81e8" providerId="ADAL" clId="{7C6C3734-08C3-45B6-9610-BBEFF846E17D}" dt="2021-02-09T10:03:07.085" v="484" actId="478"/>
          <ac:cxnSpMkLst>
            <pc:docMk/>
            <pc:sldMk cId="603816351" sldId="329"/>
            <ac:cxnSpMk id="90" creationId="{4534533A-6EA9-4F93-9C60-0E4950508793}"/>
          </ac:cxnSpMkLst>
        </pc:cxnChg>
      </pc:sldChg>
      <pc:sldChg chg="addSp delSp modSp add">
        <pc:chgData name="大登 渡辺" userId="2262cdae-5a63-4950-94ad-07cd088a81e8" providerId="ADAL" clId="{7C6C3734-08C3-45B6-9610-BBEFF846E17D}" dt="2021-02-10T07:57:22.851" v="5423" actId="20577"/>
        <pc:sldMkLst>
          <pc:docMk/>
          <pc:sldMk cId="573431047" sldId="330"/>
        </pc:sldMkLst>
        <pc:spChg chg="del">
          <ac:chgData name="大登 渡辺" userId="2262cdae-5a63-4950-94ad-07cd088a81e8" providerId="ADAL" clId="{7C6C3734-08C3-45B6-9610-BBEFF846E17D}" dt="2021-02-10T03:57:41.835" v="1245"/>
          <ac:spMkLst>
            <pc:docMk/>
            <pc:sldMk cId="573431047" sldId="330"/>
            <ac:spMk id="2" creationId="{B7AB7EB2-898F-4B77-B6D5-72B710FC26B4}"/>
          </ac:spMkLst>
        </pc:spChg>
        <pc:spChg chg="add mod">
          <ac:chgData name="大登 渡辺" userId="2262cdae-5a63-4950-94ad-07cd088a81e8" providerId="ADAL" clId="{7C6C3734-08C3-45B6-9610-BBEFF846E17D}" dt="2021-02-10T03:57:45.758" v="1259"/>
          <ac:spMkLst>
            <pc:docMk/>
            <pc:sldMk cId="573431047" sldId="330"/>
            <ac:spMk id="4" creationId="{CB79F8E3-7DCA-4185-80E0-13B678569B42}"/>
          </ac:spMkLst>
        </pc:spChg>
        <pc:spChg chg="add mod">
          <ac:chgData name="大登 渡辺" userId="2262cdae-5a63-4950-94ad-07cd088a81e8" providerId="ADAL" clId="{7C6C3734-08C3-45B6-9610-BBEFF846E17D}" dt="2021-02-10T07:57:22.851" v="5423" actId="20577"/>
          <ac:spMkLst>
            <pc:docMk/>
            <pc:sldMk cId="573431047" sldId="330"/>
            <ac:spMk id="5" creationId="{CE8959A6-DA03-4177-B81B-EF692A695B9D}"/>
          </ac:spMkLst>
        </pc:spChg>
      </pc:sldChg>
      <pc:sldChg chg="addSp delSp modSp add del ord modTransition">
        <pc:chgData name="大登 渡辺" userId="2262cdae-5a63-4950-94ad-07cd088a81e8" providerId="ADAL" clId="{7C6C3734-08C3-45B6-9610-BBEFF846E17D}" dt="2021-02-10T04:57:49.358" v="1867" actId="2696"/>
        <pc:sldMkLst>
          <pc:docMk/>
          <pc:sldMk cId="4161072204" sldId="331"/>
        </pc:sldMkLst>
        <pc:spChg chg="mod ord">
          <ac:chgData name="大登 渡辺" userId="2262cdae-5a63-4950-94ad-07cd088a81e8" providerId="ADAL" clId="{7C6C3734-08C3-45B6-9610-BBEFF846E17D}" dt="2021-02-10T04:46:20.537" v="1851" actId="170"/>
          <ac:spMkLst>
            <pc:docMk/>
            <pc:sldMk cId="4161072204" sldId="331"/>
            <ac:spMk id="7" creationId="{F99495C7-EAA1-454E-89E4-C935C5E7C2B8}"/>
          </ac:spMkLst>
        </pc:spChg>
        <pc:spChg chg="mod">
          <ac:chgData name="大登 渡辺" userId="2262cdae-5a63-4950-94ad-07cd088a81e8" providerId="ADAL" clId="{7C6C3734-08C3-45B6-9610-BBEFF846E17D}" dt="2021-02-10T04:46:31.378" v="1853" actId="207"/>
          <ac:spMkLst>
            <pc:docMk/>
            <pc:sldMk cId="4161072204" sldId="331"/>
            <ac:spMk id="8" creationId="{CDCA2990-AE65-49DB-ADF1-772A581DC8C7}"/>
          </ac:spMkLst>
        </pc:spChg>
        <pc:spChg chg="add del mod">
          <ac:chgData name="大登 渡辺" userId="2262cdae-5a63-4950-94ad-07cd088a81e8" providerId="ADAL" clId="{7C6C3734-08C3-45B6-9610-BBEFF846E17D}" dt="2021-02-10T04:46:21.821" v="1852" actId="1076"/>
          <ac:spMkLst>
            <pc:docMk/>
            <pc:sldMk cId="4161072204" sldId="331"/>
            <ac:spMk id="9" creationId="{BFCA9170-A11A-4460-8C14-D8CCE58B422F}"/>
          </ac:spMkLst>
        </pc:spChg>
        <pc:grpChg chg="add del">
          <ac:chgData name="大登 渡辺" userId="2262cdae-5a63-4950-94ad-07cd088a81e8" providerId="ADAL" clId="{7C6C3734-08C3-45B6-9610-BBEFF846E17D}" dt="2021-02-10T04:44:51.878" v="1848" actId="478"/>
          <ac:grpSpMkLst>
            <pc:docMk/>
            <pc:sldMk cId="4161072204" sldId="331"/>
            <ac:grpSpMk id="5" creationId="{9D5A7C5D-FC01-4C0C-8E43-F2BC956EF10F}"/>
          </ac:grpSpMkLst>
        </pc:grpChg>
      </pc:sldChg>
      <pc:sldChg chg="addSp delSp modSp add modTransition">
        <pc:chgData name="大登 渡辺" userId="2262cdae-5a63-4950-94ad-07cd088a81e8" providerId="ADAL" clId="{7C6C3734-08C3-45B6-9610-BBEFF846E17D}" dt="2021-02-10T06:08:11.219" v="3051"/>
        <pc:sldMkLst>
          <pc:docMk/>
          <pc:sldMk cId="9547091" sldId="332"/>
        </pc:sldMkLst>
        <pc:spChg chg="del">
          <ac:chgData name="大登 渡辺" userId="2262cdae-5a63-4950-94ad-07cd088a81e8" providerId="ADAL" clId="{7C6C3734-08C3-45B6-9610-BBEFF846E17D}" dt="2021-02-10T05:09:13.219" v="2067"/>
          <ac:spMkLst>
            <pc:docMk/>
            <pc:sldMk cId="9547091" sldId="332"/>
            <ac:spMk id="2" creationId="{19C309DB-E4F7-4F09-85D0-D7CA5F8F2733}"/>
          </ac:spMkLst>
        </pc:spChg>
        <pc:spChg chg="del">
          <ac:chgData name="大登 渡辺" userId="2262cdae-5a63-4950-94ad-07cd088a81e8" providerId="ADAL" clId="{7C6C3734-08C3-45B6-9610-BBEFF846E17D}" dt="2021-02-10T05:09:13.219" v="2067"/>
          <ac:spMkLst>
            <pc:docMk/>
            <pc:sldMk cId="9547091" sldId="332"/>
            <ac:spMk id="3" creationId="{EAADD1DB-A94A-4C72-8E64-AB575448891A}"/>
          </ac:spMkLst>
        </pc:spChg>
        <pc:spChg chg="del">
          <ac:chgData name="大登 渡辺" userId="2262cdae-5a63-4950-94ad-07cd088a81e8" providerId="ADAL" clId="{7C6C3734-08C3-45B6-9610-BBEFF846E17D}" dt="2021-02-10T05:09:13.219" v="2067"/>
          <ac:spMkLst>
            <pc:docMk/>
            <pc:sldMk cId="9547091" sldId="332"/>
            <ac:spMk id="4" creationId="{32EFE5A4-BC02-4D5E-B05D-07FCC580B829}"/>
          </ac:spMkLst>
        </pc:spChg>
        <pc:spChg chg="add mod">
          <ac:chgData name="大登 渡辺" userId="2262cdae-5a63-4950-94ad-07cd088a81e8" providerId="ADAL" clId="{7C6C3734-08C3-45B6-9610-BBEFF846E17D}" dt="2021-02-10T05:15:28.926" v="2340" actId="20577"/>
          <ac:spMkLst>
            <pc:docMk/>
            <pc:sldMk cId="9547091" sldId="332"/>
            <ac:spMk id="6" creationId="{79FEEA05-CBDA-456C-B613-C84469E59278}"/>
          </ac:spMkLst>
        </pc:spChg>
        <pc:spChg chg="add mod">
          <ac:chgData name="大登 渡辺" userId="2262cdae-5a63-4950-94ad-07cd088a81e8" providerId="ADAL" clId="{7C6C3734-08C3-45B6-9610-BBEFF846E17D}" dt="2021-02-10T05:15:33.010" v="2341" actId="1076"/>
          <ac:spMkLst>
            <pc:docMk/>
            <pc:sldMk cId="9547091" sldId="332"/>
            <ac:spMk id="7" creationId="{B56755C3-7551-4D40-8AFE-D35703E01FD6}"/>
          </ac:spMkLst>
        </pc:spChg>
      </pc:sldChg>
      <pc:sldChg chg="addSp delSp modSp add modNotesTx">
        <pc:chgData name="大登 渡辺" userId="2262cdae-5a63-4950-94ad-07cd088a81e8" providerId="ADAL" clId="{7C6C3734-08C3-45B6-9610-BBEFF846E17D}" dt="2021-02-10T07:34:47.310" v="5340" actId="121"/>
        <pc:sldMkLst>
          <pc:docMk/>
          <pc:sldMk cId="277451243" sldId="333"/>
        </pc:sldMkLst>
        <pc:spChg chg="add del mod">
          <ac:chgData name="大登 渡辺" userId="2262cdae-5a63-4950-94ad-07cd088a81e8" providerId="ADAL" clId="{7C6C3734-08C3-45B6-9610-BBEFF846E17D}" dt="2021-02-10T05:24:33.155" v="2400" actId="478"/>
          <ac:spMkLst>
            <pc:docMk/>
            <pc:sldMk cId="277451243" sldId="333"/>
            <ac:spMk id="7" creationId="{E2C9DB28-FBA4-4474-92DB-8CBA508873BD}"/>
          </ac:spMkLst>
        </pc:spChg>
        <pc:spChg chg="del">
          <ac:chgData name="大登 渡辺" userId="2262cdae-5a63-4950-94ad-07cd088a81e8" providerId="ADAL" clId="{7C6C3734-08C3-45B6-9610-BBEFF846E17D}" dt="2021-02-10T05:24:29.495" v="2397" actId="478"/>
          <ac:spMkLst>
            <pc:docMk/>
            <pc:sldMk cId="277451243" sldId="333"/>
            <ac:spMk id="29" creationId="{D24F36CF-35F9-4E93-AA6D-95C4DDBE1C85}"/>
          </ac:spMkLst>
        </pc:spChg>
        <pc:spChg chg="del">
          <ac:chgData name="大登 渡辺" userId="2262cdae-5a63-4950-94ad-07cd088a81e8" providerId="ADAL" clId="{7C6C3734-08C3-45B6-9610-BBEFF846E17D}" dt="2021-02-10T05:24:29.495" v="2397" actId="478"/>
          <ac:spMkLst>
            <pc:docMk/>
            <pc:sldMk cId="277451243" sldId="333"/>
            <ac:spMk id="32" creationId="{602D89EA-57D5-439D-8D23-443A04C7F2E2}"/>
          </ac:spMkLst>
        </pc:spChg>
        <pc:spChg chg="add del">
          <ac:chgData name="大登 渡辺" userId="2262cdae-5a63-4950-94ad-07cd088a81e8" providerId="ADAL" clId="{7C6C3734-08C3-45B6-9610-BBEFF846E17D}" dt="2021-02-10T05:41:41.467" v="2455"/>
          <ac:spMkLst>
            <pc:docMk/>
            <pc:sldMk cId="277451243" sldId="333"/>
            <ac:spMk id="34" creationId="{DD8FA7C5-5188-4031-BD83-09CCF7575209}"/>
          </ac:spMkLst>
        </pc:spChg>
        <pc:spChg chg="add del">
          <ac:chgData name="大登 渡辺" userId="2262cdae-5a63-4950-94ad-07cd088a81e8" providerId="ADAL" clId="{7C6C3734-08C3-45B6-9610-BBEFF846E17D}" dt="2021-02-10T05:41:41.467" v="2455"/>
          <ac:spMkLst>
            <pc:docMk/>
            <pc:sldMk cId="277451243" sldId="333"/>
            <ac:spMk id="39" creationId="{9762755F-65BC-4838-9BA7-9FB6A68D849B}"/>
          </ac:spMkLst>
        </pc:spChg>
        <pc:spChg chg="mod">
          <ac:chgData name="大登 渡辺" userId="2262cdae-5a63-4950-94ad-07cd088a81e8" providerId="ADAL" clId="{7C6C3734-08C3-45B6-9610-BBEFF846E17D}" dt="2021-02-10T07:23:41.797" v="4784"/>
          <ac:spMkLst>
            <pc:docMk/>
            <pc:sldMk cId="277451243" sldId="333"/>
            <ac:spMk id="63" creationId="{0C3F6B47-8208-4BD7-9954-0AF2B4725594}"/>
          </ac:spMkLst>
        </pc:spChg>
        <pc:spChg chg="del">
          <ac:chgData name="大登 渡辺" userId="2262cdae-5a63-4950-94ad-07cd088a81e8" providerId="ADAL" clId="{7C6C3734-08C3-45B6-9610-BBEFF846E17D}" dt="2021-02-10T05:21:16.576" v="2350" actId="478"/>
          <ac:spMkLst>
            <pc:docMk/>
            <pc:sldMk cId="277451243" sldId="333"/>
            <ac:spMk id="65" creationId="{29CCC134-A28F-44A9-B3B2-7AF5BF1CD6BC}"/>
          </ac:spMkLst>
        </pc:spChg>
        <pc:spChg chg="mod">
          <ac:chgData name="大登 渡辺" userId="2262cdae-5a63-4950-94ad-07cd088a81e8" providerId="ADAL" clId="{7C6C3734-08C3-45B6-9610-BBEFF846E17D}" dt="2021-02-10T07:27:01.607" v="4888"/>
          <ac:spMkLst>
            <pc:docMk/>
            <pc:sldMk cId="277451243" sldId="333"/>
            <ac:spMk id="76" creationId="{2E1D4185-7C3B-4A31-B5FA-D0444424BC95}"/>
          </ac:spMkLst>
        </pc:spChg>
        <pc:grpChg chg="del">
          <ac:chgData name="大登 渡辺" userId="2262cdae-5a63-4950-94ad-07cd088a81e8" providerId="ADAL" clId="{7C6C3734-08C3-45B6-9610-BBEFF846E17D}" dt="2021-02-10T05:24:42.701" v="2403" actId="478"/>
          <ac:grpSpMkLst>
            <pc:docMk/>
            <pc:sldMk cId="277451243" sldId="333"/>
            <ac:grpSpMk id="17" creationId="{A1489BB3-C76E-4AEE-8926-D5E20029037C}"/>
          </ac:grpSpMkLst>
        </pc:grpChg>
        <pc:grpChg chg="del">
          <ac:chgData name="大登 渡辺" userId="2262cdae-5a63-4950-94ad-07cd088a81e8" providerId="ADAL" clId="{7C6C3734-08C3-45B6-9610-BBEFF846E17D}" dt="2021-02-10T05:24:29.495" v="2397" actId="478"/>
          <ac:grpSpMkLst>
            <pc:docMk/>
            <pc:sldMk cId="277451243" sldId="333"/>
            <ac:grpSpMk id="30" creationId="{DC78D38D-B2E7-4F30-A1CC-3BF8BEC295B2}"/>
          </ac:grpSpMkLst>
        </pc:grpChg>
        <pc:grpChg chg="add del">
          <ac:chgData name="大登 渡辺" userId="2262cdae-5a63-4950-94ad-07cd088a81e8" providerId="ADAL" clId="{7C6C3734-08C3-45B6-9610-BBEFF846E17D}" dt="2021-02-10T05:41:41.467" v="2455"/>
          <ac:grpSpMkLst>
            <pc:docMk/>
            <pc:sldMk cId="277451243" sldId="333"/>
            <ac:grpSpMk id="35" creationId="{75FACC01-3A9B-4C5F-9017-AE05C637F523}"/>
          </ac:grpSpMkLst>
        </pc:grpChg>
        <pc:grpChg chg="add del">
          <ac:chgData name="大登 渡辺" userId="2262cdae-5a63-4950-94ad-07cd088a81e8" providerId="ADAL" clId="{7C6C3734-08C3-45B6-9610-BBEFF846E17D}" dt="2021-02-10T05:41:41.467" v="2455"/>
          <ac:grpSpMkLst>
            <pc:docMk/>
            <pc:sldMk cId="277451243" sldId="333"/>
            <ac:grpSpMk id="42" creationId="{76BE04FA-508A-44AD-B71C-9301E5A4FB44}"/>
          </ac:grpSpMkLst>
        </pc:grpChg>
        <pc:grpChg chg="del">
          <ac:chgData name="大登 渡辺" userId="2262cdae-5a63-4950-94ad-07cd088a81e8" providerId="ADAL" clId="{7C6C3734-08C3-45B6-9610-BBEFF846E17D}" dt="2021-02-10T05:24:29.495" v="2397" actId="478"/>
          <ac:grpSpMkLst>
            <pc:docMk/>
            <pc:sldMk cId="277451243" sldId="333"/>
            <ac:grpSpMk id="81" creationId="{D6C07A0C-F0A5-46D4-989D-9B6AA31CD48B}"/>
          </ac:grpSpMkLst>
        </pc:grpChg>
        <pc:picChg chg="add del mod">
          <ac:chgData name="大登 渡辺" userId="2262cdae-5a63-4950-94ad-07cd088a81e8" providerId="ADAL" clId="{7C6C3734-08C3-45B6-9610-BBEFF846E17D}" dt="2021-02-10T05:24:34.898" v="2401" actId="478"/>
          <ac:picMkLst>
            <pc:docMk/>
            <pc:sldMk cId="277451243" sldId="333"/>
            <ac:picMk id="31" creationId="{CAEA1BF3-B44E-4F37-9453-938AC4E1694C}"/>
          </ac:picMkLst>
        </pc:picChg>
        <pc:cxnChg chg="del mod">
          <ac:chgData name="大登 渡辺" userId="2262cdae-5a63-4950-94ad-07cd088a81e8" providerId="ADAL" clId="{7C6C3734-08C3-45B6-9610-BBEFF846E17D}" dt="2021-02-10T05:24:31.172" v="2398" actId="478"/>
          <ac:cxnSpMkLst>
            <pc:docMk/>
            <pc:sldMk cId="277451243" sldId="333"/>
            <ac:cxnSpMk id="11" creationId="{B713058B-4353-4AE3-AF9A-62C38832CBC0}"/>
          </ac:cxnSpMkLst>
        </pc:cxnChg>
        <pc:cxnChg chg="add del mod">
          <ac:chgData name="大登 渡辺" userId="2262cdae-5a63-4950-94ad-07cd088a81e8" providerId="ADAL" clId="{7C6C3734-08C3-45B6-9610-BBEFF846E17D}" dt="2021-02-10T05:24:36.808" v="2402" actId="478"/>
          <ac:cxnSpMkLst>
            <pc:docMk/>
            <pc:sldMk cId="277451243" sldId="333"/>
            <ac:cxnSpMk id="33" creationId="{A3F9B19F-57E9-4FFA-B9EB-C926C92C89F5}"/>
          </ac:cxnSpMkLst>
        </pc:cxnChg>
        <pc:cxnChg chg="add del mod">
          <ac:chgData name="大登 渡辺" userId="2262cdae-5a63-4950-94ad-07cd088a81e8" providerId="ADAL" clId="{7C6C3734-08C3-45B6-9610-BBEFF846E17D}" dt="2021-02-10T05:21:51.915" v="2365" actId="478"/>
          <ac:cxnSpMkLst>
            <pc:docMk/>
            <pc:sldMk cId="277451243" sldId="333"/>
            <ac:cxnSpMk id="86" creationId="{9B1CA1FC-8CFE-4168-A298-E707E2AA1BC7}"/>
          </ac:cxnSpMkLst>
        </pc:cxnChg>
      </pc:sldChg>
      <pc:sldChg chg="addSp delSp modSp add">
        <pc:chgData name="大登 渡辺" userId="2262cdae-5a63-4950-94ad-07cd088a81e8" providerId="ADAL" clId="{7C6C3734-08C3-45B6-9610-BBEFF846E17D}" dt="2021-02-10T07:27:11.022" v="4920"/>
        <pc:sldMkLst>
          <pc:docMk/>
          <pc:sldMk cId="2006372833" sldId="334"/>
        </pc:sldMkLst>
        <pc:spChg chg="mod">
          <ac:chgData name="大登 渡辺" userId="2262cdae-5a63-4950-94ad-07cd088a81e8" providerId="ADAL" clId="{7C6C3734-08C3-45B6-9610-BBEFF846E17D}" dt="2021-02-10T05:44:28.136" v="2511" actId="1076"/>
          <ac:spMkLst>
            <pc:docMk/>
            <pc:sldMk cId="2006372833" sldId="334"/>
            <ac:spMk id="7" creationId="{E2C9DB28-FBA4-4474-92DB-8CBA508873BD}"/>
          </ac:spMkLst>
        </pc:spChg>
        <pc:spChg chg="add del">
          <ac:chgData name="大登 渡辺" userId="2262cdae-5a63-4950-94ad-07cd088a81e8" providerId="ADAL" clId="{7C6C3734-08C3-45B6-9610-BBEFF846E17D}" dt="2021-02-10T05:38:52.824" v="2412" actId="478"/>
          <ac:spMkLst>
            <pc:docMk/>
            <pc:sldMk cId="2006372833" sldId="334"/>
            <ac:spMk id="29" creationId="{D24F36CF-35F9-4E93-AA6D-95C4DDBE1C85}"/>
          </ac:spMkLst>
        </pc:spChg>
        <pc:spChg chg="add del">
          <ac:chgData name="大登 渡辺" userId="2262cdae-5a63-4950-94ad-07cd088a81e8" providerId="ADAL" clId="{7C6C3734-08C3-45B6-9610-BBEFF846E17D}" dt="2021-02-10T05:38:52.824" v="2412" actId="478"/>
          <ac:spMkLst>
            <pc:docMk/>
            <pc:sldMk cId="2006372833" sldId="334"/>
            <ac:spMk id="32" creationId="{602D89EA-57D5-439D-8D23-443A04C7F2E2}"/>
          </ac:spMkLst>
        </pc:spChg>
        <pc:spChg chg="add del">
          <ac:chgData name="大登 渡辺" userId="2262cdae-5a63-4950-94ad-07cd088a81e8" providerId="ADAL" clId="{7C6C3734-08C3-45B6-9610-BBEFF846E17D}" dt="2021-02-10T05:38:42.961" v="2409"/>
          <ac:spMkLst>
            <pc:docMk/>
            <pc:sldMk cId="2006372833" sldId="334"/>
            <ac:spMk id="34" creationId="{2D63D276-04A8-4CEF-994F-AAC4E7F72E22}"/>
          </ac:spMkLst>
        </pc:spChg>
        <pc:spChg chg="add del">
          <ac:chgData name="大登 渡辺" userId="2262cdae-5a63-4950-94ad-07cd088a81e8" providerId="ADAL" clId="{7C6C3734-08C3-45B6-9610-BBEFF846E17D}" dt="2021-02-10T05:38:42.961" v="2409"/>
          <ac:spMkLst>
            <pc:docMk/>
            <pc:sldMk cId="2006372833" sldId="334"/>
            <ac:spMk id="39" creationId="{4E7BD75B-444D-4578-AF43-B34AFC35D0BF}"/>
          </ac:spMkLst>
        </pc:spChg>
        <pc:spChg chg="add mod">
          <ac:chgData name="大登 渡辺" userId="2262cdae-5a63-4950-94ad-07cd088a81e8" providerId="ADAL" clId="{7C6C3734-08C3-45B6-9610-BBEFF846E17D}" dt="2021-02-10T07:26:01.220" v="4838" actId="14100"/>
          <ac:spMkLst>
            <pc:docMk/>
            <pc:sldMk cId="2006372833" sldId="334"/>
            <ac:spMk id="47" creationId="{A2A92DB5-04E9-44A4-BFAF-96DF7253CFAA}"/>
          </ac:spMkLst>
        </pc:spChg>
        <pc:spChg chg="mod">
          <ac:chgData name="大登 渡辺" userId="2262cdae-5a63-4950-94ad-07cd088a81e8" providerId="ADAL" clId="{7C6C3734-08C3-45B6-9610-BBEFF846E17D}" dt="2021-02-10T07:25:25.173" v="4817" actId="1076"/>
          <ac:spMkLst>
            <pc:docMk/>
            <pc:sldMk cId="2006372833" sldId="334"/>
            <ac:spMk id="50" creationId="{B83953E5-5E8F-494B-A1CB-030E05F990CE}"/>
          </ac:spMkLst>
        </pc:spChg>
        <pc:spChg chg="add mod">
          <ac:chgData name="大登 渡辺" userId="2262cdae-5a63-4950-94ad-07cd088a81e8" providerId="ADAL" clId="{7C6C3734-08C3-45B6-9610-BBEFF846E17D}" dt="2021-02-10T05:43:27.683" v="2506" actId="164"/>
          <ac:spMkLst>
            <pc:docMk/>
            <pc:sldMk cId="2006372833" sldId="334"/>
            <ac:spMk id="51" creationId="{453B4E2B-D104-4CF0-AA32-14C22359ACE7}"/>
          </ac:spMkLst>
        </pc:spChg>
        <pc:spChg chg="mod">
          <ac:chgData name="大登 渡辺" userId="2262cdae-5a63-4950-94ad-07cd088a81e8" providerId="ADAL" clId="{7C6C3734-08C3-45B6-9610-BBEFF846E17D}" dt="2021-02-10T07:23:49.823" v="4798"/>
          <ac:spMkLst>
            <pc:docMk/>
            <pc:sldMk cId="2006372833" sldId="334"/>
            <ac:spMk id="63" creationId="{0C3F6B47-8208-4BD7-9954-0AF2B4725594}"/>
          </ac:spMkLst>
        </pc:spChg>
        <pc:spChg chg="mod">
          <ac:chgData name="大登 渡辺" userId="2262cdae-5a63-4950-94ad-07cd088a81e8" providerId="ADAL" clId="{7C6C3734-08C3-45B6-9610-BBEFF846E17D}" dt="2021-02-10T07:27:11.022" v="4920"/>
          <ac:spMkLst>
            <pc:docMk/>
            <pc:sldMk cId="2006372833" sldId="334"/>
            <ac:spMk id="76" creationId="{2E1D4185-7C3B-4A31-B5FA-D0444424BC95}"/>
          </ac:spMkLst>
        </pc:spChg>
        <pc:grpChg chg="add mod">
          <ac:chgData name="大登 渡辺" userId="2262cdae-5a63-4950-94ad-07cd088a81e8" providerId="ADAL" clId="{7C6C3734-08C3-45B6-9610-BBEFF846E17D}" dt="2021-02-10T05:44:04.897" v="2510" actId="408"/>
          <ac:grpSpMkLst>
            <pc:docMk/>
            <pc:sldMk cId="2006372833" sldId="334"/>
            <ac:grpSpMk id="4" creationId="{6F8166E3-FA82-4EB6-972C-3DA4515644F2}"/>
          </ac:grpSpMkLst>
        </pc:grpChg>
        <pc:grpChg chg="del">
          <ac:chgData name="大登 渡辺" userId="2262cdae-5a63-4950-94ad-07cd088a81e8" providerId="ADAL" clId="{7C6C3734-08C3-45B6-9610-BBEFF846E17D}" dt="2021-02-10T05:38:56.080" v="2413" actId="478"/>
          <ac:grpSpMkLst>
            <pc:docMk/>
            <pc:sldMk cId="2006372833" sldId="334"/>
            <ac:grpSpMk id="17" creationId="{A1489BB3-C76E-4AEE-8926-D5E20029037C}"/>
          </ac:grpSpMkLst>
        </pc:grpChg>
        <pc:grpChg chg="add del">
          <ac:chgData name="大登 渡辺" userId="2262cdae-5a63-4950-94ad-07cd088a81e8" providerId="ADAL" clId="{7C6C3734-08C3-45B6-9610-BBEFF846E17D}" dt="2021-02-10T05:38:52.824" v="2412" actId="478"/>
          <ac:grpSpMkLst>
            <pc:docMk/>
            <pc:sldMk cId="2006372833" sldId="334"/>
            <ac:grpSpMk id="30" creationId="{DC78D38D-B2E7-4F30-A1CC-3BF8BEC295B2}"/>
          </ac:grpSpMkLst>
        </pc:grpChg>
        <pc:grpChg chg="add del">
          <ac:chgData name="大登 渡辺" userId="2262cdae-5a63-4950-94ad-07cd088a81e8" providerId="ADAL" clId="{7C6C3734-08C3-45B6-9610-BBEFF846E17D}" dt="2021-02-10T05:38:42.961" v="2409"/>
          <ac:grpSpMkLst>
            <pc:docMk/>
            <pc:sldMk cId="2006372833" sldId="334"/>
            <ac:grpSpMk id="35" creationId="{8CE1D30A-D894-46C9-A412-490565E434B8}"/>
          </ac:grpSpMkLst>
        </pc:grpChg>
        <pc:grpChg chg="add del">
          <ac:chgData name="大登 渡辺" userId="2262cdae-5a63-4950-94ad-07cd088a81e8" providerId="ADAL" clId="{7C6C3734-08C3-45B6-9610-BBEFF846E17D}" dt="2021-02-10T05:38:42.961" v="2409"/>
          <ac:grpSpMkLst>
            <pc:docMk/>
            <pc:sldMk cId="2006372833" sldId="334"/>
            <ac:grpSpMk id="42" creationId="{D5C7407C-93D5-4BAE-892A-ECB7E602BE57}"/>
          </ac:grpSpMkLst>
        </pc:grpChg>
        <pc:grpChg chg="add mod">
          <ac:chgData name="大登 渡辺" userId="2262cdae-5a63-4950-94ad-07cd088a81e8" providerId="ADAL" clId="{7C6C3734-08C3-45B6-9610-BBEFF846E17D}" dt="2021-02-10T05:43:27.683" v="2506" actId="164"/>
          <ac:grpSpMkLst>
            <pc:docMk/>
            <pc:sldMk cId="2006372833" sldId="334"/>
            <ac:grpSpMk id="48" creationId="{2421C7B7-22A5-4774-8411-3A0B4860C33F}"/>
          </ac:grpSpMkLst>
        </pc:grpChg>
        <pc:grpChg chg="add mod">
          <ac:chgData name="大登 渡辺" userId="2262cdae-5a63-4950-94ad-07cd088a81e8" providerId="ADAL" clId="{7C6C3734-08C3-45B6-9610-BBEFF846E17D}" dt="2021-02-10T05:43:27.683" v="2506" actId="164"/>
          <ac:grpSpMkLst>
            <pc:docMk/>
            <pc:sldMk cId="2006372833" sldId="334"/>
            <ac:grpSpMk id="52" creationId="{417CEE0B-158B-49B9-A81B-A0BE008ECFC5}"/>
          </ac:grpSpMkLst>
        </pc:grpChg>
        <pc:grpChg chg="add mod">
          <ac:chgData name="大登 渡辺" userId="2262cdae-5a63-4950-94ad-07cd088a81e8" providerId="ADAL" clId="{7C6C3734-08C3-45B6-9610-BBEFF846E17D}" dt="2021-02-10T05:44:04.897" v="2510" actId="408"/>
          <ac:grpSpMkLst>
            <pc:docMk/>
            <pc:sldMk cId="2006372833" sldId="334"/>
            <ac:grpSpMk id="57" creationId="{2FEFB735-1B4C-47DF-98FB-04300B810731}"/>
          </ac:grpSpMkLst>
        </pc:grpChg>
        <pc:grpChg chg="add del">
          <ac:chgData name="大登 渡辺" userId="2262cdae-5a63-4950-94ad-07cd088a81e8" providerId="ADAL" clId="{7C6C3734-08C3-45B6-9610-BBEFF846E17D}" dt="2021-02-10T05:38:52.824" v="2412" actId="478"/>
          <ac:grpSpMkLst>
            <pc:docMk/>
            <pc:sldMk cId="2006372833" sldId="334"/>
            <ac:grpSpMk id="81" creationId="{D6C07A0C-F0A5-46D4-989D-9B6AA31CD48B}"/>
          </ac:grpSpMkLst>
        </pc:grpChg>
        <pc:picChg chg="mod">
          <ac:chgData name="大登 渡辺" userId="2262cdae-5a63-4950-94ad-07cd088a81e8" providerId="ADAL" clId="{7C6C3734-08C3-45B6-9610-BBEFF846E17D}" dt="2021-02-10T05:44:04.897" v="2510" actId="408"/>
          <ac:picMkLst>
            <pc:docMk/>
            <pc:sldMk cId="2006372833" sldId="334"/>
            <ac:picMk id="31" creationId="{CAEA1BF3-B44E-4F37-9453-938AC4E1694C}"/>
          </ac:picMkLst>
        </pc:picChg>
        <pc:cxnChg chg="mod">
          <ac:chgData name="大登 渡辺" userId="2262cdae-5a63-4950-94ad-07cd088a81e8" providerId="ADAL" clId="{7C6C3734-08C3-45B6-9610-BBEFF846E17D}" dt="2021-02-10T05:44:04.897" v="2510" actId="408"/>
          <ac:cxnSpMkLst>
            <pc:docMk/>
            <pc:sldMk cId="2006372833" sldId="334"/>
            <ac:cxnSpMk id="11" creationId="{B713058B-4353-4AE3-AF9A-62C38832CBC0}"/>
          </ac:cxnSpMkLst>
        </pc:cxnChg>
        <pc:cxnChg chg="mod">
          <ac:chgData name="大登 渡辺" userId="2262cdae-5a63-4950-94ad-07cd088a81e8" providerId="ADAL" clId="{7C6C3734-08C3-45B6-9610-BBEFF846E17D}" dt="2021-02-10T05:44:04.897" v="2510" actId="408"/>
          <ac:cxnSpMkLst>
            <pc:docMk/>
            <pc:sldMk cId="2006372833" sldId="334"/>
            <ac:cxnSpMk id="33" creationId="{A3F9B19F-57E9-4FFA-B9EB-C926C92C89F5}"/>
          </ac:cxnSpMkLst>
        </pc:cxnChg>
      </pc:sldChg>
      <pc:sldChg chg="addSp delSp modSp add modNotesTx">
        <pc:chgData name="大登 渡辺" userId="2262cdae-5a63-4950-94ad-07cd088a81e8" providerId="ADAL" clId="{7C6C3734-08C3-45B6-9610-BBEFF846E17D}" dt="2021-02-10T07:59:35.518" v="5430" actId="1037"/>
        <pc:sldMkLst>
          <pc:docMk/>
          <pc:sldMk cId="507171827" sldId="335"/>
        </pc:sldMkLst>
        <pc:spChg chg="mod">
          <ac:chgData name="大登 渡辺" userId="2262cdae-5a63-4950-94ad-07cd088a81e8" providerId="ADAL" clId="{7C6C3734-08C3-45B6-9610-BBEFF846E17D}" dt="2021-02-10T07:56:11.268" v="5360" actId="20577"/>
          <ac:spMkLst>
            <pc:docMk/>
            <pc:sldMk cId="507171827" sldId="335"/>
            <ac:spMk id="2" creationId="{9C477E66-F41D-4151-A194-B809A449E429}"/>
          </ac:spMkLst>
        </pc:spChg>
        <pc:spChg chg="add del mod">
          <ac:chgData name="大登 渡辺" userId="2262cdae-5a63-4950-94ad-07cd088a81e8" providerId="ADAL" clId="{7C6C3734-08C3-45B6-9610-BBEFF846E17D}" dt="2021-02-10T06:16:01.528" v="3056"/>
          <ac:spMkLst>
            <pc:docMk/>
            <pc:sldMk cId="507171827" sldId="335"/>
            <ac:spMk id="5" creationId="{E454D5DA-7738-4BF8-A35D-5EAEE5725A2E}"/>
          </ac:spMkLst>
        </pc:spChg>
        <pc:spChg chg="add del mod">
          <ac:chgData name="大登 渡辺" userId="2262cdae-5a63-4950-94ad-07cd088a81e8" providerId="ADAL" clId="{7C6C3734-08C3-45B6-9610-BBEFF846E17D}" dt="2021-02-10T06:44:33.646" v="3230"/>
          <ac:spMkLst>
            <pc:docMk/>
            <pc:sldMk cId="507171827" sldId="335"/>
            <ac:spMk id="10" creationId="{0A03221E-B5B0-4D29-90E9-8991B689B8C0}"/>
          </ac:spMkLst>
        </pc:spChg>
        <pc:spChg chg="add del mod">
          <ac:chgData name="大登 渡辺" userId="2262cdae-5a63-4950-94ad-07cd088a81e8" providerId="ADAL" clId="{7C6C3734-08C3-45B6-9610-BBEFF846E17D}" dt="2021-02-10T06:48:42.571" v="3322" actId="478"/>
          <ac:spMkLst>
            <pc:docMk/>
            <pc:sldMk cId="507171827" sldId="335"/>
            <ac:spMk id="13" creationId="{58EAB588-A411-400E-A97F-7808E24F38B0}"/>
          </ac:spMkLst>
        </pc:spChg>
        <pc:spChg chg="add del mod">
          <ac:chgData name="大登 渡辺" userId="2262cdae-5a63-4950-94ad-07cd088a81e8" providerId="ADAL" clId="{7C6C3734-08C3-45B6-9610-BBEFF846E17D}" dt="2021-02-10T06:45:34.968" v="3239"/>
          <ac:spMkLst>
            <pc:docMk/>
            <pc:sldMk cId="507171827" sldId="335"/>
            <ac:spMk id="15" creationId="{364461A9-F98C-4251-88C7-177B779056F0}"/>
          </ac:spMkLst>
        </pc:spChg>
        <pc:spChg chg="add del mod">
          <ac:chgData name="大登 渡辺" userId="2262cdae-5a63-4950-94ad-07cd088a81e8" providerId="ADAL" clId="{7C6C3734-08C3-45B6-9610-BBEFF846E17D}" dt="2021-02-10T06:48:42.571" v="3322" actId="478"/>
          <ac:spMkLst>
            <pc:docMk/>
            <pc:sldMk cId="507171827" sldId="335"/>
            <ac:spMk id="18" creationId="{51AD4953-C394-409D-8BB5-F1EAEB52248A}"/>
          </ac:spMkLst>
        </pc:spChg>
        <pc:spChg chg="add mod">
          <ac:chgData name="大登 渡辺" userId="2262cdae-5a63-4950-94ad-07cd088a81e8" providerId="ADAL" clId="{7C6C3734-08C3-45B6-9610-BBEFF846E17D}" dt="2021-02-10T07:59:35.518" v="5430" actId="1037"/>
          <ac:spMkLst>
            <pc:docMk/>
            <pc:sldMk cId="507171827" sldId="335"/>
            <ac:spMk id="19" creationId="{4CCA57BD-2E96-40ED-8E1B-C977C05A3007}"/>
          </ac:spMkLst>
        </pc:spChg>
        <pc:spChg chg="add mod">
          <ac:chgData name="大登 渡辺" userId="2262cdae-5a63-4950-94ad-07cd088a81e8" providerId="ADAL" clId="{7C6C3734-08C3-45B6-9610-BBEFF846E17D}" dt="2021-02-10T07:59:35.518" v="5430" actId="1037"/>
          <ac:spMkLst>
            <pc:docMk/>
            <pc:sldMk cId="507171827" sldId="335"/>
            <ac:spMk id="20" creationId="{6BDB3572-9488-4FC4-B869-94C490FCA931}"/>
          </ac:spMkLst>
        </pc:spChg>
        <pc:spChg chg="add mod">
          <ac:chgData name="大登 渡辺" userId="2262cdae-5a63-4950-94ad-07cd088a81e8" providerId="ADAL" clId="{7C6C3734-08C3-45B6-9610-BBEFF846E17D}" dt="2021-02-10T07:59:35.518" v="5430" actId="1037"/>
          <ac:spMkLst>
            <pc:docMk/>
            <pc:sldMk cId="507171827" sldId="335"/>
            <ac:spMk id="21" creationId="{2B1C2FD9-C110-4E7A-820B-9C8AB263318A}"/>
          </ac:spMkLst>
        </pc:spChg>
        <pc:spChg chg="add mod">
          <ac:chgData name="大登 渡辺" userId="2262cdae-5a63-4950-94ad-07cd088a81e8" providerId="ADAL" clId="{7C6C3734-08C3-45B6-9610-BBEFF846E17D}" dt="2021-02-10T07:59:35.518" v="5430" actId="1037"/>
          <ac:spMkLst>
            <pc:docMk/>
            <pc:sldMk cId="507171827" sldId="335"/>
            <ac:spMk id="22" creationId="{33EF254D-60AA-415E-90A2-17AE7CB41780}"/>
          </ac:spMkLst>
        </pc:spChg>
        <pc:spChg chg="add mod">
          <ac:chgData name="大登 渡辺" userId="2262cdae-5a63-4950-94ad-07cd088a81e8" providerId="ADAL" clId="{7C6C3734-08C3-45B6-9610-BBEFF846E17D}" dt="2021-02-10T07:59:35.518" v="5430" actId="1037"/>
          <ac:spMkLst>
            <pc:docMk/>
            <pc:sldMk cId="507171827" sldId="335"/>
            <ac:spMk id="23" creationId="{B35E024C-1720-46E6-A34D-2F91B17AF4F5}"/>
          </ac:spMkLst>
        </pc:spChg>
        <pc:spChg chg="add del mod">
          <ac:chgData name="大登 渡辺" userId="2262cdae-5a63-4950-94ad-07cd088a81e8" providerId="ADAL" clId="{7C6C3734-08C3-45B6-9610-BBEFF846E17D}" dt="2021-02-10T06:57:59.758" v="3481" actId="478"/>
          <ac:spMkLst>
            <pc:docMk/>
            <pc:sldMk cId="507171827" sldId="335"/>
            <ac:spMk id="24" creationId="{C82EF137-2949-46E1-99D0-41822109C608}"/>
          </ac:spMkLst>
        </pc:spChg>
        <pc:spChg chg="add mod">
          <ac:chgData name="大登 渡辺" userId="2262cdae-5a63-4950-94ad-07cd088a81e8" providerId="ADAL" clId="{7C6C3734-08C3-45B6-9610-BBEFF846E17D}" dt="2021-02-10T07:59:35.518" v="5430" actId="1037"/>
          <ac:spMkLst>
            <pc:docMk/>
            <pc:sldMk cId="507171827" sldId="335"/>
            <ac:spMk id="25" creationId="{3794A8AC-8E37-492F-8D4D-E2D6776C2E2B}"/>
          </ac:spMkLst>
        </pc:spChg>
        <pc:spChg chg="add del mod">
          <ac:chgData name="大登 渡辺" userId="2262cdae-5a63-4950-94ad-07cd088a81e8" providerId="ADAL" clId="{7C6C3734-08C3-45B6-9610-BBEFF846E17D}" dt="2021-02-10T06:48:31.596" v="3319" actId="478"/>
          <ac:spMkLst>
            <pc:docMk/>
            <pc:sldMk cId="507171827" sldId="335"/>
            <ac:spMk id="26" creationId="{04CE2465-5AA4-4500-A988-BF8DC73171D8}"/>
          </ac:spMkLst>
        </pc:spChg>
        <pc:spChg chg="add del mod">
          <ac:chgData name="大登 渡辺" userId="2262cdae-5a63-4950-94ad-07cd088a81e8" providerId="ADAL" clId="{7C6C3734-08C3-45B6-9610-BBEFF846E17D}" dt="2021-02-10T06:59:08.456" v="3556" actId="478"/>
          <ac:spMkLst>
            <pc:docMk/>
            <pc:sldMk cId="507171827" sldId="335"/>
            <ac:spMk id="27" creationId="{5BF2ACFA-C8EE-469B-8A6A-7D066C0E7C40}"/>
          </ac:spMkLst>
        </pc:spChg>
        <pc:spChg chg="add del mod">
          <ac:chgData name="大登 渡辺" userId="2262cdae-5a63-4950-94ad-07cd088a81e8" providerId="ADAL" clId="{7C6C3734-08C3-45B6-9610-BBEFF846E17D}" dt="2021-02-10T06:59:08.456" v="3556" actId="478"/>
          <ac:spMkLst>
            <pc:docMk/>
            <pc:sldMk cId="507171827" sldId="335"/>
            <ac:spMk id="28" creationId="{62C02370-CD39-46DB-993A-E323174ABB8E}"/>
          </ac:spMkLst>
        </pc:spChg>
        <pc:spChg chg="add del mod">
          <ac:chgData name="大登 渡辺" userId="2262cdae-5a63-4950-94ad-07cd088a81e8" providerId="ADAL" clId="{7C6C3734-08C3-45B6-9610-BBEFF846E17D}" dt="2021-02-10T06:59:08.456" v="3556" actId="478"/>
          <ac:spMkLst>
            <pc:docMk/>
            <pc:sldMk cId="507171827" sldId="335"/>
            <ac:spMk id="29" creationId="{096D07E5-E97A-4D3D-8F56-E7256E1B9881}"/>
          </ac:spMkLst>
        </pc:spChg>
        <pc:spChg chg="add del mod">
          <ac:chgData name="大登 渡辺" userId="2262cdae-5a63-4950-94ad-07cd088a81e8" providerId="ADAL" clId="{7C6C3734-08C3-45B6-9610-BBEFF846E17D}" dt="2021-02-10T06:59:08.456" v="3556" actId="478"/>
          <ac:spMkLst>
            <pc:docMk/>
            <pc:sldMk cId="507171827" sldId="335"/>
            <ac:spMk id="30" creationId="{515AF798-E16A-4D0A-A708-6518AF6498FD}"/>
          </ac:spMkLst>
        </pc:spChg>
        <pc:spChg chg="add del mod">
          <ac:chgData name="大登 渡辺" userId="2262cdae-5a63-4950-94ad-07cd088a81e8" providerId="ADAL" clId="{7C6C3734-08C3-45B6-9610-BBEFF846E17D}" dt="2021-02-10T06:59:08.456" v="3556" actId="478"/>
          <ac:spMkLst>
            <pc:docMk/>
            <pc:sldMk cId="507171827" sldId="335"/>
            <ac:spMk id="31" creationId="{223CEA8A-76DA-4499-945D-63DC5188D8E3}"/>
          </ac:spMkLst>
        </pc:spChg>
        <pc:spChg chg="add del mod">
          <ac:chgData name="大登 渡辺" userId="2262cdae-5a63-4950-94ad-07cd088a81e8" providerId="ADAL" clId="{7C6C3734-08C3-45B6-9610-BBEFF846E17D}" dt="2021-02-10T06:58:03.461" v="3482" actId="478"/>
          <ac:spMkLst>
            <pc:docMk/>
            <pc:sldMk cId="507171827" sldId="335"/>
            <ac:spMk id="32" creationId="{9A93D5D0-38C0-4EC3-8900-7584D8C0EFE6}"/>
          </ac:spMkLst>
        </pc:spChg>
        <pc:spChg chg="add del mod">
          <ac:chgData name="大登 渡辺" userId="2262cdae-5a63-4950-94ad-07cd088a81e8" providerId="ADAL" clId="{7C6C3734-08C3-45B6-9610-BBEFF846E17D}" dt="2021-02-10T06:59:08.456" v="3556" actId="478"/>
          <ac:spMkLst>
            <pc:docMk/>
            <pc:sldMk cId="507171827" sldId="335"/>
            <ac:spMk id="33" creationId="{66FFB698-596B-4CEC-98B3-ACE23B6126A2}"/>
          </ac:spMkLst>
        </pc:spChg>
        <pc:spChg chg="add mod">
          <ac:chgData name="大登 渡辺" userId="2262cdae-5a63-4950-94ad-07cd088a81e8" providerId="ADAL" clId="{7C6C3734-08C3-45B6-9610-BBEFF846E17D}" dt="2021-02-10T07:21:07.865" v="4770" actId="1076"/>
          <ac:spMkLst>
            <pc:docMk/>
            <pc:sldMk cId="507171827" sldId="335"/>
            <ac:spMk id="34" creationId="{3EE255E9-8ABF-4B7D-ABBC-22D61E225817}"/>
          </ac:spMkLst>
        </pc:spChg>
        <pc:spChg chg="add mod">
          <ac:chgData name="大登 渡辺" userId="2262cdae-5a63-4950-94ad-07cd088a81e8" providerId="ADAL" clId="{7C6C3734-08C3-45B6-9610-BBEFF846E17D}" dt="2021-02-10T07:59:35.518" v="5430" actId="1037"/>
          <ac:spMkLst>
            <pc:docMk/>
            <pc:sldMk cId="507171827" sldId="335"/>
            <ac:spMk id="35" creationId="{3F719D58-78EA-4CA9-A75A-7A5583F3B5D0}"/>
          </ac:spMkLst>
        </pc:spChg>
        <pc:spChg chg="add mod">
          <ac:chgData name="大登 渡辺" userId="2262cdae-5a63-4950-94ad-07cd088a81e8" providerId="ADAL" clId="{7C6C3734-08C3-45B6-9610-BBEFF846E17D}" dt="2021-02-10T07:59:35.518" v="5430" actId="1037"/>
          <ac:spMkLst>
            <pc:docMk/>
            <pc:sldMk cId="507171827" sldId="335"/>
            <ac:spMk id="36" creationId="{0B2D81AE-733E-46CF-8CF3-A3EDC2419D92}"/>
          </ac:spMkLst>
        </pc:spChg>
        <pc:spChg chg="add del mod">
          <ac:chgData name="大登 渡辺" userId="2262cdae-5a63-4950-94ad-07cd088a81e8" providerId="ADAL" clId="{7C6C3734-08C3-45B6-9610-BBEFF846E17D}" dt="2021-02-10T06:57:50.249" v="3479"/>
          <ac:spMkLst>
            <pc:docMk/>
            <pc:sldMk cId="507171827" sldId="335"/>
            <ac:spMk id="38" creationId="{6110C083-7ECB-44F7-83C3-904D9DDB7A2E}"/>
          </ac:spMkLst>
        </pc:spChg>
        <pc:spChg chg="add mod">
          <ac:chgData name="大登 渡辺" userId="2262cdae-5a63-4950-94ad-07cd088a81e8" providerId="ADAL" clId="{7C6C3734-08C3-45B6-9610-BBEFF846E17D}" dt="2021-02-10T07:59:35.518" v="5430" actId="1037"/>
          <ac:spMkLst>
            <pc:docMk/>
            <pc:sldMk cId="507171827" sldId="335"/>
            <ac:spMk id="41" creationId="{EAE5F12F-5589-4313-809C-9A8839BDCFBC}"/>
          </ac:spMkLst>
        </pc:spChg>
        <pc:spChg chg="add mod">
          <ac:chgData name="大登 渡辺" userId="2262cdae-5a63-4950-94ad-07cd088a81e8" providerId="ADAL" clId="{7C6C3734-08C3-45B6-9610-BBEFF846E17D}" dt="2021-02-10T07:59:35.518" v="5430" actId="1037"/>
          <ac:spMkLst>
            <pc:docMk/>
            <pc:sldMk cId="507171827" sldId="335"/>
            <ac:spMk id="42" creationId="{7D791F57-EDEE-4A8F-AF5E-85A4F3A86712}"/>
          </ac:spMkLst>
        </pc:spChg>
        <pc:spChg chg="add mod">
          <ac:chgData name="大登 渡辺" userId="2262cdae-5a63-4950-94ad-07cd088a81e8" providerId="ADAL" clId="{7C6C3734-08C3-45B6-9610-BBEFF846E17D}" dt="2021-02-10T07:59:35.518" v="5430" actId="1037"/>
          <ac:spMkLst>
            <pc:docMk/>
            <pc:sldMk cId="507171827" sldId="335"/>
            <ac:spMk id="43" creationId="{739121B4-B70F-4AB4-AD9F-12F62896241B}"/>
          </ac:spMkLst>
        </pc:spChg>
        <pc:spChg chg="add mod">
          <ac:chgData name="大登 渡辺" userId="2262cdae-5a63-4950-94ad-07cd088a81e8" providerId="ADAL" clId="{7C6C3734-08C3-45B6-9610-BBEFF846E17D}" dt="2021-02-10T07:59:35.518" v="5430" actId="1037"/>
          <ac:spMkLst>
            <pc:docMk/>
            <pc:sldMk cId="507171827" sldId="335"/>
            <ac:spMk id="44" creationId="{857B371A-DD32-4378-9B60-D1BB5C6D61EA}"/>
          </ac:spMkLst>
        </pc:spChg>
        <pc:spChg chg="add mod">
          <ac:chgData name="大登 渡辺" userId="2262cdae-5a63-4950-94ad-07cd088a81e8" providerId="ADAL" clId="{7C6C3734-08C3-45B6-9610-BBEFF846E17D}" dt="2021-02-10T07:59:35.518" v="5430" actId="1037"/>
          <ac:spMkLst>
            <pc:docMk/>
            <pc:sldMk cId="507171827" sldId="335"/>
            <ac:spMk id="45" creationId="{AE4FEFB3-5001-4C09-9A1D-261D3C08469A}"/>
          </ac:spMkLst>
        </pc:spChg>
        <pc:spChg chg="add mod">
          <ac:chgData name="大登 渡辺" userId="2262cdae-5a63-4950-94ad-07cd088a81e8" providerId="ADAL" clId="{7C6C3734-08C3-45B6-9610-BBEFF846E17D}" dt="2021-02-10T07:59:35.518" v="5430" actId="1037"/>
          <ac:spMkLst>
            <pc:docMk/>
            <pc:sldMk cId="507171827" sldId="335"/>
            <ac:spMk id="46" creationId="{16E0D52D-FD1E-42C4-B61C-8A5CD4E45C98}"/>
          </ac:spMkLst>
        </pc:spChg>
        <pc:picChg chg="del">
          <ac:chgData name="大登 渡辺" userId="2262cdae-5a63-4950-94ad-07cd088a81e8" providerId="ADAL" clId="{7C6C3734-08C3-45B6-9610-BBEFF846E17D}" dt="2021-02-10T06:15:58.929" v="3055" actId="478"/>
          <ac:picMkLst>
            <pc:docMk/>
            <pc:sldMk cId="507171827" sldId="335"/>
            <ac:picMk id="6" creationId="{9B8089D8-890F-489A-B2C2-3A9FC612A333}"/>
          </ac:picMkLst>
        </pc:picChg>
        <pc:picChg chg="add del mod">
          <ac:chgData name="大登 渡辺" userId="2262cdae-5a63-4950-94ad-07cd088a81e8" providerId="ADAL" clId="{7C6C3734-08C3-45B6-9610-BBEFF846E17D}" dt="2021-02-10T06:44:25.485" v="3229" actId="478"/>
          <ac:picMkLst>
            <pc:docMk/>
            <pc:sldMk cId="507171827" sldId="335"/>
            <ac:picMk id="8" creationId="{DDC6D788-20EA-4755-8D70-B311A708F96C}"/>
          </ac:picMkLst>
        </pc:picChg>
        <pc:picChg chg="add del mod">
          <ac:chgData name="大登 渡辺" userId="2262cdae-5a63-4950-94ad-07cd088a81e8" providerId="ADAL" clId="{7C6C3734-08C3-45B6-9610-BBEFF846E17D}" dt="2021-02-10T06:45:32.061" v="3238" actId="478"/>
          <ac:picMkLst>
            <pc:docMk/>
            <pc:sldMk cId="507171827" sldId="335"/>
            <ac:picMk id="12" creationId="{7FE11E40-EE98-466B-8449-233DDA7611BF}"/>
          </ac:picMkLst>
        </pc:picChg>
        <pc:picChg chg="add del mod">
          <ac:chgData name="大登 渡辺" userId="2262cdae-5a63-4950-94ad-07cd088a81e8" providerId="ADAL" clId="{7C6C3734-08C3-45B6-9610-BBEFF846E17D}" dt="2021-02-10T06:57:46.945" v="3478" actId="478"/>
          <ac:picMkLst>
            <pc:docMk/>
            <pc:sldMk cId="507171827" sldId="335"/>
            <ac:picMk id="17" creationId="{E7C82FA9-B40B-4422-B0F8-FF0F34023BDE}"/>
          </ac:picMkLst>
        </pc:picChg>
        <pc:picChg chg="add mod ord">
          <ac:chgData name="大登 渡辺" userId="2262cdae-5a63-4950-94ad-07cd088a81e8" providerId="ADAL" clId="{7C6C3734-08C3-45B6-9610-BBEFF846E17D}" dt="2021-02-10T07:59:35.518" v="5430" actId="1037"/>
          <ac:picMkLst>
            <pc:docMk/>
            <pc:sldMk cId="507171827" sldId="335"/>
            <ac:picMk id="40" creationId="{10877F66-EA66-4A27-8827-7D91EE02DDE0}"/>
          </ac:picMkLst>
        </pc:picChg>
      </pc:sldChg>
    </pc:docChg>
  </pc:docChgLst>
  <pc:docChgLst>
    <pc:chgData name="渡辺　大登" userId="2262cdae-5a63-4950-94ad-07cd088a81e8" providerId="ADAL" clId="{4C074226-2E62-4D23-A0B7-0C64222D626B}"/>
    <pc:docChg chg="undo custSel addSld delSld modSld sldOrd">
      <pc:chgData name="渡辺　大登" userId="2262cdae-5a63-4950-94ad-07cd088a81e8" providerId="ADAL" clId="{4C074226-2E62-4D23-A0B7-0C64222D626B}" dt="2021-02-15T12:39:25.548" v="1053"/>
      <pc:docMkLst>
        <pc:docMk/>
      </pc:docMkLst>
      <pc:sldChg chg="del">
        <pc:chgData name="渡辺　大登" userId="2262cdae-5a63-4950-94ad-07cd088a81e8" providerId="ADAL" clId="{4C074226-2E62-4D23-A0B7-0C64222D626B}" dt="2021-02-15T11:58:36.862" v="1028" actId="2696"/>
        <pc:sldMkLst>
          <pc:docMk/>
          <pc:sldMk cId="4234122447" sldId="263"/>
        </pc:sldMkLst>
      </pc:sldChg>
      <pc:sldChg chg="del">
        <pc:chgData name="渡辺　大登" userId="2262cdae-5a63-4950-94ad-07cd088a81e8" providerId="ADAL" clId="{4C074226-2E62-4D23-A0B7-0C64222D626B}" dt="2021-02-15T11:58:20.565" v="1011" actId="2696"/>
        <pc:sldMkLst>
          <pc:docMk/>
          <pc:sldMk cId="830879559" sldId="264"/>
        </pc:sldMkLst>
      </pc:sldChg>
      <pc:sldChg chg="del">
        <pc:chgData name="渡辺　大登" userId="2262cdae-5a63-4950-94ad-07cd088a81e8" providerId="ADAL" clId="{4C074226-2E62-4D23-A0B7-0C64222D626B}" dt="2021-02-15T11:58:18.033" v="1010" actId="2696"/>
        <pc:sldMkLst>
          <pc:docMk/>
          <pc:sldMk cId="2546001394" sldId="266"/>
        </pc:sldMkLst>
      </pc:sldChg>
      <pc:sldChg chg="del">
        <pc:chgData name="渡辺　大登" userId="2262cdae-5a63-4950-94ad-07cd088a81e8" providerId="ADAL" clId="{4C074226-2E62-4D23-A0B7-0C64222D626B}" dt="2021-02-15T11:58:26.596" v="1018" actId="2696"/>
        <pc:sldMkLst>
          <pc:docMk/>
          <pc:sldMk cId="906674175" sldId="268"/>
        </pc:sldMkLst>
      </pc:sldChg>
      <pc:sldChg chg="modSp del">
        <pc:chgData name="渡辺　大登" userId="2262cdae-5a63-4950-94ad-07cd088a81e8" providerId="ADAL" clId="{4C074226-2E62-4D23-A0B7-0C64222D626B}" dt="2021-02-15T12:03:45.210" v="1045" actId="2696"/>
        <pc:sldMkLst>
          <pc:docMk/>
          <pc:sldMk cId="2391333258" sldId="269"/>
        </pc:sldMkLst>
        <pc:spChg chg="mod">
          <ac:chgData name="渡辺　大登" userId="2262cdae-5a63-4950-94ad-07cd088a81e8" providerId="ADAL" clId="{4C074226-2E62-4D23-A0B7-0C64222D626B}" dt="2021-02-15T09:40:21.869" v="537" actId="14100"/>
          <ac:spMkLst>
            <pc:docMk/>
            <pc:sldMk cId="2391333258" sldId="269"/>
            <ac:spMk id="2" creationId="{0EE1490E-3666-4AE9-A374-A0E0B1BECD88}"/>
          </ac:spMkLst>
        </pc:spChg>
        <pc:spChg chg="mod">
          <ac:chgData name="渡辺　大登" userId="2262cdae-5a63-4950-94ad-07cd088a81e8" providerId="ADAL" clId="{4C074226-2E62-4D23-A0B7-0C64222D626B}" dt="2021-02-15T09:39:12.102" v="524"/>
          <ac:spMkLst>
            <pc:docMk/>
            <pc:sldMk cId="2391333258" sldId="269"/>
            <ac:spMk id="3" creationId="{200A4631-49EC-41C9-93A8-841C4C9954E5}"/>
          </ac:spMkLst>
        </pc:spChg>
      </pc:sldChg>
      <pc:sldChg chg="del">
        <pc:chgData name="渡辺　大登" userId="2262cdae-5a63-4950-94ad-07cd088a81e8" providerId="ADAL" clId="{4C074226-2E62-4D23-A0B7-0C64222D626B}" dt="2021-02-15T11:58:26.116" v="1017" actId="2696"/>
        <pc:sldMkLst>
          <pc:docMk/>
          <pc:sldMk cId="1716565245" sldId="270"/>
        </pc:sldMkLst>
      </pc:sldChg>
      <pc:sldChg chg="del">
        <pc:chgData name="渡辺　大登" userId="2262cdae-5a63-4950-94ad-07cd088a81e8" providerId="ADAL" clId="{4C074226-2E62-4D23-A0B7-0C64222D626B}" dt="2021-02-15T11:58:27.683" v="1020" actId="2696"/>
        <pc:sldMkLst>
          <pc:docMk/>
          <pc:sldMk cId="3436054084" sldId="271"/>
        </pc:sldMkLst>
      </pc:sldChg>
      <pc:sldChg chg="del">
        <pc:chgData name="渡辺　大登" userId="2262cdae-5a63-4950-94ad-07cd088a81e8" providerId="ADAL" clId="{4C074226-2E62-4D23-A0B7-0C64222D626B}" dt="2021-02-15T11:58:28.092" v="1021" actId="2696"/>
        <pc:sldMkLst>
          <pc:docMk/>
          <pc:sldMk cId="2378202950" sldId="277"/>
        </pc:sldMkLst>
      </pc:sldChg>
      <pc:sldChg chg="del">
        <pc:chgData name="渡辺　大登" userId="2262cdae-5a63-4950-94ad-07cd088a81e8" providerId="ADAL" clId="{4C074226-2E62-4D23-A0B7-0C64222D626B}" dt="2021-02-15T11:58:37.534" v="1029" actId="2696"/>
        <pc:sldMkLst>
          <pc:docMk/>
          <pc:sldMk cId="4205517772" sldId="280"/>
        </pc:sldMkLst>
      </pc:sldChg>
      <pc:sldChg chg="del">
        <pc:chgData name="渡辺　大登" userId="2262cdae-5a63-4950-94ad-07cd088a81e8" providerId="ADAL" clId="{4C074226-2E62-4D23-A0B7-0C64222D626B}" dt="2021-02-15T11:58:30.714" v="1027" actId="2696"/>
        <pc:sldMkLst>
          <pc:docMk/>
          <pc:sldMk cId="754847378" sldId="281"/>
        </pc:sldMkLst>
      </pc:sldChg>
      <pc:sldChg chg="del">
        <pc:chgData name="渡辺　大登" userId="2262cdae-5a63-4950-94ad-07cd088a81e8" providerId="ADAL" clId="{4C074226-2E62-4D23-A0B7-0C64222D626B}" dt="2021-02-15T11:58:29.541" v="1024" actId="2696"/>
        <pc:sldMkLst>
          <pc:docMk/>
          <pc:sldMk cId="2090885524" sldId="282"/>
        </pc:sldMkLst>
      </pc:sldChg>
      <pc:sldChg chg="del">
        <pc:chgData name="渡辺　大登" userId="2262cdae-5a63-4950-94ad-07cd088a81e8" providerId="ADAL" clId="{4C074226-2E62-4D23-A0B7-0C64222D626B}" dt="2021-02-15T11:58:29.165" v="1023" actId="2696"/>
        <pc:sldMkLst>
          <pc:docMk/>
          <pc:sldMk cId="109832573" sldId="284"/>
        </pc:sldMkLst>
      </pc:sldChg>
      <pc:sldChg chg="del">
        <pc:chgData name="渡辺　大登" userId="2262cdae-5a63-4950-94ad-07cd088a81e8" providerId="ADAL" clId="{4C074226-2E62-4D23-A0B7-0C64222D626B}" dt="2021-02-15T11:58:30.003" v="1025" actId="2696"/>
        <pc:sldMkLst>
          <pc:docMk/>
          <pc:sldMk cId="1753982524" sldId="285"/>
        </pc:sldMkLst>
      </pc:sldChg>
      <pc:sldChg chg="del">
        <pc:chgData name="渡辺　大登" userId="2262cdae-5a63-4950-94ad-07cd088a81e8" providerId="ADAL" clId="{4C074226-2E62-4D23-A0B7-0C64222D626B}" dt="2021-02-15T11:58:30.364" v="1026" actId="2696"/>
        <pc:sldMkLst>
          <pc:docMk/>
          <pc:sldMk cId="1719844139" sldId="286"/>
        </pc:sldMkLst>
      </pc:sldChg>
      <pc:sldChg chg="del">
        <pc:chgData name="渡辺　大登" userId="2262cdae-5a63-4950-94ad-07cd088a81e8" providerId="ADAL" clId="{4C074226-2E62-4D23-A0B7-0C64222D626B}" dt="2021-02-15T11:58:21.518" v="1012" actId="2696"/>
        <pc:sldMkLst>
          <pc:docMk/>
          <pc:sldMk cId="747777701" sldId="287"/>
        </pc:sldMkLst>
      </pc:sldChg>
      <pc:sldChg chg="del">
        <pc:chgData name="渡辺　大登" userId="2262cdae-5a63-4950-94ad-07cd088a81e8" providerId="ADAL" clId="{4C074226-2E62-4D23-A0B7-0C64222D626B}" dt="2021-02-15T11:58:22.294" v="1013" actId="2696"/>
        <pc:sldMkLst>
          <pc:docMk/>
          <pc:sldMk cId="4040886639" sldId="289"/>
        </pc:sldMkLst>
      </pc:sldChg>
      <pc:sldChg chg="del">
        <pc:chgData name="渡辺　大登" userId="2262cdae-5a63-4950-94ad-07cd088a81e8" providerId="ADAL" clId="{4C074226-2E62-4D23-A0B7-0C64222D626B}" dt="2021-02-15T11:58:24.441" v="1016" actId="2696"/>
        <pc:sldMkLst>
          <pc:docMk/>
          <pc:sldMk cId="3400079168" sldId="290"/>
        </pc:sldMkLst>
      </pc:sldChg>
      <pc:sldChg chg="del">
        <pc:chgData name="渡辺　大登" userId="2262cdae-5a63-4950-94ad-07cd088a81e8" providerId="ADAL" clId="{4C074226-2E62-4D23-A0B7-0C64222D626B}" dt="2021-02-15T11:58:23.143" v="1014" actId="2696"/>
        <pc:sldMkLst>
          <pc:docMk/>
          <pc:sldMk cId="736546237" sldId="291"/>
        </pc:sldMkLst>
      </pc:sldChg>
      <pc:sldChg chg="del">
        <pc:chgData name="渡辺　大登" userId="2262cdae-5a63-4950-94ad-07cd088a81e8" providerId="ADAL" clId="{4C074226-2E62-4D23-A0B7-0C64222D626B}" dt="2021-02-15T11:58:23.791" v="1015" actId="2696"/>
        <pc:sldMkLst>
          <pc:docMk/>
          <pc:sldMk cId="712502498" sldId="292"/>
        </pc:sldMkLst>
      </pc:sldChg>
      <pc:sldChg chg="del">
        <pc:chgData name="渡辺　大登" userId="2262cdae-5a63-4950-94ad-07cd088a81e8" providerId="ADAL" clId="{4C074226-2E62-4D23-A0B7-0C64222D626B}" dt="2021-02-15T11:58:15.632" v="1009" actId="2696"/>
        <pc:sldMkLst>
          <pc:docMk/>
          <pc:sldMk cId="3140764690" sldId="293"/>
        </pc:sldMkLst>
      </pc:sldChg>
      <pc:sldChg chg="del">
        <pc:chgData name="渡辺　大登" userId="2262cdae-5a63-4950-94ad-07cd088a81e8" providerId="ADAL" clId="{4C074226-2E62-4D23-A0B7-0C64222D626B}" dt="2021-02-15T11:58:00.810" v="996" actId="2696"/>
        <pc:sldMkLst>
          <pc:docMk/>
          <pc:sldMk cId="1717971338" sldId="294"/>
        </pc:sldMkLst>
      </pc:sldChg>
      <pc:sldChg chg="del">
        <pc:chgData name="渡辺　大登" userId="2262cdae-5a63-4950-94ad-07cd088a81e8" providerId="ADAL" clId="{4C074226-2E62-4D23-A0B7-0C64222D626B}" dt="2021-02-15T11:58:27.180" v="1019" actId="2696"/>
        <pc:sldMkLst>
          <pc:docMk/>
          <pc:sldMk cId="1810774779" sldId="295"/>
        </pc:sldMkLst>
      </pc:sldChg>
      <pc:sldChg chg="del">
        <pc:chgData name="渡辺　大登" userId="2262cdae-5a63-4950-94ad-07cd088a81e8" providerId="ADAL" clId="{4C074226-2E62-4D23-A0B7-0C64222D626B}" dt="2021-02-15T11:58:28.696" v="1022" actId="2696"/>
        <pc:sldMkLst>
          <pc:docMk/>
          <pc:sldMk cId="3872075269" sldId="296"/>
        </pc:sldMkLst>
      </pc:sldChg>
      <pc:sldChg chg="del">
        <pc:chgData name="渡辺　大登" userId="2262cdae-5a63-4950-94ad-07cd088a81e8" providerId="ADAL" clId="{4C074226-2E62-4D23-A0B7-0C64222D626B}" dt="2021-02-15T11:58:01.932" v="997" actId="2696"/>
        <pc:sldMkLst>
          <pc:docMk/>
          <pc:sldMk cId="512027252" sldId="297"/>
        </pc:sldMkLst>
      </pc:sldChg>
      <pc:sldChg chg="del">
        <pc:chgData name="渡辺　大登" userId="2262cdae-5a63-4950-94ad-07cd088a81e8" providerId="ADAL" clId="{4C074226-2E62-4D23-A0B7-0C64222D626B}" dt="2021-02-15T11:58:02.783" v="998" actId="2696"/>
        <pc:sldMkLst>
          <pc:docMk/>
          <pc:sldMk cId="4161107559" sldId="298"/>
        </pc:sldMkLst>
      </pc:sldChg>
      <pc:sldChg chg="del">
        <pc:chgData name="渡辺　大登" userId="2262cdae-5a63-4950-94ad-07cd088a81e8" providerId="ADAL" clId="{4C074226-2E62-4D23-A0B7-0C64222D626B}" dt="2021-02-15T11:58:04.544" v="999" actId="2696"/>
        <pc:sldMkLst>
          <pc:docMk/>
          <pc:sldMk cId="3268411229" sldId="299"/>
        </pc:sldMkLst>
      </pc:sldChg>
      <pc:sldChg chg="del">
        <pc:chgData name="渡辺　大登" userId="2262cdae-5a63-4950-94ad-07cd088a81e8" providerId="ADAL" clId="{4C074226-2E62-4D23-A0B7-0C64222D626B}" dt="2021-02-15T11:58:38.094" v="1030" actId="2696"/>
        <pc:sldMkLst>
          <pc:docMk/>
          <pc:sldMk cId="1746635910" sldId="300"/>
        </pc:sldMkLst>
      </pc:sldChg>
      <pc:sldChg chg="del">
        <pc:chgData name="渡辺　大登" userId="2262cdae-5a63-4950-94ad-07cd088a81e8" providerId="ADAL" clId="{4C074226-2E62-4D23-A0B7-0C64222D626B}" dt="2021-02-15T11:58:38.800" v="1031" actId="2696"/>
        <pc:sldMkLst>
          <pc:docMk/>
          <pc:sldMk cId="3625291768" sldId="301"/>
        </pc:sldMkLst>
      </pc:sldChg>
      <pc:sldChg chg="del">
        <pc:chgData name="渡辺　大登" userId="2262cdae-5a63-4950-94ad-07cd088a81e8" providerId="ADAL" clId="{4C074226-2E62-4D23-A0B7-0C64222D626B}" dt="2021-02-15T11:58:07.984" v="1002" actId="2696"/>
        <pc:sldMkLst>
          <pc:docMk/>
          <pc:sldMk cId="420395373" sldId="302"/>
        </pc:sldMkLst>
      </pc:sldChg>
      <pc:sldChg chg="del">
        <pc:chgData name="渡辺　大登" userId="2262cdae-5a63-4950-94ad-07cd088a81e8" providerId="ADAL" clId="{4C074226-2E62-4D23-A0B7-0C64222D626B}" dt="2021-02-15T11:58:14.061" v="1007" actId="2696"/>
        <pc:sldMkLst>
          <pc:docMk/>
          <pc:sldMk cId="2990681278" sldId="303"/>
        </pc:sldMkLst>
      </pc:sldChg>
      <pc:sldChg chg="del">
        <pc:chgData name="渡辺　大登" userId="2262cdae-5a63-4950-94ad-07cd088a81e8" providerId="ADAL" clId="{4C074226-2E62-4D23-A0B7-0C64222D626B}" dt="2021-02-15T11:58:14.582" v="1008" actId="2696"/>
        <pc:sldMkLst>
          <pc:docMk/>
          <pc:sldMk cId="2262281588" sldId="304"/>
        </pc:sldMkLst>
      </pc:sldChg>
      <pc:sldChg chg="del">
        <pc:chgData name="渡辺　大登" userId="2262cdae-5a63-4950-94ad-07cd088a81e8" providerId="ADAL" clId="{4C074226-2E62-4D23-A0B7-0C64222D626B}" dt="2021-02-15T11:58:08.585" v="1003" actId="2696"/>
        <pc:sldMkLst>
          <pc:docMk/>
          <pc:sldMk cId="3993665136" sldId="305"/>
        </pc:sldMkLst>
      </pc:sldChg>
      <pc:sldChg chg="del">
        <pc:chgData name="渡辺　大登" userId="2262cdae-5a63-4950-94ad-07cd088a81e8" providerId="ADAL" clId="{4C074226-2E62-4D23-A0B7-0C64222D626B}" dt="2021-02-15T11:58:11.676" v="1004" actId="2696"/>
        <pc:sldMkLst>
          <pc:docMk/>
          <pc:sldMk cId="2519938600" sldId="306"/>
        </pc:sldMkLst>
      </pc:sldChg>
      <pc:sldChg chg="del">
        <pc:chgData name="渡辺　大登" userId="2262cdae-5a63-4950-94ad-07cd088a81e8" providerId="ADAL" clId="{4C074226-2E62-4D23-A0B7-0C64222D626B}" dt="2021-02-15T11:58:13.005" v="1006" actId="2696"/>
        <pc:sldMkLst>
          <pc:docMk/>
          <pc:sldMk cId="237967143" sldId="307"/>
        </pc:sldMkLst>
      </pc:sldChg>
      <pc:sldChg chg="del">
        <pc:chgData name="渡辺　大登" userId="2262cdae-5a63-4950-94ad-07cd088a81e8" providerId="ADAL" clId="{4C074226-2E62-4D23-A0B7-0C64222D626B}" dt="2021-02-15T11:58:40.146" v="1032" actId="2696"/>
        <pc:sldMkLst>
          <pc:docMk/>
          <pc:sldMk cId="475715690" sldId="308"/>
        </pc:sldMkLst>
      </pc:sldChg>
      <pc:sldChg chg="del">
        <pc:chgData name="渡辺　大登" userId="2262cdae-5a63-4950-94ad-07cd088a81e8" providerId="ADAL" clId="{4C074226-2E62-4D23-A0B7-0C64222D626B}" dt="2021-02-15T11:58:07.458" v="1001" actId="2696"/>
        <pc:sldMkLst>
          <pc:docMk/>
          <pc:sldMk cId="1931891053" sldId="310"/>
        </pc:sldMkLst>
      </pc:sldChg>
      <pc:sldChg chg="del">
        <pc:chgData name="渡辺　大登" userId="2262cdae-5a63-4950-94ad-07cd088a81e8" providerId="ADAL" clId="{4C074226-2E62-4D23-A0B7-0C64222D626B}" dt="2021-02-15T11:58:07.036" v="1000" actId="2696"/>
        <pc:sldMkLst>
          <pc:docMk/>
          <pc:sldMk cId="3638518961" sldId="311"/>
        </pc:sldMkLst>
      </pc:sldChg>
      <pc:sldChg chg="del">
        <pc:chgData name="渡辺　大登" userId="2262cdae-5a63-4950-94ad-07cd088a81e8" providerId="ADAL" clId="{4C074226-2E62-4D23-A0B7-0C64222D626B}" dt="2021-02-15T11:58:12.025" v="1005" actId="2696"/>
        <pc:sldMkLst>
          <pc:docMk/>
          <pc:sldMk cId="3072701852" sldId="312"/>
        </pc:sldMkLst>
      </pc:sldChg>
      <pc:sldChg chg="del">
        <pc:chgData name="渡辺　大登" userId="2262cdae-5a63-4950-94ad-07cd088a81e8" providerId="ADAL" clId="{4C074226-2E62-4D23-A0B7-0C64222D626B}" dt="2021-02-15T11:58:41.530" v="1033" actId="2696"/>
        <pc:sldMkLst>
          <pc:docMk/>
          <pc:sldMk cId="2926488208" sldId="314"/>
        </pc:sldMkLst>
      </pc:sldChg>
      <pc:sldChg chg="addSp delSp modSp">
        <pc:chgData name="渡辺　大登" userId="2262cdae-5a63-4950-94ad-07cd088a81e8" providerId="ADAL" clId="{4C074226-2E62-4D23-A0B7-0C64222D626B}" dt="2021-02-15T12:07:20.346" v="1048" actId="1036"/>
        <pc:sldMkLst>
          <pc:docMk/>
          <pc:sldMk cId="17834075" sldId="317"/>
        </pc:sldMkLst>
        <pc:spChg chg="mod">
          <ac:chgData name="渡辺　大登" userId="2262cdae-5a63-4950-94ad-07cd088a81e8" providerId="ADAL" clId="{4C074226-2E62-4D23-A0B7-0C64222D626B}" dt="2021-02-15T09:29:31.037" v="288" actId="12789"/>
          <ac:spMkLst>
            <pc:docMk/>
            <pc:sldMk cId="17834075" sldId="317"/>
            <ac:spMk id="7" creationId="{6A9B7CC0-CA49-41CD-84AF-47228C2296E7}"/>
          </ac:spMkLst>
        </pc:spChg>
        <pc:spChg chg="mod">
          <ac:chgData name="渡辺　大登" userId="2262cdae-5a63-4950-94ad-07cd088a81e8" providerId="ADAL" clId="{4C074226-2E62-4D23-A0B7-0C64222D626B}" dt="2021-02-12T13:49:45" v="44" actId="1076"/>
          <ac:spMkLst>
            <pc:docMk/>
            <pc:sldMk cId="17834075" sldId="317"/>
            <ac:spMk id="22" creationId="{7F85CDA9-94F0-435C-B59C-FDAFD3AD4A36}"/>
          </ac:spMkLst>
        </pc:spChg>
        <pc:spChg chg="del">
          <ac:chgData name="渡辺　大登" userId="2262cdae-5a63-4950-94ad-07cd088a81e8" providerId="ADAL" clId="{4C074226-2E62-4D23-A0B7-0C64222D626B}" dt="2021-02-15T09:28:48.158" v="277" actId="478"/>
          <ac:spMkLst>
            <pc:docMk/>
            <pc:sldMk cId="17834075" sldId="317"/>
            <ac:spMk id="29" creationId="{0F509500-85E9-4A2F-AE25-7B606FF4FE1C}"/>
          </ac:spMkLst>
        </pc:spChg>
        <pc:spChg chg="del mod">
          <ac:chgData name="渡辺　大登" userId="2262cdae-5a63-4950-94ad-07cd088a81e8" providerId="ADAL" clId="{4C074226-2E62-4D23-A0B7-0C64222D626B}" dt="2021-02-15T09:28:58.702" v="282" actId="478"/>
          <ac:spMkLst>
            <pc:docMk/>
            <pc:sldMk cId="17834075" sldId="317"/>
            <ac:spMk id="32" creationId="{72D653B2-A547-44F9-A459-F96B225867BD}"/>
          </ac:spMkLst>
        </pc:spChg>
        <pc:spChg chg="mod">
          <ac:chgData name="渡辺　大登" userId="2262cdae-5a63-4950-94ad-07cd088a81e8" providerId="ADAL" clId="{4C074226-2E62-4D23-A0B7-0C64222D626B}" dt="2021-02-12T13:49:27.101" v="41" actId="1076"/>
          <ac:spMkLst>
            <pc:docMk/>
            <pc:sldMk cId="17834075" sldId="317"/>
            <ac:spMk id="41" creationId="{6487F7D0-A9DB-4948-B703-284BD8A7B962}"/>
          </ac:spMkLst>
        </pc:spChg>
        <pc:spChg chg="mod">
          <ac:chgData name="渡辺　大登" userId="2262cdae-5a63-4950-94ad-07cd088a81e8" providerId="ADAL" clId="{4C074226-2E62-4D23-A0B7-0C64222D626B}" dt="2021-02-15T12:07:20.346" v="1048" actId="1036"/>
          <ac:spMkLst>
            <pc:docMk/>
            <pc:sldMk cId="17834075" sldId="317"/>
            <ac:spMk id="100" creationId="{C4206509-937F-4CC7-B59F-BFCAFA58F47F}"/>
          </ac:spMkLst>
        </pc:spChg>
        <pc:grpChg chg="add mod">
          <ac:chgData name="渡辺　大登" userId="2262cdae-5a63-4950-94ad-07cd088a81e8" providerId="ADAL" clId="{4C074226-2E62-4D23-A0B7-0C64222D626B}" dt="2021-02-12T13:59:46.230" v="169" actId="164"/>
          <ac:grpSpMkLst>
            <pc:docMk/>
            <pc:sldMk cId="17834075" sldId="317"/>
            <ac:grpSpMk id="4" creationId="{54CC8251-E1DA-4403-BDA4-23EB5C9C7AD3}"/>
          </ac:grpSpMkLst>
        </pc:grpChg>
        <pc:grpChg chg="del">
          <ac:chgData name="渡辺　大登" userId="2262cdae-5a63-4950-94ad-07cd088a81e8" providerId="ADAL" clId="{4C074226-2E62-4D23-A0B7-0C64222D626B}" dt="2021-02-15T09:28:45.645" v="276" actId="478"/>
          <ac:grpSpMkLst>
            <pc:docMk/>
            <pc:sldMk cId="17834075" sldId="317"/>
            <ac:grpSpMk id="17" creationId="{34485C4F-1221-4E02-85D3-15798EF809B2}"/>
          </ac:grpSpMkLst>
        </pc:grpChg>
        <pc:grpChg chg="del">
          <ac:chgData name="渡辺　大登" userId="2262cdae-5a63-4950-94ad-07cd088a81e8" providerId="ADAL" clId="{4C074226-2E62-4D23-A0B7-0C64222D626B}" dt="2021-02-15T09:28:59.924" v="283" actId="478"/>
          <ac:grpSpMkLst>
            <pc:docMk/>
            <pc:sldMk cId="17834075" sldId="317"/>
            <ac:grpSpMk id="30" creationId="{7213E262-C2F7-4E1A-8EFA-5C15AD12ABB2}"/>
          </ac:grpSpMkLst>
        </pc:grpChg>
        <pc:grpChg chg="add mod">
          <ac:chgData name="渡辺　大登" userId="2262cdae-5a63-4950-94ad-07cd088a81e8" providerId="ADAL" clId="{4C074226-2E62-4D23-A0B7-0C64222D626B}" dt="2021-02-15T09:31:28.471" v="328" actId="1036"/>
          <ac:grpSpMkLst>
            <pc:docMk/>
            <pc:sldMk cId="17834075" sldId="317"/>
            <ac:grpSpMk id="64" creationId="{D5B6B6C8-0910-428C-A55D-999889595626}"/>
          </ac:grpSpMkLst>
        </pc:grpChg>
        <pc:grpChg chg="add mod">
          <ac:chgData name="渡辺　大登" userId="2262cdae-5a63-4950-94ad-07cd088a81e8" providerId="ADAL" clId="{4C074226-2E62-4D23-A0B7-0C64222D626B}" dt="2021-02-15T09:29:54.166" v="298" actId="1035"/>
          <ac:grpSpMkLst>
            <pc:docMk/>
            <pc:sldMk cId="17834075" sldId="317"/>
            <ac:grpSpMk id="79" creationId="{D5CBDF73-1945-4400-AFA8-50AD9C08027E}"/>
          </ac:grpSpMkLst>
        </pc:grpChg>
        <pc:grpChg chg="del">
          <ac:chgData name="渡辺　大登" userId="2262cdae-5a63-4950-94ad-07cd088a81e8" providerId="ADAL" clId="{4C074226-2E62-4D23-A0B7-0C64222D626B}" dt="2021-02-15T09:28:53.101" v="279" actId="478"/>
          <ac:grpSpMkLst>
            <pc:docMk/>
            <pc:sldMk cId="17834075" sldId="317"/>
            <ac:grpSpMk id="113" creationId="{C3923A91-CB50-4F20-8179-D15002BABC8C}"/>
          </ac:grpSpMkLst>
        </pc:grpChg>
        <pc:picChg chg="del mod">
          <ac:chgData name="渡辺　大登" userId="2262cdae-5a63-4950-94ad-07cd088a81e8" providerId="ADAL" clId="{4C074226-2E62-4D23-A0B7-0C64222D626B}" dt="2021-02-15T09:25:02.846" v="246" actId="478"/>
          <ac:picMkLst>
            <pc:docMk/>
            <pc:sldMk cId="17834075" sldId="317"/>
            <ac:picMk id="5" creationId="{D880A6ED-64E2-479D-9D37-655FEEDFE46B}"/>
          </ac:picMkLst>
        </pc:picChg>
        <pc:picChg chg="add del mod">
          <ac:chgData name="渡辺　大登" userId="2262cdae-5a63-4950-94ad-07cd088a81e8" providerId="ADAL" clId="{4C074226-2E62-4D23-A0B7-0C64222D626B}" dt="2021-02-15T09:25:00.757" v="245" actId="478"/>
          <ac:picMkLst>
            <pc:docMk/>
            <pc:sldMk cId="17834075" sldId="317"/>
            <ac:picMk id="49" creationId="{F3234A2E-26BE-4758-B63E-229603A833EF}"/>
          </ac:picMkLst>
        </pc:picChg>
        <pc:cxnChg chg="ord">
          <ac:chgData name="渡辺　大登" userId="2262cdae-5a63-4950-94ad-07cd088a81e8" providerId="ADAL" clId="{4C074226-2E62-4D23-A0B7-0C64222D626B}" dt="2021-02-15T09:30:33.585" v="306" actId="166"/>
          <ac:cxnSpMkLst>
            <pc:docMk/>
            <pc:sldMk cId="17834075" sldId="317"/>
            <ac:cxnSpMk id="11" creationId="{DCAB06EE-CAD6-46DC-AE3C-4BBD7E74B14B}"/>
          </ac:cxnSpMkLst>
        </pc:cxnChg>
        <pc:cxnChg chg="mod">
          <ac:chgData name="渡辺　大登" userId="2262cdae-5a63-4950-94ad-07cd088a81e8" providerId="ADAL" clId="{4C074226-2E62-4D23-A0B7-0C64222D626B}" dt="2021-02-15T09:29:54.166" v="298" actId="1035"/>
          <ac:cxnSpMkLst>
            <pc:docMk/>
            <pc:sldMk cId="17834075" sldId="317"/>
            <ac:cxnSpMk id="95" creationId="{17AD6C68-987C-4F3E-BC09-9C8D093076C3}"/>
          </ac:cxnSpMkLst>
        </pc:cxnChg>
      </pc:sldChg>
      <pc:sldChg chg="modSp">
        <pc:chgData name="渡辺　大登" userId="2262cdae-5a63-4950-94ad-07cd088a81e8" providerId="ADAL" clId="{4C074226-2E62-4D23-A0B7-0C64222D626B}" dt="2021-02-15T11:03:58.191" v="602"/>
        <pc:sldMkLst>
          <pc:docMk/>
          <pc:sldMk cId="3868277573" sldId="318"/>
        </pc:sldMkLst>
        <pc:spChg chg="mod">
          <ac:chgData name="渡辺　大登" userId="2262cdae-5a63-4950-94ad-07cd088a81e8" providerId="ADAL" clId="{4C074226-2E62-4D23-A0B7-0C64222D626B}" dt="2021-02-15T11:03:58.191" v="602"/>
          <ac:spMkLst>
            <pc:docMk/>
            <pc:sldMk cId="3868277573" sldId="318"/>
            <ac:spMk id="7" creationId="{674B7A3A-4062-40AF-BFEF-433FC68E3E54}"/>
          </ac:spMkLst>
        </pc:spChg>
        <pc:grpChg chg="mod">
          <ac:chgData name="渡辺　大登" userId="2262cdae-5a63-4950-94ad-07cd088a81e8" providerId="ADAL" clId="{4C074226-2E62-4D23-A0B7-0C64222D626B}" dt="2021-02-15T09:33:05.095" v="335" actId="1076"/>
          <ac:grpSpMkLst>
            <pc:docMk/>
            <pc:sldMk cId="3868277573" sldId="318"/>
            <ac:grpSpMk id="51" creationId="{9426770F-4386-498E-9EFC-C13691BCD2ED}"/>
          </ac:grpSpMkLst>
        </pc:grpChg>
        <pc:grpChg chg="mod">
          <ac:chgData name="渡辺　大登" userId="2262cdae-5a63-4950-94ad-07cd088a81e8" providerId="ADAL" clId="{4C074226-2E62-4D23-A0B7-0C64222D626B}" dt="2021-02-15T09:33:05.095" v="335" actId="1076"/>
          <ac:grpSpMkLst>
            <pc:docMk/>
            <pc:sldMk cId="3868277573" sldId="318"/>
            <ac:grpSpMk id="57" creationId="{EDA587C5-F4C0-43D8-B7FB-5F712E2F16E7}"/>
          </ac:grpSpMkLst>
        </pc:grpChg>
        <pc:grpChg chg="mod">
          <ac:chgData name="渡辺　大登" userId="2262cdae-5a63-4950-94ad-07cd088a81e8" providerId="ADAL" clId="{4C074226-2E62-4D23-A0B7-0C64222D626B}" dt="2021-02-15T09:33:05.095" v="335" actId="1076"/>
          <ac:grpSpMkLst>
            <pc:docMk/>
            <pc:sldMk cId="3868277573" sldId="318"/>
            <ac:grpSpMk id="63" creationId="{D7A9B922-E18D-433F-8ED0-6DC8FA7EFFDA}"/>
          </ac:grpSpMkLst>
        </pc:grpChg>
        <pc:graphicFrameChg chg="mod">
          <ac:chgData name="渡辺　大登" userId="2262cdae-5a63-4950-94ad-07cd088a81e8" providerId="ADAL" clId="{4C074226-2E62-4D23-A0B7-0C64222D626B}" dt="2021-02-15T09:33:05.095" v="335" actId="1076"/>
          <ac:graphicFrameMkLst>
            <pc:docMk/>
            <pc:sldMk cId="3868277573" sldId="318"/>
            <ac:graphicFrameMk id="31" creationId="{BC0A700D-9B4C-432B-A4E4-0EB88E08D44C}"/>
          </ac:graphicFrameMkLst>
        </pc:graphicFrameChg>
      </pc:sldChg>
      <pc:sldChg chg="modSp">
        <pc:chgData name="渡辺　大登" userId="2262cdae-5a63-4950-94ad-07cd088a81e8" providerId="ADAL" clId="{4C074226-2E62-4D23-A0B7-0C64222D626B}" dt="2021-02-15T11:49:57.387" v="870"/>
        <pc:sldMkLst>
          <pc:docMk/>
          <pc:sldMk cId="3072093041" sldId="319"/>
        </pc:sldMkLst>
        <pc:spChg chg="mod">
          <ac:chgData name="渡辺　大登" userId="2262cdae-5a63-4950-94ad-07cd088a81e8" providerId="ADAL" clId="{4C074226-2E62-4D23-A0B7-0C64222D626B}" dt="2021-02-15T11:49:57.387" v="870"/>
          <ac:spMkLst>
            <pc:docMk/>
            <pc:sldMk cId="3072093041" sldId="319"/>
            <ac:spMk id="4" creationId="{0CF5F2C2-411B-4123-B1D1-E9A58F33A56B}"/>
          </ac:spMkLst>
        </pc:spChg>
      </pc:sldChg>
      <pc:sldChg chg="addSp delSp modSp modNotesTx">
        <pc:chgData name="渡辺　大登" userId="2262cdae-5a63-4950-94ad-07cd088a81e8" providerId="ADAL" clId="{4C074226-2E62-4D23-A0B7-0C64222D626B}" dt="2021-02-15T12:06:42.588" v="1046" actId="20577"/>
        <pc:sldMkLst>
          <pc:docMk/>
          <pc:sldMk cId="554001350" sldId="320"/>
        </pc:sldMkLst>
        <pc:grpChg chg="del">
          <ac:chgData name="渡辺　大登" userId="2262cdae-5a63-4950-94ad-07cd088a81e8" providerId="ADAL" clId="{4C074226-2E62-4D23-A0B7-0C64222D626B}" dt="2021-02-15T09:32:12.678" v="329" actId="478"/>
          <ac:grpSpMkLst>
            <pc:docMk/>
            <pc:sldMk cId="554001350" sldId="320"/>
            <ac:grpSpMk id="8" creationId="{9A20BC3E-2C6E-4560-9E05-E676D43AEF59}"/>
          </ac:grpSpMkLst>
        </pc:grpChg>
        <pc:grpChg chg="del">
          <ac:chgData name="渡辺　大登" userId="2262cdae-5a63-4950-94ad-07cd088a81e8" providerId="ADAL" clId="{4C074226-2E62-4D23-A0B7-0C64222D626B}" dt="2021-02-15T09:32:12.678" v="329" actId="478"/>
          <ac:grpSpMkLst>
            <pc:docMk/>
            <pc:sldMk cId="554001350" sldId="320"/>
            <ac:grpSpMk id="13" creationId="{41A291F9-CCA3-413D-8DF6-E3BFEED2DD90}"/>
          </ac:grpSpMkLst>
        </pc:grpChg>
        <pc:grpChg chg="del">
          <ac:chgData name="渡辺　大登" userId="2262cdae-5a63-4950-94ad-07cd088a81e8" providerId="ADAL" clId="{4C074226-2E62-4D23-A0B7-0C64222D626B}" dt="2021-02-15T09:32:12.678" v="329" actId="478"/>
          <ac:grpSpMkLst>
            <pc:docMk/>
            <pc:sldMk cId="554001350" sldId="320"/>
            <ac:grpSpMk id="18" creationId="{AFAB1452-57D2-4A5E-BA1C-C4642AD00B08}"/>
          </ac:grpSpMkLst>
        </pc:grpChg>
        <pc:grpChg chg="del">
          <ac:chgData name="渡辺　大登" userId="2262cdae-5a63-4950-94ad-07cd088a81e8" providerId="ADAL" clId="{4C074226-2E62-4D23-A0B7-0C64222D626B}" dt="2021-02-15T09:32:12.678" v="329" actId="478"/>
          <ac:grpSpMkLst>
            <pc:docMk/>
            <pc:sldMk cId="554001350" sldId="320"/>
            <ac:grpSpMk id="23" creationId="{B8089498-1E8F-42A8-B248-3AB54195B415}"/>
          </ac:grpSpMkLst>
        </pc:grpChg>
        <pc:grpChg chg="del">
          <ac:chgData name="渡辺　大登" userId="2262cdae-5a63-4950-94ad-07cd088a81e8" providerId="ADAL" clId="{4C074226-2E62-4D23-A0B7-0C64222D626B}" dt="2021-02-15T09:32:12.678" v="329" actId="478"/>
          <ac:grpSpMkLst>
            <pc:docMk/>
            <pc:sldMk cId="554001350" sldId="320"/>
            <ac:grpSpMk id="26" creationId="{62D20923-9157-4A2B-BCD2-4597397AAAC0}"/>
          </ac:grpSpMkLst>
        </pc:grpChg>
        <pc:grpChg chg="del">
          <ac:chgData name="渡辺　大登" userId="2262cdae-5a63-4950-94ad-07cd088a81e8" providerId="ADAL" clId="{4C074226-2E62-4D23-A0B7-0C64222D626B}" dt="2021-02-15T09:32:12.678" v="329" actId="478"/>
          <ac:grpSpMkLst>
            <pc:docMk/>
            <pc:sldMk cId="554001350" sldId="320"/>
            <ac:grpSpMk id="29" creationId="{0EC3BC58-7C0C-44FF-B988-1F56BC366A8E}"/>
          </ac:grpSpMkLst>
        </pc:grpChg>
        <pc:grpChg chg="add mod">
          <ac:chgData name="渡辺　大登" userId="2262cdae-5a63-4950-94ad-07cd088a81e8" providerId="ADAL" clId="{4C074226-2E62-4D23-A0B7-0C64222D626B}" dt="2021-02-15T09:32:43.844" v="333" actId="1076"/>
          <ac:grpSpMkLst>
            <pc:docMk/>
            <pc:sldMk cId="554001350" sldId="320"/>
            <ac:grpSpMk id="33" creationId="{560AF1B8-FFEF-4FF5-8972-422DDA27EE6A}"/>
          </ac:grpSpMkLst>
        </pc:grpChg>
        <pc:grpChg chg="add mod">
          <ac:chgData name="渡辺　大登" userId="2262cdae-5a63-4950-94ad-07cd088a81e8" providerId="ADAL" clId="{4C074226-2E62-4D23-A0B7-0C64222D626B}" dt="2021-02-15T09:32:43.844" v="333" actId="1076"/>
          <ac:grpSpMkLst>
            <pc:docMk/>
            <pc:sldMk cId="554001350" sldId="320"/>
            <ac:grpSpMk id="39" creationId="{2BF080EA-90C9-4C5E-BAA5-93800D531C1B}"/>
          </ac:grpSpMkLst>
        </pc:grpChg>
        <pc:grpChg chg="add mod">
          <ac:chgData name="渡辺　大登" userId="2262cdae-5a63-4950-94ad-07cd088a81e8" providerId="ADAL" clId="{4C074226-2E62-4D23-A0B7-0C64222D626B}" dt="2021-02-15T09:32:43.844" v="333" actId="1076"/>
          <ac:grpSpMkLst>
            <pc:docMk/>
            <pc:sldMk cId="554001350" sldId="320"/>
            <ac:grpSpMk id="45" creationId="{2A586E77-E94C-4A28-8847-D59C107C4015}"/>
          </ac:grpSpMkLst>
        </pc:grpChg>
        <pc:graphicFrameChg chg="del">
          <ac:chgData name="渡辺　大登" userId="2262cdae-5a63-4950-94ad-07cd088a81e8" providerId="ADAL" clId="{4C074226-2E62-4D23-A0B7-0C64222D626B}" dt="2021-02-15T09:32:12.678" v="329" actId="478"/>
          <ac:graphicFrameMkLst>
            <pc:docMk/>
            <pc:sldMk cId="554001350" sldId="320"/>
            <ac:graphicFrameMk id="7" creationId="{A20940EA-D530-4BCA-8A92-D6A129DF1626}"/>
          </ac:graphicFrameMkLst>
        </pc:graphicFrameChg>
        <pc:graphicFrameChg chg="add mod">
          <ac:chgData name="渡辺　大登" userId="2262cdae-5a63-4950-94ad-07cd088a81e8" providerId="ADAL" clId="{4C074226-2E62-4D23-A0B7-0C64222D626B}" dt="2021-02-15T09:32:43.844" v="333" actId="1076"/>
          <ac:graphicFrameMkLst>
            <pc:docMk/>
            <pc:sldMk cId="554001350" sldId="320"/>
            <ac:graphicFrameMk id="32" creationId="{3807C39E-4FEE-4A71-811D-2319E830479F}"/>
          </ac:graphicFrameMkLst>
        </pc:graphicFrameChg>
      </pc:sldChg>
      <pc:sldChg chg="modSp modNotesTx">
        <pc:chgData name="渡辺　大登" userId="2262cdae-5a63-4950-94ad-07cd088a81e8" providerId="ADAL" clId="{4C074226-2E62-4D23-A0B7-0C64222D626B}" dt="2021-02-15T12:10:40.579" v="1051" actId="20577"/>
        <pc:sldMkLst>
          <pc:docMk/>
          <pc:sldMk cId="2300080010" sldId="321"/>
        </pc:sldMkLst>
        <pc:spChg chg="mod">
          <ac:chgData name="渡辺　大登" userId="2262cdae-5a63-4950-94ad-07cd088a81e8" providerId="ADAL" clId="{4C074226-2E62-4D23-A0B7-0C64222D626B}" dt="2021-02-15T11:05:51.958" v="641" actId="207"/>
          <ac:spMkLst>
            <pc:docMk/>
            <pc:sldMk cId="2300080010" sldId="321"/>
            <ac:spMk id="4" creationId="{243E2495-A60E-40D8-80FC-E1B2214D0EFF}"/>
          </ac:spMkLst>
        </pc:spChg>
      </pc:sldChg>
      <pc:sldChg chg="modSp">
        <pc:chgData name="渡辺　大登" userId="2262cdae-5a63-4950-94ad-07cd088a81e8" providerId="ADAL" clId="{4C074226-2E62-4D23-A0B7-0C64222D626B}" dt="2021-02-15T09:35:59.926" v="503"/>
        <pc:sldMkLst>
          <pc:docMk/>
          <pc:sldMk cId="1271555620" sldId="322"/>
        </pc:sldMkLst>
        <pc:spChg chg="mod">
          <ac:chgData name="渡辺　大登" userId="2262cdae-5a63-4950-94ad-07cd088a81e8" providerId="ADAL" clId="{4C074226-2E62-4D23-A0B7-0C64222D626B}" dt="2021-02-15T09:35:59.926" v="503"/>
          <ac:spMkLst>
            <pc:docMk/>
            <pc:sldMk cId="1271555620" sldId="322"/>
            <ac:spMk id="2" creationId="{7097A00D-8279-4E8A-9DF2-62FFE14B744A}"/>
          </ac:spMkLst>
        </pc:spChg>
        <pc:spChg chg="mod">
          <ac:chgData name="渡辺　大登" userId="2262cdae-5a63-4950-94ad-07cd088a81e8" providerId="ADAL" clId="{4C074226-2E62-4D23-A0B7-0C64222D626B}" dt="2021-02-15T09:35:44.423" v="477" actId="20577"/>
          <ac:spMkLst>
            <pc:docMk/>
            <pc:sldMk cId="1271555620" sldId="322"/>
            <ac:spMk id="4" creationId="{79195DF0-0572-4D2E-9DB8-04B0529C2DDA}"/>
          </ac:spMkLst>
        </pc:spChg>
      </pc:sldChg>
      <pc:sldChg chg="modSp">
        <pc:chgData name="渡辺　大登" userId="2262cdae-5a63-4950-94ad-07cd088a81e8" providerId="ADAL" clId="{4C074226-2E62-4D23-A0B7-0C64222D626B}" dt="2021-02-15T11:57:13.155" v="994"/>
        <pc:sldMkLst>
          <pc:docMk/>
          <pc:sldMk cId="573431047" sldId="330"/>
        </pc:sldMkLst>
        <pc:spChg chg="mod">
          <ac:chgData name="渡辺　大登" userId="2262cdae-5a63-4950-94ad-07cd088a81e8" providerId="ADAL" clId="{4C074226-2E62-4D23-A0B7-0C64222D626B}" dt="2021-02-15T11:55:50.594" v="918"/>
          <ac:spMkLst>
            <pc:docMk/>
            <pc:sldMk cId="573431047" sldId="330"/>
            <ac:spMk id="4" creationId="{CB79F8E3-7DCA-4185-80E0-13B678569B42}"/>
          </ac:spMkLst>
        </pc:spChg>
        <pc:spChg chg="mod">
          <ac:chgData name="渡辺　大登" userId="2262cdae-5a63-4950-94ad-07cd088a81e8" providerId="ADAL" clId="{4C074226-2E62-4D23-A0B7-0C64222D626B}" dt="2021-02-15T11:57:13.155" v="994"/>
          <ac:spMkLst>
            <pc:docMk/>
            <pc:sldMk cId="573431047" sldId="330"/>
            <ac:spMk id="5" creationId="{CE8959A6-DA03-4177-B81B-EF692A695B9D}"/>
          </ac:spMkLst>
        </pc:spChg>
      </pc:sldChg>
      <pc:sldChg chg="addSp delSp modSp">
        <pc:chgData name="渡辺　大登" userId="2262cdae-5a63-4950-94ad-07cd088a81e8" providerId="ADAL" clId="{4C074226-2E62-4D23-A0B7-0C64222D626B}" dt="2021-02-15T11:13:18.327" v="762" actId="207"/>
        <pc:sldMkLst>
          <pc:docMk/>
          <pc:sldMk cId="9547091" sldId="332"/>
        </pc:sldMkLst>
        <pc:spChg chg="add del mod">
          <ac:chgData name="渡辺　大登" userId="2262cdae-5a63-4950-94ad-07cd088a81e8" providerId="ADAL" clId="{4C074226-2E62-4D23-A0B7-0C64222D626B}" dt="2021-02-15T11:11:13.373" v="731"/>
          <ac:spMkLst>
            <pc:docMk/>
            <pc:sldMk cId="9547091" sldId="332"/>
            <ac:spMk id="2" creationId="{398C14CA-2647-457A-8D5D-D1F0CFB22C62}"/>
          </ac:spMkLst>
        </pc:spChg>
        <pc:spChg chg="mod">
          <ac:chgData name="渡辺　大登" userId="2262cdae-5a63-4950-94ad-07cd088a81e8" providerId="ADAL" clId="{4C074226-2E62-4D23-A0B7-0C64222D626B}" dt="2021-02-15T11:08:00.215" v="654"/>
          <ac:spMkLst>
            <pc:docMk/>
            <pc:sldMk cId="9547091" sldId="332"/>
            <ac:spMk id="6" creationId="{79FEEA05-CBDA-456C-B613-C84469E59278}"/>
          </ac:spMkLst>
        </pc:spChg>
        <pc:spChg chg="mod">
          <ac:chgData name="渡辺　大登" userId="2262cdae-5a63-4950-94ad-07cd088a81e8" providerId="ADAL" clId="{4C074226-2E62-4D23-A0B7-0C64222D626B}" dt="2021-02-15T11:13:18.327" v="762" actId="207"/>
          <ac:spMkLst>
            <pc:docMk/>
            <pc:sldMk cId="9547091" sldId="332"/>
            <ac:spMk id="7" creationId="{B56755C3-7551-4D40-8AFE-D35703E01FD6}"/>
          </ac:spMkLst>
        </pc:spChg>
        <pc:spChg chg="add mod">
          <ac:chgData name="渡辺　大登" userId="2262cdae-5a63-4950-94ad-07cd088a81e8" providerId="ADAL" clId="{4C074226-2E62-4D23-A0B7-0C64222D626B}" dt="2021-02-15T11:12:45.284" v="758"/>
          <ac:spMkLst>
            <pc:docMk/>
            <pc:sldMk cId="9547091" sldId="332"/>
            <ac:spMk id="8" creationId="{97CE328E-93EF-4483-BC85-2DD168C84C92}"/>
          </ac:spMkLst>
        </pc:spChg>
      </pc:sldChg>
      <pc:sldChg chg="addSp delSp modSp">
        <pc:chgData name="渡辺　大登" userId="2262cdae-5a63-4950-94ad-07cd088a81e8" providerId="ADAL" clId="{4C074226-2E62-4D23-A0B7-0C64222D626B}" dt="2021-02-15T11:49:09.427" v="764" actId="1036"/>
        <pc:sldMkLst>
          <pc:docMk/>
          <pc:sldMk cId="2006372833" sldId="334"/>
        </pc:sldMkLst>
        <pc:spChg chg="mod topLvl">
          <ac:chgData name="渡辺　大登" userId="2262cdae-5a63-4950-94ad-07cd088a81e8" providerId="ADAL" clId="{4C074226-2E62-4D23-A0B7-0C64222D626B}" dt="2021-02-15T11:49:09.427" v="764" actId="1036"/>
          <ac:spMkLst>
            <pc:docMk/>
            <pc:sldMk cId="2006372833" sldId="334"/>
            <ac:spMk id="7" creationId="{E2C9DB28-FBA4-4474-92DB-8CBA508873BD}"/>
          </ac:spMkLst>
        </pc:spChg>
        <pc:spChg chg="mod topLvl">
          <ac:chgData name="渡辺　大登" userId="2262cdae-5a63-4950-94ad-07cd088a81e8" providerId="ADAL" clId="{4C074226-2E62-4D23-A0B7-0C64222D626B}" dt="2021-02-12T13:55:31.853" v="69" actId="164"/>
          <ac:spMkLst>
            <pc:docMk/>
            <pc:sldMk cId="2006372833" sldId="334"/>
            <ac:spMk id="35" creationId="{FF7D98FF-76E6-4F40-95FF-33449269BE59}"/>
          </ac:spMkLst>
        </pc:spChg>
        <pc:spChg chg="mod topLvl">
          <ac:chgData name="渡辺　大登" userId="2262cdae-5a63-4950-94ad-07cd088a81e8" providerId="ADAL" clId="{4C074226-2E62-4D23-A0B7-0C64222D626B}" dt="2021-02-12T13:55:31.853" v="69" actId="164"/>
          <ac:spMkLst>
            <pc:docMk/>
            <pc:sldMk cId="2006372833" sldId="334"/>
            <ac:spMk id="36" creationId="{ED6E2BA1-75A2-4164-AC23-D08B395849FD}"/>
          </ac:spMkLst>
        </pc:spChg>
        <pc:spChg chg="mod topLvl">
          <ac:chgData name="渡辺　大登" userId="2262cdae-5a63-4950-94ad-07cd088a81e8" providerId="ADAL" clId="{4C074226-2E62-4D23-A0B7-0C64222D626B}" dt="2021-02-12T13:55:31.853" v="69" actId="164"/>
          <ac:spMkLst>
            <pc:docMk/>
            <pc:sldMk cId="2006372833" sldId="334"/>
            <ac:spMk id="37" creationId="{4F02114C-5E27-48F9-ACA5-0D207F5B5117}"/>
          </ac:spMkLst>
        </pc:spChg>
        <pc:spChg chg="mod">
          <ac:chgData name="渡辺　大登" userId="2262cdae-5a63-4950-94ad-07cd088a81e8" providerId="ADAL" clId="{4C074226-2E62-4D23-A0B7-0C64222D626B}" dt="2021-02-15T09:26:30.306" v="255" actId="164"/>
          <ac:spMkLst>
            <pc:docMk/>
            <pc:sldMk cId="2006372833" sldId="334"/>
            <ac:spMk id="47" creationId="{A2A92DB5-04E9-44A4-BFAF-96DF7253CFAA}"/>
          </ac:spMkLst>
        </pc:spChg>
        <pc:spChg chg="mod topLvl">
          <ac:chgData name="渡辺　大登" userId="2262cdae-5a63-4950-94ad-07cd088a81e8" providerId="ADAL" clId="{4C074226-2E62-4D23-A0B7-0C64222D626B}" dt="2021-02-15T09:26:30.306" v="255" actId="164"/>
          <ac:spMkLst>
            <pc:docMk/>
            <pc:sldMk cId="2006372833" sldId="334"/>
            <ac:spMk id="50" creationId="{B83953E5-5E8F-494B-A1CB-030E05F990CE}"/>
          </ac:spMkLst>
        </pc:spChg>
        <pc:spChg chg="mod">
          <ac:chgData name="渡辺　大登" userId="2262cdae-5a63-4950-94ad-07cd088a81e8" providerId="ADAL" clId="{4C074226-2E62-4D23-A0B7-0C64222D626B}" dt="2021-02-15T09:26:30.306" v="255" actId="164"/>
          <ac:spMkLst>
            <pc:docMk/>
            <pc:sldMk cId="2006372833" sldId="334"/>
            <ac:spMk id="51" creationId="{453B4E2B-D104-4CF0-AA32-14C22359ACE7}"/>
          </ac:spMkLst>
        </pc:spChg>
        <pc:spChg chg="mod topLvl">
          <ac:chgData name="渡辺　大登" userId="2262cdae-5a63-4950-94ad-07cd088a81e8" providerId="ADAL" clId="{4C074226-2E62-4D23-A0B7-0C64222D626B}" dt="2021-02-15T09:25:52.825" v="251" actId="164"/>
          <ac:spMkLst>
            <pc:docMk/>
            <pc:sldMk cId="2006372833" sldId="334"/>
            <ac:spMk id="58" creationId="{EBA4DE6B-F2A9-413A-B4A7-DECB32EEA19A}"/>
          </ac:spMkLst>
        </pc:spChg>
        <pc:spChg chg="mod topLvl">
          <ac:chgData name="渡辺　大登" userId="2262cdae-5a63-4950-94ad-07cd088a81e8" providerId="ADAL" clId="{4C074226-2E62-4D23-A0B7-0C64222D626B}" dt="2021-02-15T09:25:52.825" v="251" actId="164"/>
          <ac:spMkLst>
            <pc:docMk/>
            <pc:sldMk cId="2006372833" sldId="334"/>
            <ac:spMk id="61" creationId="{F15E161E-0FB8-42D7-9237-3D84DAC96074}"/>
          </ac:spMkLst>
        </pc:spChg>
        <pc:spChg chg="mod">
          <ac:chgData name="渡辺　大登" userId="2262cdae-5a63-4950-94ad-07cd088a81e8" providerId="ADAL" clId="{4C074226-2E62-4D23-A0B7-0C64222D626B}" dt="2021-02-15T09:28:28.950" v="272"/>
          <ac:spMkLst>
            <pc:docMk/>
            <pc:sldMk cId="2006372833" sldId="334"/>
            <ac:spMk id="63" creationId="{0C3F6B47-8208-4BD7-9954-0AF2B4725594}"/>
          </ac:spMkLst>
        </pc:spChg>
        <pc:spChg chg="mod topLvl">
          <ac:chgData name="渡辺　大登" userId="2262cdae-5a63-4950-94ad-07cd088a81e8" providerId="ADAL" clId="{4C074226-2E62-4D23-A0B7-0C64222D626B}" dt="2021-02-12T13:54:37.635" v="56" actId="165"/>
          <ac:spMkLst>
            <pc:docMk/>
            <pc:sldMk cId="2006372833" sldId="334"/>
            <ac:spMk id="64" creationId="{81A56A2C-03A6-41F6-8177-7422DED976C6}"/>
          </ac:spMkLst>
        </pc:spChg>
        <pc:spChg chg="mod topLvl">
          <ac:chgData name="渡辺　大登" userId="2262cdae-5a63-4950-94ad-07cd088a81e8" providerId="ADAL" clId="{4C074226-2E62-4D23-A0B7-0C64222D626B}" dt="2021-02-12T13:54:37.635" v="56" actId="165"/>
          <ac:spMkLst>
            <pc:docMk/>
            <pc:sldMk cId="2006372833" sldId="334"/>
            <ac:spMk id="65" creationId="{51987CD6-E6CC-4451-A8B6-5B4B3ED59745}"/>
          </ac:spMkLst>
        </pc:spChg>
        <pc:spChg chg="mod topLvl">
          <ac:chgData name="渡辺　大登" userId="2262cdae-5a63-4950-94ad-07cd088a81e8" providerId="ADAL" clId="{4C074226-2E62-4D23-A0B7-0C64222D626B}" dt="2021-02-12T13:54:37.635" v="56" actId="165"/>
          <ac:spMkLst>
            <pc:docMk/>
            <pc:sldMk cId="2006372833" sldId="334"/>
            <ac:spMk id="66" creationId="{A56B6D09-5BB0-438B-8BB1-4D1A1119E951}"/>
          </ac:spMkLst>
        </pc:spChg>
        <pc:spChg chg="mod">
          <ac:chgData name="渡辺　大登" userId="2262cdae-5a63-4950-94ad-07cd088a81e8" providerId="ADAL" clId="{4C074226-2E62-4D23-A0B7-0C64222D626B}" dt="2021-02-15T09:26:14.702" v="253" actId="1076"/>
          <ac:spMkLst>
            <pc:docMk/>
            <pc:sldMk cId="2006372833" sldId="334"/>
            <ac:spMk id="76" creationId="{2E1D4185-7C3B-4A31-B5FA-D0444424BC95}"/>
          </ac:spMkLst>
        </pc:spChg>
        <pc:grpChg chg="add del mod ord">
          <ac:chgData name="渡辺　大登" userId="2262cdae-5a63-4950-94ad-07cd088a81e8" providerId="ADAL" clId="{4C074226-2E62-4D23-A0B7-0C64222D626B}" dt="2021-02-15T09:21:13.941" v="203" actId="478"/>
          <ac:grpSpMkLst>
            <pc:docMk/>
            <pc:sldMk cId="2006372833" sldId="334"/>
            <ac:grpSpMk id="5" creationId="{D417D1E6-06E0-42BF-BFB9-C09AF6C9F996}"/>
          </ac:grpSpMkLst>
        </pc:grpChg>
        <pc:grpChg chg="add mod">
          <ac:chgData name="渡辺　大登" userId="2262cdae-5a63-4950-94ad-07cd088a81e8" providerId="ADAL" clId="{4C074226-2E62-4D23-A0B7-0C64222D626B}" dt="2021-02-15T09:28:05.220" v="262" actId="408"/>
          <ac:grpSpMkLst>
            <pc:docMk/>
            <pc:sldMk cId="2006372833" sldId="334"/>
            <ac:grpSpMk id="10" creationId="{2E675899-7183-4A3B-8FD1-E93823CBCF49}"/>
          </ac:grpSpMkLst>
        </pc:grpChg>
        <pc:grpChg chg="add mod">
          <ac:chgData name="渡辺　大登" userId="2262cdae-5a63-4950-94ad-07cd088a81e8" providerId="ADAL" clId="{4C074226-2E62-4D23-A0B7-0C64222D626B}" dt="2021-02-15T09:26:30.306" v="255" actId="164"/>
          <ac:grpSpMkLst>
            <pc:docMk/>
            <pc:sldMk cId="2006372833" sldId="334"/>
            <ac:grpSpMk id="12" creationId="{1DA8ECA9-DBD4-417F-9F65-0DEB9BA35B8C}"/>
          </ac:grpSpMkLst>
        </pc:grpChg>
        <pc:grpChg chg="add mod">
          <ac:chgData name="渡辺　大登" userId="2262cdae-5a63-4950-94ad-07cd088a81e8" providerId="ADAL" clId="{4C074226-2E62-4D23-A0B7-0C64222D626B}" dt="2021-02-15T09:28:05.220" v="262" actId="408"/>
          <ac:grpSpMkLst>
            <pc:docMk/>
            <pc:sldMk cId="2006372833" sldId="334"/>
            <ac:grpSpMk id="13" creationId="{36550E27-9700-4193-B932-A5DE405D96C8}"/>
          </ac:grpSpMkLst>
        </pc:grpChg>
        <pc:grpChg chg="add del mod">
          <ac:chgData name="渡辺　大登" userId="2262cdae-5a63-4950-94ad-07cd088a81e8" providerId="ADAL" clId="{4C074226-2E62-4D23-A0B7-0C64222D626B}" dt="2021-02-15T09:27:12.002" v="258" actId="165"/>
          <ac:grpSpMkLst>
            <pc:docMk/>
            <pc:sldMk cId="2006372833" sldId="334"/>
            <ac:grpSpMk id="14" creationId="{5900F225-831D-4A43-8F44-BD974F2BF9A2}"/>
          </ac:grpSpMkLst>
        </pc:grpChg>
        <pc:grpChg chg="add mod">
          <ac:chgData name="渡辺　大登" userId="2262cdae-5a63-4950-94ad-07cd088a81e8" providerId="ADAL" clId="{4C074226-2E62-4D23-A0B7-0C64222D626B}" dt="2021-02-15T09:28:05.220" v="262" actId="408"/>
          <ac:grpSpMkLst>
            <pc:docMk/>
            <pc:sldMk cId="2006372833" sldId="334"/>
            <ac:grpSpMk id="15" creationId="{78F202D9-3EAC-42C6-932F-BB29E2FDD5C1}"/>
          </ac:grpSpMkLst>
        </pc:grpChg>
        <pc:grpChg chg="add del mod">
          <ac:chgData name="渡辺　大登" userId="2262cdae-5a63-4950-94ad-07cd088a81e8" providerId="ADAL" clId="{4C074226-2E62-4D23-A0B7-0C64222D626B}" dt="2021-02-12T13:55:04.942" v="62" actId="165"/>
          <ac:grpSpMkLst>
            <pc:docMk/>
            <pc:sldMk cId="2006372833" sldId="334"/>
            <ac:grpSpMk id="32" creationId="{1ABECC4B-E1A8-4698-981E-47FD2D3B3BD2}"/>
          </ac:grpSpMkLst>
        </pc:grpChg>
        <pc:grpChg chg="mod">
          <ac:chgData name="渡辺　大登" userId="2262cdae-5a63-4950-94ad-07cd088a81e8" providerId="ADAL" clId="{4C074226-2E62-4D23-A0B7-0C64222D626B}" dt="2021-02-15T09:26:30.306" v="255" actId="164"/>
          <ac:grpSpMkLst>
            <pc:docMk/>
            <pc:sldMk cId="2006372833" sldId="334"/>
            <ac:grpSpMk id="42" creationId="{EF68DE47-CFAA-49C3-B5A8-E479CCBDCA90}"/>
          </ac:grpSpMkLst>
        </pc:grpChg>
        <pc:grpChg chg="del">
          <ac:chgData name="渡辺　大登" userId="2262cdae-5a63-4950-94ad-07cd088a81e8" providerId="ADAL" clId="{4C074226-2E62-4D23-A0B7-0C64222D626B}" dt="2021-02-15T09:17:21.595" v="186" actId="165"/>
          <ac:grpSpMkLst>
            <pc:docMk/>
            <pc:sldMk cId="2006372833" sldId="334"/>
            <ac:grpSpMk id="48" creationId="{2421C7B7-22A5-4774-8411-3A0B4860C33F}"/>
          </ac:grpSpMkLst>
        </pc:grpChg>
        <pc:grpChg chg="del">
          <ac:chgData name="渡辺　大登" userId="2262cdae-5a63-4950-94ad-07cd088a81e8" providerId="ADAL" clId="{4C074226-2E62-4D23-A0B7-0C64222D626B}" dt="2021-02-12T13:53:42.135" v="45" actId="165"/>
          <ac:grpSpMkLst>
            <pc:docMk/>
            <pc:sldMk cId="2006372833" sldId="334"/>
            <ac:grpSpMk id="57" creationId="{2FEFB735-1B4C-47DF-98FB-04300B810731}"/>
          </ac:grpSpMkLst>
        </pc:grpChg>
        <pc:grpChg chg="del mod topLvl">
          <ac:chgData name="渡辺　大登" userId="2262cdae-5a63-4950-94ad-07cd088a81e8" providerId="ADAL" clId="{4C074226-2E62-4D23-A0B7-0C64222D626B}" dt="2021-02-12T13:53:50.268" v="46" actId="165"/>
          <ac:grpSpMkLst>
            <pc:docMk/>
            <pc:sldMk cId="2006372833" sldId="334"/>
            <ac:grpSpMk id="59" creationId="{3AE1E75D-5232-48BD-92C2-D78A5FE872C7}"/>
          </ac:grpSpMkLst>
        </pc:grpChg>
        <pc:grpChg chg="add del mod topLvl">
          <ac:chgData name="渡辺　大登" userId="2262cdae-5a63-4950-94ad-07cd088a81e8" providerId="ADAL" clId="{4C074226-2E62-4D23-A0B7-0C64222D626B}" dt="2021-02-12T13:56:10.749" v="77" actId="478"/>
          <ac:grpSpMkLst>
            <pc:docMk/>
            <pc:sldMk cId="2006372833" sldId="334"/>
            <ac:grpSpMk id="60" creationId="{5395B0C4-F380-4B87-9B6F-F54FD4964B61}"/>
          </ac:grpSpMkLst>
        </pc:grpChg>
        <pc:grpChg chg="mod">
          <ac:chgData name="渡辺　大登" userId="2262cdae-5a63-4950-94ad-07cd088a81e8" providerId="ADAL" clId="{4C074226-2E62-4D23-A0B7-0C64222D626B}" dt="2021-02-15T09:27:21.964" v="259" actId="12789"/>
          <ac:grpSpMkLst>
            <pc:docMk/>
            <pc:sldMk cId="2006372833" sldId="334"/>
            <ac:grpSpMk id="67" creationId="{8AC92842-2403-4A59-A582-282ED93E41B0}"/>
          </ac:grpSpMkLst>
        </pc:grpChg>
        <pc:picChg chg="add del mod">
          <ac:chgData name="渡辺　大登" userId="2262cdae-5a63-4950-94ad-07cd088a81e8" providerId="ADAL" clId="{4C074226-2E62-4D23-A0B7-0C64222D626B}" dt="2021-02-15T09:20:07.165" v="199" actId="478"/>
          <ac:picMkLst>
            <pc:docMk/>
            <pc:sldMk cId="2006372833" sldId="334"/>
            <ac:picMk id="6" creationId="{C4A75D7C-5220-4A61-9328-91897F93E753}"/>
          </ac:picMkLst>
        </pc:picChg>
        <pc:picChg chg="add mod">
          <ac:chgData name="渡辺　大登" userId="2262cdae-5a63-4950-94ad-07cd088a81e8" providerId="ADAL" clId="{4C074226-2E62-4D23-A0B7-0C64222D626B}" dt="2021-02-15T09:26:19.727" v="254" actId="164"/>
          <ac:picMkLst>
            <pc:docMk/>
            <pc:sldMk cId="2006372833" sldId="334"/>
            <ac:picMk id="9" creationId="{C151A0D1-4B55-4A05-A2A3-6B2D34A6D358}"/>
          </ac:picMkLst>
        </pc:picChg>
        <pc:picChg chg="add del mod">
          <ac:chgData name="渡辺　大登" userId="2262cdae-5a63-4950-94ad-07cd088a81e8" providerId="ADAL" clId="{4C074226-2E62-4D23-A0B7-0C64222D626B}" dt="2021-02-12T13:54:37.011" v="55"/>
          <ac:picMkLst>
            <pc:docMk/>
            <pc:sldMk cId="2006372833" sldId="334"/>
            <ac:picMk id="30" creationId="{5ACBADB7-EA34-4AE0-9684-9B75FF731A90}"/>
          </ac:picMkLst>
        </pc:picChg>
        <pc:picChg chg="mod topLvl">
          <ac:chgData name="渡辺　大登" userId="2262cdae-5a63-4950-94ad-07cd088a81e8" providerId="ADAL" clId="{4C074226-2E62-4D23-A0B7-0C64222D626B}" dt="2021-02-15T09:27:52.154" v="261" actId="164"/>
          <ac:picMkLst>
            <pc:docMk/>
            <pc:sldMk cId="2006372833" sldId="334"/>
            <ac:picMk id="31" creationId="{CAEA1BF3-B44E-4F37-9453-938AC4E1694C}"/>
          </ac:picMkLst>
        </pc:picChg>
        <pc:picChg chg="add del mod">
          <ac:chgData name="渡辺　大登" userId="2262cdae-5a63-4950-94ad-07cd088a81e8" providerId="ADAL" clId="{4C074226-2E62-4D23-A0B7-0C64222D626B}" dt="2021-02-15T09:17:58.477" v="197"/>
          <ac:picMkLst>
            <pc:docMk/>
            <pc:sldMk cId="2006372833" sldId="334"/>
            <ac:picMk id="32" creationId="{2A5E7792-5838-459D-B91E-5123BAA72B67}"/>
          </ac:picMkLst>
        </pc:picChg>
        <pc:picChg chg="del mod topLvl">
          <ac:chgData name="渡辺　大登" userId="2262cdae-5a63-4950-94ad-07cd088a81e8" providerId="ADAL" clId="{4C074226-2E62-4D23-A0B7-0C64222D626B}" dt="2021-02-12T13:55:21.837" v="67" actId="478"/>
          <ac:picMkLst>
            <pc:docMk/>
            <pc:sldMk cId="2006372833" sldId="334"/>
            <ac:picMk id="34" creationId="{1B45AB79-0A01-45B4-B365-6C74B0B11FBA}"/>
          </ac:picMkLst>
        </pc:picChg>
        <pc:picChg chg="add del mod">
          <ac:chgData name="渡辺　大登" userId="2262cdae-5a63-4950-94ad-07cd088a81e8" providerId="ADAL" clId="{4C074226-2E62-4D23-A0B7-0C64222D626B}" dt="2021-02-15T09:17:57.013" v="194"/>
          <ac:picMkLst>
            <pc:docMk/>
            <pc:sldMk cId="2006372833" sldId="334"/>
            <ac:picMk id="34" creationId="{8D1AA42D-63D3-4750-9A6C-765C8B31CA9D}"/>
          </ac:picMkLst>
        </pc:picChg>
        <pc:picChg chg="add mod">
          <ac:chgData name="渡辺　大登" userId="2262cdae-5a63-4950-94ad-07cd088a81e8" providerId="ADAL" clId="{4C074226-2E62-4D23-A0B7-0C64222D626B}" dt="2021-02-12T13:55:31.853" v="69" actId="164"/>
          <ac:picMkLst>
            <pc:docMk/>
            <pc:sldMk cId="2006372833" sldId="334"/>
            <ac:picMk id="38" creationId="{BC887D4E-8EDC-4305-8F20-BF5439BFFE35}"/>
          </ac:picMkLst>
        </pc:picChg>
        <pc:picChg chg="add del mod">
          <ac:chgData name="渡辺　大登" userId="2262cdae-5a63-4950-94ad-07cd088a81e8" providerId="ADAL" clId="{4C074226-2E62-4D23-A0B7-0C64222D626B}" dt="2021-02-12T13:56:14.285" v="78" actId="478"/>
          <ac:picMkLst>
            <pc:docMk/>
            <pc:sldMk cId="2006372833" sldId="334"/>
            <ac:picMk id="39" creationId="{23BBE557-8599-4B60-A7BF-58FF824FD70E}"/>
          </ac:picMkLst>
        </pc:picChg>
        <pc:picChg chg="add mod">
          <ac:chgData name="渡辺　大登" userId="2262cdae-5a63-4950-94ad-07cd088a81e8" providerId="ADAL" clId="{4C074226-2E62-4D23-A0B7-0C64222D626B}" dt="2021-02-15T09:26:19.727" v="254" actId="164"/>
          <ac:picMkLst>
            <pc:docMk/>
            <pc:sldMk cId="2006372833" sldId="334"/>
            <ac:picMk id="39" creationId="{B37FC095-370F-4741-A8FF-DA00FA281A29}"/>
          </ac:picMkLst>
        </pc:picChg>
        <pc:picChg chg="del mod topLvl">
          <ac:chgData name="渡辺　大登" userId="2262cdae-5a63-4950-94ad-07cd088a81e8" providerId="ADAL" clId="{4C074226-2E62-4D23-A0B7-0C64222D626B}" dt="2021-02-15T09:17:24.502" v="187" actId="478"/>
          <ac:picMkLst>
            <pc:docMk/>
            <pc:sldMk cId="2006372833" sldId="334"/>
            <ac:picMk id="49" creationId="{9568FD9E-BCC8-4EA6-BC3D-AECF02AEBD2A}"/>
          </ac:picMkLst>
        </pc:picChg>
        <pc:picChg chg="mod">
          <ac:chgData name="渡辺　大登" userId="2262cdae-5a63-4950-94ad-07cd088a81e8" providerId="ADAL" clId="{4C074226-2E62-4D23-A0B7-0C64222D626B}" dt="2021-02-12T13:57:09.339" v="80" actId="1076"/>
          <ac:picMkLst>
            <pc:docMk/>
            <pc:sldMk cId="2006372833" sldId="334"/>
            <ac:picMk id="54" creationId="{E4DCCA36-1801-4AC9-93E5-F2C0FE2C601F}"/>
          </ac:picMkLst>
        </pc:picChg>
        <pc:picChg chg="add del mod topLvl">
          <ac:chgData name="渡辺　大登" userId="2262cdae-5a63-4950-94ad-07cd088a81e8" providerId="ADAL" clId="{4C074226-2E62-4D23-A0B7-0C64222D626B}" dt="2021-02-12T13:54:37.635" v="56" actId="165"/>
          <ac:picMkLst>
            <pc:docMk/>
            <pc:sldMk cId="2006372833" sldId="334"/>
            <ac:picMk id="62" creationId="{F600C3FD-5438-483F-BB2E-0FE3326ECB7F}"/>
          </ac:picMkLst>
        </pc:picChg>
        <pc:cxnChg chg="mod">
          <ac:chgData name="渡辺　大登" userId="2262cdae-5a63-4950-94ad-07cd088a81e8" providerId="ADAL" clId="{4C074226-2E62-4D23-A0B7-0C64222D626B}" dt="2021-02-15T09:28:05.220" v="262" actId="408"/>
          <ac:cxnSpMkLst>
            <pc:docMk/>
            <pc:sldMk cId="2006372833" sldId="334"/>
            <ac:cxnSpMk id="11" creationId="{B713058B-4353-4AE3-AF9A-62C38832CBC0}"/>
          </ac:cxnSpMkLst>
        </pc:cxnChg>
        <pc:cxnChg chg="mod">
          <ac:chgData name="渡辺　大登" userId="2262cdae-5a63-4950-94ad-07cd088a81e8" providerId="ADAL" clId="{4C074226-2E62-4D23-A0B7-0C64222D626B}" dt="2021-02-15T09:28:05.220" v="262" actId="408"/>
          <ac:cxnSpMkLst>
            <pc:docMk/>
            <pc:sldMk cId="2006372833" sldId="334"/>
            <ac:cxnSpMk id="33" creationId="{A3F9B19F-57E9-4FFA-B9EB-C926C92C89F5}"/>
          </ac:cxnSpMkLst>
        </pc:cxnChg>
      </pc:sldChg>
      <pc:sldChg chg="modSp">
        <pc:chgData name="渡辺　大登" userId="2262cdae-5a63-4950-94ad-07cd088a81e8" providerId="ADAL" clId="{4C074226-2E62-4D23-A0B7-0C64222D626B}" dt="2021-02-15T11:52:39.573" v="884" actId="1076"/>
        <pc:sldMkLst>
          <pc:docMk/>
          <pc:sldMk cId="507171827" sldId="335"/>
        </pc:sldMkLst>
        <pc:spChg chg="mod">
          <ac:chgData name="渡辺　大登" userId="2262cdae-5a63-4950-94ad-07cd088a81e8" providerId="ADAL" clId="{4C074226-2E62-4D23-A0B7-0C64222D626B}" dt="2021-02-15T11:52:39.573" v="884" actId="1076"/>
          <ac:spMkLst>
            <pc:docMk/>
            <pc:sldMk cId="507171827" sldId="335"/>
            <ac:spMk id="35" creationId="{3F719D58-78EA-4CA9-A75A-7A5583F3B5D0}"/>
          </ac:spMkLst>
        </pc:spChg>
        <pc:spChg chg="mod">
          <ac:chgData name="渡辺　大登" userId="2262cdae-5a63-4950-94ad-07cd088a81e8" providerId="ADAL" clId="{4C074226-2E62-4D23-A0B7-0C64222D626B}" dt="2021-02-15T11:52:32.971" v="883" actId="14100"/>
          <ac:spMkLst>
            <pc:docMk/>
            <pc:sldMk cId="507171827" sldId="335"/>
            <ac:spMk id="36" creationId="{0B2D81AE-733E-46CF-8CF3-A3EDC2419D92}"/>
          </ac:spMkLst>
        </pc:spChg>
      </pc:sldChg>
      <pc:sldChg chg="ord">
        <pc:chgData name="渡辺　大登" userId="2262cdae-5a63-4950-94ad-07cd088a81e8" providerId="ADAL" clId="{4C074226-2E62-4D23-A0B7-0C64222D626B}" dt="2021-02-15T09:33:29.563" v="337"/>
        <pc:sldMkLst>
          <pc:docMk/>
          <pc:sldMk cId="3004275186" sldId="336"/>
        </pc:sldMkLst>
      </pc:sldChg>
      <pc:sldChg chg="ord">
        <pc:chgData name="渡辺　大登" userId="2262cdae-5a63-4950-94ad-07cd088a81e8" providerId="ADAL" clId="{4C074226-2E62-4D23-A0B7-0C64222D626B}" dt="2021-02-15T09:33:24.483" v="336"/>
        <pc:sldMkLst>
          <pc:docMk/>
          <pc:sldMk cId="1530029060" sldId="337"/>
        </pc:sldMkLst>
      </pc:sldChg>
      <pc:sldChg chg="add mod modTransition modShow">
        <pc:chgData name="渡辺　大登" userId="2262cdae-5a63-4950-94ad-07cd088a81e8" providerId="ADAL" clId="{4C074226-2E62-4D23-A0B7-0C64222D626B}" dt="2021-02-15T12:39:25.548" v="1053"/>
        <pc:sldMkLst>
          <pc:docMk/>
          <pc:sldMk cId="575960209" sldId="338"/>
        </pc:sldMkLst>
      </pc:sldChg>
      <pc:sldChg chg="addSp modSp add del">
        <pc:chgData name="渡辺　大登" userId="2262cdae-5a63-4950-94ad-07cd088a81e8" providerId="ADAL" clId="{4C074226-2E62-4D23-A0B7-0C64222D626B}" dt="2021-02-15T11:57:49.543" v="995" actId="2696"/>
        <pc:sldMkLst>
          <pc:docMk/>
          <pc:sldMk cId="1914352023" sldId="338"/>
        </pc:sldMkLst>
        <pc:spChg chg="add mod">
          <ac:chgData name="渡辺　大登" userId="2262cdae-5a63-4950-94ad-07cd088a81e8" providerId="ADAL" clId="{4C074226-2E62-4D23-A0B7-0C64222D626B}" dt="2021-02-15T11:11:45.963" v="753" actId="207"/>
          <ac:spMkLst>
            <pc:docMk/>
            <pc:sldMk cId="1914352023" sldId="338"/>
            <ac:spMk id="4" creationId="{3519E7AE-F6C9-4254-8A0F-0C5017B2175E}"/>
          </ac:spMkLst>
        </pc:spChg>
      </pc:sldChg>
      <pc:sldChg chg="modSp add">
        <pc:chgData name="渡辺　大登" userId="2262cdae-5a63-4950-94ad-07cd088a81e8" providerId="ADAL" clId="{4C074226-2E62-4D23-A0B7-0C64222D626B}" dt="2021-02-15T12:03:41.848" v="1044" actId="1035"/>
        <pc:sldMkLst>
          <pc:docMk/>
          <pc:sldMk cId="2381902027" sldId="339"/>
        </pc:sldMkLst>
        <pc:spChg chg="mod">
          <ac:chgData name="渡辺　大登" userId="2262cdae-5a63-4950-94ad-07cd088a81e8" providerId="ADAL" clId="{4C074226-2E62-4D23-A0B7-0C64222D626B}" dt="2021-02-15T12:03:41.848" v="1044" actId="1035"/>
          <ac:spMkLst>
            <pc:docMk/>
            <pc:sldMk cId="2381902027" sldId="339"/>
            <ac:spMk id="3" creationId="{200A4631-49EC-41C9-93A8-841C4C9954E5}"/>
          </ac:spMkLst>
        </pc:spChg>
        <pc:spChg chg="mod">
          <ac:chgData name="渡辺　大登" userId="2262cdae-5a63-4950-94ad-07cd088a81e8" providerId="ADAL" clId="{4C074226-2E62-4D23-A0B7-0C64222D626B}" dt="2021-02-15T12:03:03.203" v="1037" actId="1076"/>
          <ac:spMkLst>
            <pc:docMk/>
            <pc:sldMk cId="2381902027" sldId="339"/>
            <ac:spMk id="4" creationId="{1320CEC4-9D05-4E31-B483-995C9FA4BC82}"/>
          </ac:spMkLst>
        </pc:spChg>
      </pc:sldChg>
    </pc:docChg>
  </pc:docChgLst>
  <pc:docChgLst>
    <pc:chgData userId="188b7ea401373ba0" providerId="LiveId" clId="{22257204-FFC2-4F9E-BAC8-148F913512D7}"/>
  </pc:docChgLst>
  <pc:docChgLst>
    <pc:chgData name="Watanabe Hiroto" userId="188b7ea401373ba0" providerId="LiveId" clId="{9BCE5BA7-F0C8-47F3-A3C3-ED4ECF29332A}"/>
    <pc:docChg chg="undo redo custSel addSld delSld modSld">
      <pc:chgData name="Watanabe Hiroto" userId="188b7ea401373ba0" providerId="LiveId" clId="{9BCE5BA7-F0C8-47F3-A3C3-ED4ECF29332A}" dt="2020-11-24T09:53:10.044" v="2451"/>
      <pc:docMkLst>
        <pc:docMk/>
      </pc:docMkLst>
    </pc:docChg>
  </pc:docChgLst>
  <pc:docChgLst>
    <pc:chgData userId="188b7ea401373ba0" providerId="LiveId" clId="{DA49751A-BDF9-45EE-AC3B-7585212481FA}"/>
    <pc:docChg chg="custSel addSld modSld">
      <pc:chgData name="" userId="188b7ea401373ba0" providerId="LiveId" clId="{DA49751A-BDF9-45EE-AC3B-7585212481FA}" dt="2021-01-14T08:02:19.327" v="129" actId="20577"/>
      <pc:docMkLst>
        <pc:docMk/>
      </pc:docMkLst>
    </pc:docChg>
  </pc:docChgLst>
  <pc:docChgLst>
    <pc:chgData name="大登 渡辺" userId="2262cdae-5a63-4950-94ad-07cd088a81e8" providerId="ADAL" clId="{0915E695-666C-4B7D-9E1A-A98C4BAE7C70}"/>
    <pc:docChg chg="undo custSel modSld">
      <pc:chgData name="大登 渡辺" userId="2262cdae-5a63-4950-94ad-07cd088a81e8" providerId="ADAL" clId="{0915E695-666C-4B7D-9E1A-A98C4BAE7C70}" dt="2021-02-10T11:17:22.901" v="41" actId="1076"/>
      <pc:docMkLst>
        <pc:docMk/>
      </pc:docMkLst>
      <pc:sldChg chg="addSp delSp modSp">
        <pc:chgData name="大登 渡辺" userId="2262cdae-5a63-4950-94ad-07cd088a81e8" providerId="ADAL" clId="{0915E695-666C-4B7D-9E1A-A98C4BAE7C70}" dt="2021-02-10T11:17:22.901" v="41" actId="1076"/>
        <pc:sldMkLst>
          <pc:docMk/>
          <pc:sldMk cId="17834075" sldId="317"/>
        </pc:sldMkLst>
        <pc:picChg chg="add mod">
          <ac:chgData name="大登 渡辺" userId="2262cdae-5a63-4950-94ad-07cd088a81e8" providerId="ADAL" clId="{0915E695-666C-4B7D-9E1A-A98C4BAE7C70}" dt="2021-02-10T11:17:22.901" v="41" actId="1076"/>
          <ac:picMkLst>
            <pc:docMk/>
            <pc:sldMk cId="17834075" sldId="317"/>
            <ac:picMk id="5" creationId="{D880A6ED-64E2-479D-9D37-655FEEDFE46B}"/>
          </ac:picMkLst>
        </pc:picChg>
        <pc:picChg chg="del">
          <ac:chgData name="大登 渡辺" userId="2262cdae-5a63-4950-94ad-07cd088a81e8" providerId="ADAL" clId="{0915E695-666C-4B7D-9E1A-A98C4BAE7C70}" dt="2021-02-10T11:14:36.634" v="21" actId="478"/>
          <ac:picMkLst>
            <pc:docMk/>
            <pc:sldMk cId="17834075" sldId="317"/>
            <ac:picMk id="69" creationId="{AE076670-83BE-4CFB-9268-BBD9BD49B1FA}"/>
          </ac:picMkLst>
        </pc:picChg>
        <pc:picChg chg="del">
          <ac:chgData name="大登 渡辺" userId="2262cdae-5a63-4950-94ad-07cd088a81e8" providerId="ADAL" clId="{0915E695-666C-4B7D-9E1A-A98C4BAE7C70}" dt="2021-02-10T11:14:38.786" v="22" actId="478"/>
          <ac:picMkLst>
            <pc:docMk/>
            <pc:sldMk cId="17834075" sldId="317"/>
            <ac:picMk id="76" creationId="{5B514CCC-9C38-43BB-A9DA-34ACFD3836CE}"/>
          </ac:picMkLst>
        </pc:picChg>
        <pc:picChg chg="del">
          <ac:chgData name="大登 渡辺" userId="2262cdae-5a63-4950-94ad-07cd088a81e8" providerId="ADAL" clId="{0915E695-666C-4B7D-9E1A-A98C4BAE7C70}" dt="2021-02-10T11:14:40.416" v="23" actId="478"/>
          <ac:picMkLst>
            <pc:docMk/>
            <pc:sldMk cId="17834075" sldId="317"/>
            <ac:picMk id="82" creationId="{5DA03EFB-2235-44DD-B48D-B3CE7A0A268D}"/>
          </ac:picMkLst>
        </pc:picChg>
      </pc:sldChg>
      <pc:sldChg chg="modSp">
        <pc:chgData name="大登 渡辺" userId="2262cdae-5a63-4950-94ad-07cd088a81e8" providerId="ADAL" clId="{0915E695-666C-4B7D-9E1A-A98C4BAE7C70}" dt="2021-02-10T11:14:17.989" v="20" actId="20577"/>
        <pc:sldMkLst>
          <pc:docMk/>
          <pc:sldMk cId="1271555620" sldId="322"/>
        </pc:sldMkLst>
        <pc:spChg chg="mod">
          <ac:chgData name="大登 渡辺" userId="2262cdae-5a63-4950-94ad-07cd088a81e8" providerId="ADAL" clId="{0915E695-666C-4B7D-9E1A-A98C4BAE7C70}" dt="2021-02-10T11:14:17.989" v="20" actId="20577"/>
          <ac:spMkLst>
            <pc:docMk/>
            <pc:sldMk cId="1271555620" sldId="322"/>
            <ac:spMk id="4" creationId="{79195DF0-0572-4D2E-9DB8-04B0529C2DDA}"/>
          </ac:spMkLst>
        </pc:spChg>
      </pc:sldChg>
      <pc:sldChg chg="modSp">
        <pc:chgData name="大登 渡辺" userId="2262cdae-5a63-4950-94ad-07cd088a81e8" providerId="ADAL" clId="{0915E695-666C-4B7D-9E1A-A98C4BAE7C70}" dt="2021-02-10T09:33:35.087" v="7" actId="403"/>
        <pc:sldMkLst>
          <pc:docMk/>
          <pc:sldMk cId="2006372833" sldId="334"/>
        </pc:sldMkLst>
        <pc:spChg chg="mod">
          <ac:chgData name="大登 渡辺" userId="2262cdae-5a63-4950-94ad-07cd088a81e8" providerId="ADAL" clId="{0915E695-666C-4B7D-9E1A-A98C4BAE7C70}" dt="2021-02-10T09:33:35.087" v="7" actId="403"/>
          <ac:spMkLst>
            <pc:docMk/>
            <pc:sldMk cId="2006372833" sldId="334"/>
            <ac:spMk id="51" creationId="{453B4E2B-D104-4CF0-AA32-14C22359ACE7}"/>
          </ac:spMkLst>
        </pc:spChg>
      </pc:sldChg>
    </pc:docChg>
  </pc:docChgLst>
  <pc:docChgLst>
    <pc:chgData userId="188b7ea401373ba0" providerId="LiveId" clId="{9B1D9B78-3D88-4B27-95D7-C019E2BA3C16}"/>
    <pc:docChg chg="undo custSel addSld modSld sldOrd">
      <pc:chgData name="" userId="188b7ea401373ba0" providerId="LiveId" clId="{9B1D9B78-3D88-4B27-95D7-C019E2BA3C16}" dt="2020-11-25T00:41:36.079" v="1115"/>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B1EF0-38DA-421B-A5EB-4EE07F558080}" type="datetimeFigureOut">
              <a:rPr kumimoji="1" lang="ja-JP" altLang="en-US" smtClean="0"/>
              <a:t>2021/2/16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A5C50-EBD1-4B7F-A4C6-4EDA871AAED2}" type="slidenum">
              <a:rPr kumimoji="1" lang="ja-JP" altLang="en-US" smtClean="0"/>
              <a:t>‹#›</a:t>
            </a:fld>
            <a:endParaRPr kumimoji="1" lang="ja-JP" altLang="en-US"/>
          </a:p>
        </p:txBody>
      </p:sp>
    </p:spTree>
    <p:extLst>
      <p:ext uri="{BB962C8B-B14F-4D97-AF65-F5344CB8AC3E}">
        <p14:creationId xmlns:p14="http://schemas.microsoft.com/office/powerpoint/2010/main" val="792907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0</a:t>
            </a:fld>
            <a:endParaRPr kumimoji="1" lang="ja-JP" altLang="en-US"/>
          </a:p>
        </p:txBody>
      </p:sp>
    </p:spTree>
    <p:extLst>
      <p:ext uri="{BB962C8B-B14F-4D97-AF65-F5344CB8AC3E}">
        <p14:creationId xmlns:p14="http://schemas.microsoft.com/office/powerpoint/2010/main" val="1295529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変わってない</a:t>
            </a:r>
            <a:endParaRPr kumimoji="1" lang="en-US" altLang="ja-JP" dirty="0"/>
          </a:p>
          <a:p>
            <a:pPr marL="0" indent="0">
              <a:buNone/>
            </a:pPr>
            <a:endParaRPr kumimoji="1" lang="en-US" altLang="ja-JP"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9</a:t>
            </a:fld>
            <a:endParaRPr kumimoji="1" lang="ja-JP" altLang="en-US"/>
          </a:p>
        </p:txBody>
      </p:sp>
    </p:spTree>
    <p:extLst>
      <p:ext uri="{BB962C8B-B14F-4D97-AF65-F5344CB8AC3E}">
        <p14:creationId xmlns:p14="http://schemas.microsoft.com/office/powerpoint/2010/main" val="1867273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0" dirty="0"/>
              <a:t>共通で成功した</a:t>
            </a:r>
            <a:r>
              <a:rPr kumimoji="1" lang="en-US" altLang="ja-JP" b="0" dirty="0"/>
              <a:t>55</a:t>
            </a:r>
            <a:r>
              <a:rPr kumimoji="1" lang="ja-JP" altLang="en-US" b="0" dirty="0"/>
              <a:t>題材</a:t>
            </a:r>
            <a:endParaRPr kumimoji="1" lang="en-US" altLang="ja-JP" b="0" dirty="0"/>
          </a:p>
          <a:p>
            <a:endParaRPr kumimoji="1" lang="en-US" altLang="ja-JP" b="0" dirty="0"/>
          </a:p>
          <a:p>
            <a:r>
              <a:rPr kumimoji="1" lang="ja-JP" altLang="en-US" b="0" dirty="0"/>
              <a:t>提案手法がより短い時間で生成に成功した題材は </a:t>
            </a:r>
            <a:r>
              <a:rPr kumimoji="1" lang="en-US" altLang="ja-JP" b="0" dirty="0"/>
              <a:t>42 </a:t>
            </a:r>
            <a:r>
              <a:rPr kumimoji="1" lang="ja-JP" altLang="en-US" b="0" dirty="0"/>
              <a:t>問，</a:t>
            </a:r>
            <a:endParaRPr kumimoji="1" lang="en-US" altLang="ja-JP" b="0" dirty="0"/>
          </a:p>
          <a:p>
            <a:r>
              <a:rPr kumimoji="1" lang="ja-JP" altLang="en-US" b="0" dirty="0"/>
              <a:t>従来手法がより短い時間で生成に成功した題材は </a:t>
            </a:r>
            <a:r>
              <a:rPr kumimoji="1" lang="en-US" altLang="ja-JP" b="0" dirty="0"/>
              <a:t>13 </a:t>
            </a:r>
            <a:r>
              <a:rPr kumimoji="1" lang="ja-JP" altLang="en-US" b="0" dirty="0"/>
              <a:t>問であった．</a:t>
            </a:r>
            <a:endParaRPr kumimoji="1" lang="en-US" altLang="ja-JP" b="0" dirty="0"/>
          </a:p>
          <a:p>
            <a:endParaRPr kumimoji="1" lang="en-US" altLang="ja-JP" b="0" dirty="0"/>
          </a:p>
          <a:p>
            <a:r>
              <a:rPr kumimoji="1" lang="ja-JP" altLang="en-US" b="0" dirty="0"/>
              <a:t>ウィルコクソンの符号順位検定により優位に時間が短縮されている</a:t>
            </a:r>
            <a:endParaRPr kumimoji="1" lang="en-US" altLang="ja-JP" b="0" dirty="0"/>
          </a:p>
          <a:p>
            <a:endParaRPr kumimoji="1" lang="en-US" altLang="ja-JP" b="0" dirty="0"/>
          </a:p>
          <a:p>
            <a:r>
              <a:rPr kumimoji="1" lang="ja-JP" altLang="en-US" b="0" dirty="0"/>
              <a:t>𝑝 </a:t>
            </a:r>
            <a:r>
              <a:rPr kumimoji="1" lang="en-US" altLang="ja-JP" b="0" dirty="0"/>
              <a:t>= 1.60 × 10e-5</a:t>
            </a:r>
            <a:endParaRPr kumimoji="1" lang="ja-JP" altLang="en-US" b="0"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10</a:t>
            </a:fld>
            <a:endParaRPr kumimoji="1" lang="ja-JP" altLang="en-US"/>
          </a:p>
        </p:txBody>
      </p:sp>
    </p:spTree>
    <p:extLst>
      <p:ext uri="{BB962C8B-B14F-4D97-AF65-F5344CB8AC3E}">
        <p14:creationId xmlns:p14="http://schemas.microsoft.com/office/powerpoint/2010/main" val="4247566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AB</a:t>
            </a:r>
            <a:r>
              <a:rPr kumimoji="1" lang="ja-JP" altLang="en-US" dirty="0" err="1"/>
              <a:t>がのぐ</a:t>
            </a:r>
            <a:r>
              <a:rPr kumimoji="1" lang="ja-JP" altLang="en-US" dirty="0"/>
              <a:t>うきが一致</a:t>
            </a:r>
            <a:endParaRPr kumimoji="1" lang="en-US" altLang="ja-JP" dirty="0"/>
          </a:p>
          <a:p>
            <a:r>
              <a:rPr kumimoji="1" lang="en-US" altLang="ja-JP" dirty="0"/>
              <a:t>AB</a:t>
            </a:r>
            <a:r>
              <a:rPr kumimoji="1" lang="ja-JP" altLang="en-US" dirty="0"/>
              <a:t>の平均</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12</a:t>
            </a:fld>
            <a:endParaRPr kumimoji="1" lang="ja-JP" altLang="en-US"/>
          </a:p>
        </p:txBody>
      </p:sp>
    </p:spTree>
    <p:extLst>
      <p:ext uri="{BB962C8B-B14F-4D97-AF65-F5344CB8AC3E}">
        <p14:creationId xmlns:p14="http://schemas.microsoft.com/office/powerpoint/2010/main" val="320042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ベン図でいい</a:t>
            </a:r>
            <a:r>
              <a:rPr kumimoji="1" lang="en-US" altLang="ja-JP" dirty="0"/>
              <a:t>?</a:t>
            </a:r>
          </a:p>
          <a:p>
            <a:pPr marL="0" indent="0">
              <a:buNone/>
            </a:pPr>
            <a:endParaRPr kumimoji="1" lang="en-US" altLang="ja-JP" dirty="0"/>
          </a:p>
          <a:p>
            <a:pPr marL="0" indent="0">
              <a:buNone/>
            </a:pPr>
            <a:r>
              <a:rPr kumimoji="1" lang="ja-JP" altLang="en-US" dirty="0"/>
              <a:t>あんまり変わらん</a:t>
            </a:r>
            <a:endParaRPr kumimoji="1" lang="en-US" altLang="ja-JP" dirty="0"/>
          </a:p>
          <a:p>
            <a:pPr marL="0" indent="0">
              <a:buNone/>
            </a:pPr>
            <a:r>
              <a:rPr kumimoji="1" lang="ja-JP" altLang="en-US" dirty="0"/>
              <a:t>ほとんど同じだから</a:t>
            </a:r>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15</a:t>
            </a:fld>
            <a:endParaRPr kumimoji="1" lang="ja-JP" altLang="en-US"/>
          </a:p>
        </p:txBody>
      </p:sp>
    </p:spTree>
    <p:extLst>
      <p:ext uri="{BB962C8B-B14F-4D97-AF65-F5344CB8AC3E}">
        <p14:creationId xmlns:p14="http://schemas.microsoft.com/office/powerpoint/2010/main" val="2603268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a:solidFill>
                  <a:schemeClr val="tx1"/>
                </a:solidFill>
                <a:effectLst/>
                <a:latin typeface="+mn-lt"/>
                <a:ea typeface="+mn-ea"/>
                <a:cs typeface="+mn-cs"/>
              </a:rPr>
              <a:t>Non-dominated Sorting Genetic Algorithms-2</a:t>
            </a:r>
          </a:p>
          <a:p>
            <a:r>
              <a:rPr kumimoji="1" lang="en-US" altLang="ja-JP" dirty="0"/>
              <a:t>Fast Non Dominated Sort</a:t>
            </a:r>
          </a:p>
          <a:p>
            <a:endParaRPr kumimoji="1" lang="en-US" altLang="ja-JP" dirty="0"/>
          </a:p>
          <a:p>
            <a:r>
              <a:rPr kumimoji="1" lang="ja-JP" altLang="en-US" b="1" dirty="0"/>
              <a:t>パレートランキング法引用してだす</a:t>
            </a:r>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16</a:t>
            </a:fld>
            <a:endParaRPr kumimoji="1" lang="ja-JP" altLang="en-US"/>
          </a:p>
        </p:txBody>
      </p:sp>
    </p:spTree>
    <p:extLst>
      <p:ext uri="{BB962C8B-B14F-4D97-AF65-F5344CB8AC3E}">
        <p14:creationId xmlns:p14="http://schemas.microsoft.com/office/powerpoint/2010/main" val="48268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1</a:t>
            </a:fld>
            <a:endParaRPr kumimoji="1" lang="ja-JP" altLang="en-US"/>
          </a:p>
        </p:txBody>
      </p:sp>
    </p:spTree>
    <p:extLst>
      <p:ext uri="{BB962C8B-B14F-4D97-AF65-F5344CB8AC3E}">
        <p14:creationId xmlns:p14="http://schemas.microsoft.com/office/powerpoint/2010/main" val="3547606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2</a:t>
            </a:fld>
            <a:endParaRPr kumimoji="1" lang="ja-JP" altLang="en-US"/>
          </a:p>
        </p:txBody>
      </p:sp>
    </p:spTree>
    <p:extLst>
      <p:ext uri="{BB962C8B-B14F-4D97-AF65-F5344CB8AC3E}">
        <p14:creationId xmlns:p14="http://schemas.microsoft.com/office/powerpoint/2010/main" val="13760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3</a:t>
            </a:fld>
            <a:endParaRPr kumimoji="1" lang="ja-JP" altLang="en-US"/>
          </a:p>
        </p:txBody>
      </p:sp>
    </p:spTree>
    <p:extLst>
      <p:ext uri="{BB962C8B-B14F-4D97-AF65-F5344CB8AC3E}">
        <p14:creationId xmlns:p14="http://schemas.microsoft.com/office/powerpoint/2010/main" val="23186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4</a:t>
            </a:fld>
            <a:endParaRPr kumimoji="1" lang="ja-JP" altLang="en-US"/>
          </a:p>
        </p:txBody>
      </p:sp>
    </p:spTree>
    <p:extLst>
      <p:ext uri="{BB962C8B-B14F-4D97-AF65-F5344CB8AC3E}">
        <p14:creationId xmlns:p14="http://schemas.microsoft.com/office/powerpoint/2010/main" val="25779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5</a:t>
            </a:fld>
            <a:endParaRPr kumimoji="1" lang="ja-JP" altLang="en-US"/>
          </a:p>
        </p:txBody>
      </p:sp>
    </p:spTree>
    <p:extLst>
      <p:ext uri="{BB962C8B-B14F-4D97-AF65-F5344CB8AC3E}">
        <p14:creationId xmlns:p14="http://schemas.microsoft.com/office/powerpoint/2010/main" val="3569076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6</a:t>
            </a:fld>
            <a:endParaRPr kumimoji="1" lang="ja-JP" altLang="en-US"/>
          </a:p>
        </p:txBody>
      </p:sp>
    </p:spTree>
    <p:extLst>
      <p:ext uri="{BB962C8B-B14F-4D97-AF65-F5344CB8AC3E}">
        <p14:creationId xmlns:p14="http://schemas.microsoft.com/office/powerpoint/2010/main" val="169883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a:solidFill>
                  <a:schemeClr val="tx1"/>
                </a:solidFill>
                <a:effectLst/>
                <a:latin typeface="+mn-lt"/>
                <a:ea typeface="+mn-ea"/>
                <a:cs typeface="+mn-cs"/>
              </a:rPr>
              <a:t>Non-dominated Sorting Genetic Algorithms-2</a:t>
            </a:r>
          </a:p>
          <a:p>
            <a:r>
              <a:rPr kumimoji="1" lang="en-US" altLang="ja-JP" dirty="0"/>
              <a:t>Fast Non Dominated Sort</a:t>
            </a:r>
          </a:p>
          <a:p>
            <a:endParaRPr kumimoji="1" lang="en-US" altLang="ja-JP"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7</a:t>
            </a:fld>
            <a:endParaRPr kumimoji="1" lang="ja-JP" altLang="en-US"/>
          </a:p>
        </p:txBody>
      </p:sp>
    </p:spTree>
    <p:extLst>
      <p:ext uri="{BB962C8B-B14F-4D97-AF65-F5344CB8AC3E}">
        <p14:creationId xmlns:p14="http://schemas.microsoft.com/office/powerpoint/2010/main" val="410081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GA</a:t>
            </a:r>
            <a:r>
              <a:rPr kumimoji="1" lang="ja-JP" altLang="en-US" dirty="0" err="1"/>
              <a:t>は乱択に</a:t>
            </a:r>
            <a:r>
              <a:rPr kumimoji="1" lang="ja-JP" altLang="en-US" dirty="0"/>
              <a:t>基づくアルゴリズム</a:t>
            </a:r>
            <a:endParaRPr kumimoji="1" lang="en-US" altLang="ja-JP" dirty="0"/>
          </a:p>
        </p:txBody>
      </p:sp>
      <p:sp>
        <p:nvSpPr>
          <p:cNvPr id="4" name="スライド番号プレースホルダー 3"/>
          <p:cNvSpPr>
            <a:spLocks noGrp="1"/>
          </p:cNvSpPr>
          <p:nvPr>
            <p:ph type="sldNum" sz="quarter" idx="5"/>
          </p:nvPr>
        </p:nvSpPr>
        <p:spPr/>
        <p:txBody>
          <a:bodyPr/>
          <a:lstStyle/>
          <a:p>
            <a:fld id="{8D3A5C50-EBD1-4B7F-A4C6-4EDA871AAED2}" type="slidenum">
              <a:rPr kumimoji="1" lang="ja-JP" altLang="en-US" smtClean="0"/>
              <a:t>8</a:t>
            </a:fld>
            <a:endParaRPr kumimoji="1" lang="ja-JP" altLang="en-US"/>
          </a:p>
        </p:txBody>
      </p:sp>
    </p:spTree>
    <p:extLst>
      <p:ext uri="{BB962C8B-B14F-4D97-AF65-F5344CB8AC3E}">
        <p14:creationId xmlns:p14="http://schemas.microsoft.com/office/powerpoint/2010/main" val="230470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E00B5-B750-463F-8894-8652650FC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D794B20-1B3E-4C52-B49A-DAE1600B7D8C}"/>
              </a:ext>
            </a:extLst>
          </p:cNvPr>
          <p:cNvSpPr>
            <a:spLocks noGrp="1"/>
          </p:cNvSpPr>
          <p:nvPr>
            <p:ph type="dt" sz="half" idx="10"/>
          </p:nvPr>
        </p:nvSpPr>
        <p:spPr/>
        <p:txBody>
          <a:bodyPr/>
          <a:lstStyle/>
          <a:p>
            <a:r>
              <a:rPr kumimoji="1" lang="en-US" altLang="ja-JP"/>
              <a:t>2020/6/23</a:t>
            </a:r>
            <a:endParaRPr kumimoji="1" lang="ja-JP" altLang="en-US"/>
          </a:p>
        </p:txBody>
      </p:sp>
      <p:sp>
        <p:nvSpPr>
          <p:cNvPr id="4" name="フッター プレースホルダー 3">
            <a:extLst>
              <a:ext uri="{FF2B5EF4-FFF2-40B4-BE49-F238E27FC236}">
                <a16:creationId xmlns:a16="http://schemas.microsoft.com/office/drawing/2014/main" id="{24030AF3-CCF9-4B2C-AD91-B3A1A61E68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9E7630-4EE6-40ED-8C5E-7D3E6932A45C}"/>
              </a:ext>
            </a:extLst>
          </p:cNvPr>
          <p:cNvSpPr>
            <a:spLocks noGrp="1"/>
          </p:cNvSpPr>
          <p:nvPr>
            <p:ph type="sldNum" sz="quarter" idx="12"/>
          </p:nvPr>
        </p:nvSpPr>
        <p:spPr>
          <a:xfrm>
            <a:off x="8437471" y="6394450"/>
            <a:ext cx="628650" cy="365125"/>
          </a:xfrm>
        </p:spPr>
        <p:txBody>
          <a:bodyPr/>
          <a:lstStyle>
            <a:lvl1pPr>
              <a:defRPr sz="2000"/>
            </a:lvl1pPr>
          </a:lstStyle>
          <a:p>
            <a:fld id="{FCCCCD99-7850-46CD-A60D-C694BF572B17}" type="slidenum">
              <a:rPr lang="ja-JP" altLang="en-US" smtClean="0"/>
              <a:pPr/>
              <a:t>‹#›</a:t>
            </a:fld>
            <a:endParaRPr lang="ja-JP" altLang="en-US" dirty="0"/>
          </a:p>
        </p:txBody>
      </p:sp>
      <p:sp>
        <p:nvSpPr>
          <p:cNvPr id="8" name="コンテンツ プレースホルダー 7">
            <a:extLst>
              <a:ext uri="{FF2B5EF4-FFF2-40B4-BE49-F238E27FC236}">
                <a16:creationId xmlns:a16="http://schemas.microsoft.com/office/drawing/2014/main" id="{3F2B4BFC-5858-4D49-B026-EBBCDA43B8D8}"/>
              </a:ext>
            </a:extLst>
          </p:cNvPr>
          <p:cNvSpPr>
            <a:spLocks noGrp="1"/>
          </p:cNvSpPr>
          <p:nvPr>
            <p:ph sz="quarter" idx="13"/>
          </p:nvPr>
        </p:nvSpPr>
        <p:spPr>
          <a:xfrm>
            <a:off x="360000" y="1199270"/>
            <a:ext cx="8424000" cy="49500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266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411C23-1F28-4EED-992E-E98702EF58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DCE45C-5EA1-4AAC-B986-485EA682933D}"/>
              </a:ext>
            </a:extLst>
          </p:cNvPr>
          <p:cNvSpPr>
            <a:spLocks noGrp="1"/>
          </p:cNvSpPr>
          <p:nvPr>
            <p:ph sz="half" idx="1"/>
          </p:nvPr>
        </p:nvSpPr>
        <p:spPr>
          <a:xfrm>
            <a:off x="359999" y="1198800"/>
            <a:ext cx="4140000" cy="49500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76BABFE2-7029-48FA-BE06-0F6BC6609B08}"/>
              </a:ext>
            </a:extLst>
          </p:cNvPr>
          <p:cNvSpPr>
            <a:spLocks noGrp="1"/>
          </p:cNvSpPr>
          <p:nvPr>
            <p:ph sz="half" idx="2"/>
          </p:nvPr>
        </p:nvSpPr>
        <p:spPr>
          <a:xfrm>
            <a:off x="4860000" y="1198800"/>
            <a:ext cx="3960000" cy="49500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a:extLst>
              <a:ext uri="{FF2B5EF4-FFF2-40B4-BE49-F238E27FC236}">
                <a16:creationId xmlns:a16="http://schemas.microsoft.com/office/drawing/2014/main" id="{D7FD91B1-DCD5-42D3-8C26-9598D056B328}"/>
              </a:ext>
            </a:extLst>
          </p:cNvPr>
          <p:cNvSpPr>
            <a:spLocks noGrp="1"/>
          </p:cNvSpPr>
          <p:nvPr>
            <p:ph type="dt" sz="half" idx="10"/>
          </p:nvPr>
        </p:nvSpPr>
        <p:spPr/>
        <p:txBody>
          <a:bodyPr/>
          <a:lstStyle/>
          <a:p>
            <a:r>
              <a:rPr kumimoji="1" lang="en-US" altLang="ja-JP"/>
              <a:t>2020/6/23</a:t>
            </a:r>
            <a:endParaRPr kumimoji="1" lang="ja-JP" altLang="en-US"/>
          </a:p>
        </p:txBody>
      </p:sp>
      <p:sp>
        <p:nvSpPr>
          <p:cNvPr id="6" name="フッター プレースホルダー 5">
            <a:extLst>
              <a:ext uri="{FF2B5EF4-FFF2-40B4-BE49-F238E27FC236}">
                <a16:creationId xmlns:a16="http://schemas.microsoft.com/office/drawing/2014/main" id="{CB691B07-4D9A-48B7-B5C6-5E6C85CE71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D9CB53-2575-4400-9E39-E56838ACDB90}"/>
              </a:ext>
            </a:extLst>
          </p:cNvPr>
          <p:cNvSpPr>
            <a:spLocks noGrp="1"/>
          </p:cNvSpPr>
          <p:nvPr>
            <p:ph type="sldNum" sz="quarter" idx="12"/>
          </p:nvPr>
        </p:nvSpPr>
        <p:spPr/>
        <p:txBody>
          <a:bodyPr/>
          <a:lstStyle/>
          <a:p>
            <a:fld id="{FCCCCD99-7850-46CD-A60D-C694BF572B17}" type="slidenum">
              <a:rPr kumimoji="1" lang="ja-JP" altLang="en-US" smtClean="0"/>
              <a:t>‹#›</a:t>
            </a:fld>
            <a:endParaRPr kumimoji="1" lang="ja-JP" altLang="en-US" dirty="0"/>
          </a:p>
        </p:txBody>
      </p:sp>
    </p:spTree>
    <p:extLst>
      <p:ext uri="{BB962C8B-B14F-4D97-AF65-F5344CB8AC3E}">
        <p14:creationId xmlns:p14="http://schemas.microsoft.com/office/powerpoint/2010/main" val="13142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中央">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631FC-6924-4CC2-8C32-F22292454DC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430BE3D-EA47-45A8-92C3-C6A7DB209270}"/>
              </a:ext>
            </a:extLst>
          </p:cNvPr>
          <p:cNvSpPr>
            <a:spLocks noGrp="1"/>
          </p:cNvSpPr>
          <p:nvPr>
            <p:ph type="dt" sz="half" idx="10"/>
          </p:nvPr>
        </p:nvSpPr>
        <p:spPr/>
        <p:txBody>
          <a:bodyPr/>
          <a:lstStyle/>
          <a:p>
            <a:r>
              <a:rPr kumimoji="1" lang="en-US" altLang="ja-JP"/>
              <a:t>2020/6/23</a:t>
            </a:r>
            <a:endParaRPr kumimoji="1" lang="ja-JP" altLang="en-US"/>
          </a:p>
        </p:txBody>
      </p:sp>
      <p:sp>
        <p:nvSpPr>
          <p:cNvPr id="4" name="フッター プレースホルダー 3">
            <a:extLst>
              <a:ext uri="{FF2B5EF4-FFF2-40B4-BE49-F238E27FC236}">
                <a16:creationId xmlns:a16="http://schemas.microsoft.com/office/drawing/2014/main" id="{4B17BB71-0EA8-4D32-A011-CB851A63E9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5CA50B2-6B73-4D47-9381-1EBA4A555863}"/>
              </a:ext>
            </a:extLst>
          </p:cNvPr>
          <p:cNvSpPr>
            <a:spLocks noGrp="1"/>
          </p:cNvSpPr>
          <p:nvPr>
            <p:ph type="sldNum" sz="quarter" idx="12"/>
          </p:nvPr>
        </p:nvSpPr>
        <p:spPr/>
        <p:txBody>
          <a:bodyPr/>
          <a:lstStyle/>
          <a:p>
            <a:fld id="{FCCCCD99-7850-46CD-A60D-C694BF572B17}" type="slidenum">
              <a:rPr kumimoji="1" lang="ja-JP" altLang="en-US" smtClean="0"/>
              <a:t>‹#›</a:t>
            </a:fld>
            <a:endParaRPr kumimoji="1" lang="ja-JP" altLang="en-US"/>
          </a:p>
        </p:txBody>
      </p:sp>
      <p:sp>
        <p:nvSpPr>
          <p:cNvPr id="7" name="コンテンツ プレースホルダー 6">
            <a:extLst>
              <a:ext uri="{FF2B5EF4-FFF2-40B4-BE49-F238E27FC236}">
                <a16:creationId xmlns:a16="http://schemas.microsoft.com/office/drawing/2014/main" id="{42FBB63F-6129-46E4-A0F1-69254FEFCF52}"/>
              </a:ext>
            </a:extLst>
          </p:cNvPr>
          <p:cNvSpPr>
            <a:spLocks noGrp="1"/>
          </p:cNvSpPr>
          <p:nvPr>
            <p:ph sz="quarter" idx="13"/>
          </p:nvPr>
        </p:nvSpPr>
        <p:spPr>
          <a:xfrm>
            <a:off x="360000" y="2059782"/>
            <a:ext cx="8424000" cy="3228975"/>
          </a:xfrm>
        </p:spPr>
        <p:txBody>
          <a:bodyPr anchor="ctr"/>
          <a:lstStyle>
            <a:lvl1pPr algn="ctr">
              <a:defRPr/>
            </a:lvl1pPr>
            <a:lvl2pPr algn="ctr">
              <a:defRPr/>
            </a:lvl2pPr>
            <a:lvl3pPr algn="ctr">
              <a:defRPr/>
            </a:lvl3pPr>
            <a:lvl4pPr algn="ctr">
              <a:defRPr/>
            </a:lvl4pPr>
            <a:lvl5pPr algn="ctr">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2880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DA016-329F-4A2E-9C4A-2BC4795FEF7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4D81DCE-01FA-422C-ADFB-BBBE5EF53177}"/>
              </a:ext>
            </a:extLst>
          </p:cNvPr>
          <p:cNvSpPr>
            <a:spLocks noGrp="1"/>
          </p:cNvSpPr>
          <p:nvPr>
            <p:ph type="dt" sz="half" idx="10"/>
          </p:nvPr>
        </p:nvSpPr>
        <p:spPr/>
        <p:txBody>
          <a:bodyPr/>
          <a:lstStyle/>
          <a:p>
            <a:r>
              <a:rPr kumimoji="1" lang="en-US" altLang="ja-JP"/>
              <a:t>2020/6/23</a:t>
            </a:r>
            <a:endParaRPr kumimoji="1" lang="ja-JP" altLang="en-US"/>
          </a:p>
        </p:txBody>
      </p:sp>
      <p:sp>
        <p:nvSpPr>
          <p:cNvPr id="4" name="フッター プレースホルダー 3">
            <a:extLst>
              <a:ext uri="{FF2B5EF4-FFF2-40B4-BE49-F238E27FC236}">
                <a16:creationId xmlns:a16="http://schemas.microsoft.com/office/drawing/2014/main" id="{33FD650D-DF2F-4A86-A3DB-76E95C0C690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F384A9-14C3-4D17-B2C4-96A72FCF4A55}"/>
              </a:ext>
            </a:extLst>
          </p:cNvPr>
          <p:cNvSpPr>
            <a:spLocks noGrp="1"/>
          </p:cNvSpPr>
          <p:nvPr>
            <p:ph type="sldNum" sz="quarter" idx="12"/>
          </p:nvPr>
        </p:nvSpPr>
        <p:spPr/>
        <p:txBody>
          <a:bodyPr/>
          <a:lstStyle/>
          <a:p>
            <a:fld id="{FCCCCD99-7850-46CD-A60D-C694BF572B17}" type="slidenum">
              <a:rPr kumimoji="1" lang="ja-JP" altLang="en-US" smtClean="0"/>
              <a:t>‹#›</a:t>
            </a:fld>
            <a:endParaRPr kumimoji="1" lang="ja-JP" altLang="en-US"/>
          </a:p>
        </p:txBody>
      </p:sp>
    </p:spTree>
    <p:extLst>
      <p:ext uri="{BB962C8B-B14F-4D97-AF65-F5344CB8AC3E}">
        <p14:creationId xmlns:p14="http://schemas.microsoft.com/office/powerpoint/2010/main" val="125216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4704C11-589B-4CE0-94A1-26629A45AF05}"/>
              </a:ext>
            </a:extLst>
          </p:cNvPr>
          <p:cNvSpPr/>
          <p:nvPr userDrawn="1"/>
        </p:nvSpPr>
        <p:spPr>
          <a:xfrm>
            <a:off x="0" y="2033904"/>
            <a:ext cx="9144000" cy="2282064"/>
          </a:xfrm>
          <a:prstGeom prst="rect">
            <a:avLst/>
          </a:prstGeom>
          <a:solidFill>
            <a:schemeClr val="accent1"/>
          </a:solidFill>
          <a:ln w="12700" cap="flat" cmpd="sng" algn="ctr">
            <a:noFill/>
            <a:prstDash val="solid"/>
            <a:miter lim="800000"/>
          </a:ln>
          <a:effectLst>
            <a:outerShdw blurRad="50800" dist="38100" dir="5400000" algn="t"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24A1A4FA-3B96-4AD7-B72B-2C512299C5EA}"/>
              </a:ext>
            </a:extLst>
          </p:cNvPr>
          <p:cNvSpPr>
            <a:spLocks noGrp="1"/>
          </p:cNvSpPr>
          <p:nvPr>
            <p:ph type="ctrTitle"/>
          </p:nvPr>
        </p:nvSpPr>
        <p:spPr>
          <a:xfrm>
            <a:off x="971550" y="2033904"/>
            <a:ext cx="7734300" cy="2282064"/>
          </a:xfrm>
        </p:spPr>
        <p:txBody>
          <a:bodyPr anchor="ctr"/>
          <a:lstStyle>
            <a:lvl1pPr algn="l">
              <a:defRPr sz="60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E042AD5-D760-46D7-801F-963AAD6E408E}"/>
              </a:ext>
            </a:extLst>
          </p:cNvPr>
          <p:cNvSpPr>
            <a:spLocks noGrp="1"/>
          </p:cNvSpPr>
          <p:nvPr>
            <p:ph type="subTitle" idx="1"/>
          </p:nvPr>
        </p:nvSpPr>
        <p:spPr>
          <a:xfrm>
            <a:off x="966968" y="1228725"/>
            <a:ext cx="5181600" cy="805179"/>
          </a:xfrm>
        </p:spPr>
        <p:txBody>
          <a:bodyPr anchor="b"/>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6" name="テキスト プレースホルダー 5">
            <a:extLst>
              <a:ext uri="{FF2B5EF4-FFF2-40B4-BE49-F238E27FC236}">
                <a16:creationId xmlns:a16="http://schemas.microsoft.com/office/drawing/2014/main" id="{948C0595-9482-42A5-9576-D812B041E29E}"/>
              </a:ext>
            </a:extLst>
          </p:cNvPr>
          <p:cNvSpPr>
            <a:spLocks noGrp="1"/>
          </p:cNvSpPr>
          <p:nvPr>
            <p:ph type="body" sz="quarter" idx="10" hasCustomPrompt="1"/>
          </p:nvPr>
        </p:nvSpPr>
        <p:spPr>
          <a:xfrm>
            <a:off x="971550" y="4924425"/>
            <a:ext cx="3600450" cy="904875"/>
          </a:xfrm>
        </p:spPr>
        <p:txBody>
          <a:bodyPr>
            <a:normAutofit/>
          </a:bodyPr>
          <a:lstStyle>
            <a:lvl1pPr>
              <a:defRPr sz="2400">
                <a:solidFill>
                  <a:schemeClr val="tx1">
                    <a:lumMod val="65000"/>
                    <a:lumOff val="35000"/>
                  </a:schemeClr>
                </a:solidFill>
                <a:latin typeface="+mn-lt"/>
              </a:defRPr>
            </a:lvl1pPr>
          </a:lstStyle>
          <a:p>
            <a:pPr lvl="0"/>
            <a:r>
              <a:rPr kumimoji="1" lang="ja-JP" altLang="en-US" dirty="0"/>
              <a:t>日付</a:t>
            </a:r>
            <a:endParaRPr kumimoji="1" lang="en-US" altLang="ja-JP" dirty="0"/>
          </a:p>
          <a:p>
            <a:pPr lvl="0"/>
            <a:r>
              <a:rPr kumimoji="1" lang="ja-JP" altLang="en-US" dirty="0"/>
              <a:t>名前</a:t>
            </a:r>
          </a:p>
        </p:txBody>
      </p:sp>
    </p:spTree>
    <p:extLst>
      <p:ext uri="{BB962C8B-B14F-4D97-AF65-F5344CB8AC3E}">
        <p14:creationId xmlns:p14="http://schemas.microsoft.com/office/powerpoint/2010/main" val="2738118108"/>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3BD0EC8-2FAA-4AFA-9BE6-45B7B02965CF}"/>
              </a:ext>
            </a:extLst>
          </p:cNvPr>
          <p:cNvSpPr/>
          <p:nvPr userDrawn="1"/>
        </p:nvSpPr>
        <p:spPr>
          <a:xfrm>
            <a:off x="0" y="0"/>
            <a:ext cx="9144000" cy="924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プレースホルダー 1">
            <a:extLst>
              <a:ext uri="{FF2B5EF4-FFF2-40B4-BE49-F238E27FC236}">
                <a16:creationId xmlns:a16="http://schemas.microsoft.com/office/drawing/2014/main" id="{0EE318E2-4ED7-41E2-8628-E73C2B955BAC}"/>
              </a:ext>
            </a:extLst>
          </p:cNvPr>
          <p:cNvSpPr>
            <a:spLocks noGrp="1"/>
          </p:cNvSpPr>
          <p:nvPr>
            <p:ph type="title"/>
          </p:nvPr>
        </p:nvSpPr>
        <p:spPr>
          <a:xfrm>
            <a:off x="155227" y="68166"/>
            <a:ext cx="8804275" cy="924024"/>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EC8719E-ECA0-42D7-AF79-D1E9612E6645}"/>
              </a:ext>
            </a:extLst>
          </p:cNvPr>
          <p:cNvSpPr>
            <a:spLocks noGrp="1"/>
          </p:cNvSpPr>
          <p:nvPr>
            <p:ph type="body" idx="1"/>
          </p:nvPr>
        </p:nvSpPr>
        <p:spPr>
          <a:xfrm>
            <a:off x="360000" y="1200151"/>
            <a:ext cx="8424000" cy="494823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FCBB9636-0963-41AD-B57B-289EC930741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2020/6/23</a:t>
            </a:r>
            <a:endParaRPr kumimoji="1" lang="ja-JP" altLang="en-US"/>
          </a:p>
        </p:txBody>
      </p:sp>
      <p:sp>
        <p:nvSpPr>
          <p:cNvPr id="5" name="フッター プレースホルダー 4">
            <a:extLst>
              <a:ext uri="{FF2B5EF4-FFF2-40B4-BE49-F238E27FC236}">
                <a16:creationId xmlns:a16="http://schemas.microsoft.com/office/drawing/2014/main" id="{2FB7AE9A-5FD5-46E9-A9BF-97F2D62C301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A4CC30-0F7D-4880-B4ED-2E656606F07F}"/>
              </a:ext>
            </a:extLst>
          </p:cNvPr>
          <p:cNvSpPr>
            <a:spLocks noGrp="1"/>
          </p:cNvSpPr>
          <p:nvPr>
            <p:ph type="sldNum" sz="quarter" idx="4"/>
          </p:nvPr>
        </p:nvSpPr>
        <p:spPr>
          <a:xfrm>
            <a:off x="7010400" y="6394450"/>
            <a:ext cx="2057400" cy="365125"/>
          </a:xfrm>
          <a:prstGeom prst="rect">
            <a:avLst/>
          </a:prstGeom>
        </p:spPr>
        <p:txBody>
          <a:bodyPr vert="horz" lIns="91440" tIns="45720" rIns="91440" bIns="45720" rtlCol="0" anchor="ctr"/>
          <a:lstStyle>
            <a:lvl1pPr algn="r">
              <a:defRPr sz="2000" b="1">
                <a:solidFill>
                  <a:schemeClr val="tx1">
                    <a:tint val="75000"/>
                  </a:schemeClr>
                </a:solidFill>
              </a:defRPr>
            </a:lvl1pPr>
          </a:lstStyle>
          <a:p>
            <a:fld id="{FCCCCD99-7850-46CD-A60D-C694BF572B17}" type="slidenum">
              <a:rPr lang="ja-JP" altLang="en-US" smtClean="0"/>
              <a:pPr/>
              <a:t>‹#›</a:t>
            </a:fld>
            <a:endParaRPr lang="ja-JP" altLang="en-US" dirty="0"/>
          </a:p>
        </p:txBody>
      </p:sp>
    </p:spTree>
    <p:extLst>
      <p:ext uri="{BB962C8B-B14F-4D97-AF65-F5344CB8AC3E}">
        <p14:creationId xmlns:p14="http://schemas.microsoft.com/office/powerpoint/2010/main" val="1797328633"/>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8" r:id="rId3"/>
    <p:sldLayoutId id="2147483666" r:id="rId4"/>
  </p:sldLayoutIdLst>
  <p:hf hdr="0" ftr="0" dt="0"/>
  <p:txStyles>
    <p:titleStyle>
      <a:lvl1pPr algn="l" defTabSz="914400" rtl="0" eaLnBrk="1" latinLnBrk="0" hangingPunct="1">
        <a:lnSpc>
          <a:spcPct val="90000"/>
        </a:lnSpc>
        <a:spcBef>
          <a:spcPct val="0"/>
        </a:spcBef>
        <a:buNone/>
        <a:defRPr kumimoji="1" sz="4600" b="1" kern="1200">
          <a:solidFill>
            <a:schemeClr val="bg1"/>
          </a:solidFill>
          <a:latin typeface="游ゴシック Medium" panose="020B0500000000000000" pitchFamily="50" charset="-128"/>
          <a:ea typeface="游ゴシック Medium" panose="020B0500000000000000" pitchFamily="50" charset="-128"/>
          <a:cs typeface="+mj-cs"/>
        </a:defRPr>
      </a:lvl1pPr>
    </p:titleStyle>
    <p:bodyStyle>
      <a:lvl1pPr marL="446088" indent="-414000" algn="l" defTabSz="914400" rtl="0" eaLnBrk="1" latinLnBrk="0" hangingPunct="1">
        <a:lnSpc>
          <a:spcPct val="130000"/>
        </a:lnSpc>
        <a:spcBef>
          <a:spcPts val="2200"/>
        </a:spcBef>
        <a:buFont typeface="Wingdings" panose="05000000000000000000" pitchFamily="2" charset="2"/>
        <a:buChar char="l"/>
        <a:defRPr kumimoji="1" sz="2800" kern="1200">
          <a:solidFill>
            <a:schemeClr val="tx1"/>
          </a:solidFill>
          <a:latin typeface="游ゴシック Medium" panose="020B0500000000000000" pitchFamily="50" charset="-128"/>
          <a:ea typeface="游ゴシック Medium" panose="020B0500000000000000" pitchFamily="50" charset="-128"/>
          <a:cs typeface="+mn-cs"/>
        </a:defRPr>
      </a:lvl1pPr>
      <a:lvl2pPr marL="792000" indent="-288000" algn="l" defTabSz="914400" rtl="0" eaLnBrk="1" latinLnBrk="0" hangingPunct="1">
        <a:lnSpc>
          <a:spcPct val="13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255713" indent="-216000" algn="l" defTabSz="914400" rtl="0" eaLnBrk="1" latinLnBrk="0" hangingPunct="1">
        <a:lnSpc>
          <a:spcPct val="13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701800" indent="-1800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152650" indent="-1800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48C7C72-DA93-455E-BABC-DB917D27A5F4}"/>
              </a:ext>
            </a:extLst>
          </p:cNvPr>
          <p:cNvSpPr/>
          <p:nvPr userDrawn="1"/>
        </p:nvSpPr>
        <p:spPr>
          <a:xfrm>
            <a:off x="0" y="6356351"/>
            <a:ext cx="9144000" cy="5016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2C95FB1-20D8-4A6E-BF12-3EB0B540DF09}"/>
              </a:ext>
            </a:extLst>
          </p:cNvPr>
          <p:cNvSpPr txBox="1"/>
          <p:nvPr userDrawn="1"/>
        </p:nvSpPr>
        <p:spPr>
          <a:xfrm>
            <a:off x="501016" y="6396335"/>
            <a:ext cx="8264325" cy="461665"/>
          </a:xfrm>
          <a:prstGeom prst="rect">
            <a:avLst/>
          </a:prstGeom>
          <a:noFill/>
        </p:spPr>
        <p:txBody>
          <a:bodyPr wrap="square" rtlCol="0">
            <a:spAutoFit/>
          </a:bodyPr>
          <a:lstStyle/>
          <a:p>
            <a:r>
              <a:rPr kumimoji="1" lang="en-US" altLang="ja-JP" sz="1200" b="1" i="0" dirty="0">
                <a:solidFill>
                  <a:schemeClr val="bg1"/>
                </a:solidFill>
                <a:latin typeface="+mn-lt"/>
                <a:ea typeface="Spica Neue P" panose="02000503000000000000" pitchFamily="2" charset="-128"/>
                <a:cs typeface="Spica Neue P" panose="02000503000000000000" pitchFamily="2" charset="-128"/>
              </a:rPr>
              <a:t>KUSUMOTO LABORATORY – SOFTWARE DESIGN LABORATORY ( https://sdl.ist.osaka-u.ac.jp/ )</a:t>
            </a:r>
          </a:p>
          <a:p>
            <a:r>
              <a:rPr kumimoji="1" lang="en-US" altLang="ja-JP" sz="1200" b="1" i="0" dirty="0">
                <a:solidFill>
                  <a:schemeClr val="bg1"/>
                </a:solidFill>
                <a:latin typeface="+mn-lt"/>
                <a:ea typeface="Spica Neue P" panose="02000503000000000000" pitchFamily="2" charset="-128"/>
                <a:cs typeface="Spica Neue P" panose="02000503000000000000" pitchFamily="2" charset="-128"/>
              </a:rPr>
              <a:t>Department of Computer Science, Graduate School of Information Science and Technology, Osaka University.</a:t>
            </a:r>
            <a:endParaRPr kumimoji="1" lang="ja-JP" altLang="en-US" sz="1200" b="1" i="0" dirty="0">
              <a:solidFill>
                <a:schemeClr val="bg1"/>
              </a:solidFill>
              <a:latin typeface="+mn-lt"/>
              <a:ea typeface="Spica Neue P" panose="02000503000000000000" pitchFamily="2" charset="-128"/>
              <a:cs typeface="Spica Neue P" panose="02000503000000000000" pitchFamily="2" charset="-128"/>
            </a:endParaRPr>
          </a:p>
        </p:txBody>
      </p:sp>
      <p:sp>
        <p:nvSpPr>
          <p:cNvPr id="11" name="フリーフォーム 9">
            <a:extLst>
              <a:ext uri="{FF2B5EF4-FFF2-40B4-BE49-F238E27FC236}">
                <a16:creationId xmlns:a16="http://schemas.microsoft.com/office/drawing/2014/main" id="{9B524627-B1E1-4051-94B4-7F2A046F91D3}"/>
              </a:ext>
            </a:extLst>
          </p:cNvPr>
          <p:cNvSpPr/>
          <p:nvPr userDrawn="1"/>
        </p:nvSpPr>
        <p:spPr>
          <a:xfrm>
            <a:off x="122357" y="6463212"/>
            <a:ext cx="332199" cy="327909"/>
          </a:xfrm>
          <a:custGeom>
            <a:avLst/>
            <a:gdLst>
              <a:gd name="connsiteX0" fmla="*/ 0 w 6719454"/>
              <a:gd name="connsiteY0" fmla="*/ 3851564 h 6691746"/>
              <a:gd name="connsiteX1" fmla="*/ 498764 w 6719454"/>
              <a:gd name="connsiteY1" fmla="*/ 1413164 h 6691746"/>
              <a:gd name="connsiteX2" fmla="*/ 2438400 w 6719454"/>
              <a:gd name="connsiteY2" fmla="*/ 0 h 6691746"/>
              <a:gd name="connsiteX3" fmla="*/ 3352800 w 6719454"/>
              <a:gd name="connsiteY3" fmla="*/ 858982 h 6691746"/>
              <a:gd name="connsiteX4" fmla="*/ 1814945 w 6719454"/>
              <a:gd name="connsiteY4" fmla="*/ 1427019 h 6691746"/>
              <a:gd name="connsiteX5" fmla="*/ 1025236 w 6719454"/>
              <a:gd name="connsiteY5" fmla="*/ 2812473 h 6691746"/>
              <a:gd name="connsiteX6" fmla="*/ 2272145 w 6719454"/>
              <a:gd name="connsiteY6" fmla="*/ 3214255 h 6691746"/>
              <a:gd name="connsiteX7" fmla="*/ 3394364 w 6719454"/>
              <a:gd name="connsiteY7" fmla="*/ 4184073 h 6691746"/>
              <a:gd name="connsiteX8" fmla="*/ 4350327 w 6719454"/>
              <a:gd name="connsiteY8" fmla="*/ 3283528 h 6691746"/>
              <a:gd name="connsiteX9" fmla="*/ 5721927 w 6719454"/>
              <a:gd name="connsiteY9" fmla="*/ 2826328 h 6691746"/>
              <a:gd name="connsiteX10" fmla="*/ 5084618 w 6719454"/>
              <a:gd name="connsiteY10" fmla="*/ 1593273 h 6691746"/>
              <a:gd name="connsiteX11" fmla="*/ 3422073 w 6719454"/>
              <a:gd name="connsiteY11" fmla="*/ 886691 h 6691746"/>
              <a:gd name="connsiteX12" fmla="*/ 4308764 w 6719454"/>
              <a:gd name="connsiteY12" fmla="*/ 0 h 6691746"/>
              <a:gd name="connsiteX13" fmla="*/ 6040582 w 6719454"/>
              <a:gd name="connsiteY13" fmla="*/ 1108364 h 6691746"/>
              <a:gd name="connsiteX14" fmla="*/ 6719454 w 6719454"/>
              <a:gd name="connsiteY14" fmla="*/ 3893128 h 6691746"/>
              <a:gd name="connsiteX15" fmla="*/ 4655127 w 6719454"/>
              <a:gd name="connsiteY15" fmla="*/ 4281055 h 6691746"/>
              <a:gd name="connsiteX16" fmla="*/ 3754582 w 6719454"/>
              <a:gd name="connsiteY16" fmla="*/ 6664037 h 6691746"/>
              <a:gd name="connsiteX17" fmla="*/ 2923309 w 6719454"/>
              <a:gd name="connsiteY17" fmla="*/ 6691746 h 6691746"/>
              <a:gd name="connsiteX18" fmla="*/ 2396836 w 6719454"/>
              <a:gd name="connsiteY18" fmla="*/ 4544291 h 6691746"/>
              <a:gd name="connsiteX19" fmla="*/ 0 w 6719454"/>
              <a:gd name="connsiteY19" fmla="*/ 3851564 h 6691746"/>
              <a:gd name="connsiteX0" fmla="*/ 0 w 6719454"/>
              <a:gd name="connsiteY0" fmla="*/ 3851564 h 6691746"/>
              <a:gd name="connsiteX1" fmla="*/ 498764 w 6719454"/>
              <a:gd name="connsiteY1" fmla="*/ 1413164 h 6691746"/>
              <a:gd name="connsiteX2" fmla="*/ 2438400 w 6719454"/>
              <a:gd name="connsiteY2" fmla="*/ 0 h 6691746"/>
              <a:gd name="connsiteX3" fmla="*/ 3352800 w 6719454"/>
              <a:gd name="connsiteY3" fmla="*/ 858982 h 6691746"/>
              <a:gd name="connsiteX4" fmla="*/ 1814945 w 6719454"/>
              <a:gd name="connsiteY4" fmla="*/ 1427019 h 6691746"/>
              <a:gd name="connsiteX5" fmla="*/ 1025236 w 6719454"/>
              <a:gd name="connsiteY5" fmla="*/ 2812473 h 6691746"/>
              <a:gd name="connsiteX6" fmla="*/ 2272145 w 6719454"/>
              <a:gd name="connsiteY6" fmla="*/ 3214255 h 6691746"/>
              <a:gd name="connsiteX7" fmla="*/ 3394364 w 6719454"/>
              <a:gd name="connsiteY7" fmla="*/ 4184073 h 6691746"/>
              <a:gd name="connsiteX8" fmla="*/ 4350327 w 6719454"/>
              <a:gd name="connsiteY8" fmla="*/ 3283528 h 6691746"/>
              <a:gd name="connsiteX9" fmla="*/ 5721927 w 6719454"/>
              <a:gd name="connsiteY9" fmla="*/ 2826328 h 6691746"/>
              <a:gd name="connsiteX10" fmla="*/ 5084618 w 6719454"/>
              <a:gd name="connsiteY10" fmla="*/ 1593273 h 6691746"/>
              <a:gd name="connsiteX11" fmla="*/ 3422073 w 6719454"/>
              <a:gd name="connsiteY11" fmla="*/ 886691 h 6691746"/>
              <a:gd name="connsiteX12" fmla="*/ 4308764 w 6719454"/>
              <a:gd name="connsiteY12" fmla="*/ 0 h 6691746"/>
              <a:gd name="connsiteX13" fmla="*/ 6040582 w 6719454"/>
              <a:gd name="connsiteY13" fmla="*/ 1108364 h 6691746"/>
              <a:gd name="connsiteX14" fmla="*/ 6719454 w 6719454"/>
              <a:gd name="connsiteY14" fmla="*/ 3893128 h 6691746"/>
              <a:gd name="connsiteX15" fmla="*/ 4655127 w 6719454"/>
              <a:gd name="connsiteY15" fmla="*/ 4281055 h 6691746"/>
              <a:gd name="connsiteX16" fmla="*/ 3754582 w 6719454"/>
              <a:gd name="connsiteY16" fmla="*/ 6664037 h 6691746"/>
              <a:gd name="connsiteX17" fmla="*/ 2923309 w 6719454"/>
              <a:gd name="connsiteY17" fmla="*/ 6691746 h 6691746"/>
              <a:gd name="connsiteX18" fmla="*/ 2396836 w 6719454"/>
              <a:gd name="connsiteY18" fmla="*/ 4544291 h 6691746"/>
              <a:gd name="connsiteX19" fmla="*/ 0 w 6719454"/>
              <a:gd name="connsiteY19" fmla="*/ 3851564 h 6691746"/>
              <a:gd name="connsiteX0" fmla="*/ 21644 w 6741098"/>
              <a:gd name="connsiteY0" fmla="*/ 3851564 h 6691746"/>
              <a:gd name="connsiteX1" fmla="*/ 520408 w 6741098"/>
              <a:gd name="connsiteY1" fmla="*/ 1413164 h 6691746"/>
              <a:gd name="connsiteX2" fmla="*/ 2460044 w 6741098"/>
              <a:gd name="connsiteY2" fmla="*/ 0 h 6691746"/>
              <a:gd name="connsiteX3" fmla="*/ 3374444 w 6741098"/>
              <a:gd name="connsiteY3" fmla="*/ 858982 h 6691746"/>
              <a:gd name="connsiteX4" fmla="*/ 1836589 w 6741098"/>
              <a:gd name="connsiteY4" fmla="*/ 1427019 h 6691746"/>
              <a:gd name="connsiteX5" fmla="*/ 1046880 w 6741098"/>
              <a:gd name="connsiteY5" fmla="*/ 2812473 h 6691746"/>
              <a:gd name="connsiteX6" fmla="*/ 2293789 w 6741098"/>
              <a:gd name="connsiteY6" fmla="*/ 3214255 h 6691746"/>
              <a:gd name="connsiteX7" fmla="*/ 3416008 w 6741098"/>
              <a:gd name="connsiteY7" fmla="*/ 4184073 h 6691746"/>
              <a:gd name="connsiteX8" fmla="*/ 4371971 w 6741098"/>
              <a:gd name="connsiteY8" fmla="*/ 3283528 h 6691746"/>
              <a:gd name="connsiteX9" fmla="*/ 5743571 w 6741098"/>
              <a:gd name="connsiteY9" fmla="*/ 2826328 h 6691746"/>
              <a:gd name="connsiteX10" fmla="*/ 5106262 w 6741098"/>
              <a:gd name="connsiteY10" fmla="*/ 1593273 h 6691746"/>
              <a:gd name="connsiteX11" fmla="*/ 3443717 w 6741098"/>
              <a:gd name="connsiteY11" fmla="*/ 886691 h 6691746"/>
              <a:gd name="connsiteX12" fmla="*/ 4330408 w 6741098"/>
              <a:gd name="connsiteY12" fmla="*/ 0 h 6691746"/>
              <a:gd name="connsiteX13" fmla="*/ 6062226 w 6741098"/>
              <a:gd name="connsiteY13" fmla="*/ 1108364 h 6691746"/>
              <a:gd name="connsiteX14" fmla="*/ 6741098 w 6741098"/>
              <a:gd name="connsiteY14" fmla="*/ 3893128 h 6691746"/>
              <a:gd name="connsiteX15" fmla="*/ 4676771 w 6741098"/>
              <a:gd name="connsiteY15" fmla="*/ 4281055 h 6691746"/>
              <a:gd name="connsiteX16" fmla="*/ 3776226 w 6741098"/>
              <a:gd name="connsiteY16" fmla="*/ 6664037 h 6691746"/>
              <a:gd name="connsiteX17" fmla="*/ 2944953 w 6741098"/>
              <a:gd name="connsiteY17" fmla="*/ 6691746 h 6691746"/>
              <a:gd name="connsiteX18" fmla="*/ 2418480 w 6741098"/>
              <a:gd name="connsiteY18" fmla="*/ 4544291 h 6691746"/>
              <a:gd name="connsiteX19" fmla="*/ 21644 w 6741098"/>
              <a:gd name="connsiteY19" fmla="*/ 3851564 h 6691746"/>
              <a:gd name="connsiteX0" fmla="*/ 21644 w 6741098"/>
              <a:gd name="connsiteY0" fmla="*/ 3851564 h 6691746"/>
              <a:gd name="connsiteX1" fmla="*/ 520408 w 6741098"/>
              <a:gd name="connsiteY1" fmla="*/ 1413164 h 6691746"/>
              <a:gd name="connsiteX2" fmla="*/ 2460044 w 6741098"/>
              <a:gd name="connsiteY2" fmla="*/ 0 h 6691746"/>
              <a:gd name="connsiteX3" fmla="*/ 3374444 w 6741098"/>
              <a:gd name="connsiteY3" fmla="*/ 858982 h 6691746"/>
              <a:gd name="connsiteX4" fmla="*/ 1836589 w 6741098"/>
              <a:gd name="connsiteY4" fmla="*/ 1427019 h 6691746"/>
              <a:gd name="connsiteX5" fmla="*/ 1046880 w 6741098"/>
              <a:gd name="connsiteY5" fmla="*/ 2812473 h 6691746"/>
              <a:gd name="connsiteX6" fmla="*/ 2293789 w 6741098"/>
              <a:gd name="connsiteY6" fmla="*/ 3214255 h 6691746"/>
              <a:gd name="connsiteX7" fmla="*/ 3416008 w 6741098"/>
              <a:gd name="connsiteY7" fmla="*/ 4184073 h 6691746"/>
              <a:gd name="connsiteX8" fmla="*/ 4371971 w 6741098"/>
              <a:gd name="connsiteY8" fmla="*/ 3283528 h 6691746"/>
              <a:gd name="connsiteX9" fmla="*/ 5743571 w 6741098"/>
              <a:gd name="connsiteY9" fmla="*/ 2826328 h 6691746"/>
              <a:gd name="connsiteX10" fmla="*/ 5106262 w 6741098"/>
              <a:gd name="connsiteY10" fmla="*/ 1593273 h 6691746"/>
              <a:gd name="connsiteX11" fmla="*/ 3443717 w 6741098"/>
              <a:gd name="connsiteY11" fmla="*/ 886691 h 6691746"/>
              <a:gd name="connsiteX12" fmla="*/ 4330408 w 6741098"/>
              <a:gd name="connsiteY12" fmla="*/ 0 h 6691746"/>
              <a:gd name="connsiteX13" fmla="*/ 6062226 w 6741098"/>
              <a:gd name="connsiteY13" fmla="*/ 1108364 h 6691746"/>
              <a:gd name="connsiteX14" fmla="*/ 6741098 w 6741098"/>
              <a:gd name="connsiteY14" fmla="*/ 3893128 h 6691746"/>
              <a:gd name="connsiteX15" fmla="*/ 4676771 w 6741098"/>
              <a:gd name="connsiteY15" fmla="*/ 4281055 h 6691746"/>
              <a:gd name="connsiteX16" fmla="*/ 3776226 w 6741098"/>
              <a:gd name="connsiteY16" fmla="*/ 6664037 h 6691746"/>
              <a:gd name="connsiteX17" fmla="*/ 2944953 w 6741098"/>
              <a:gd name="connsiteY17" fmla="*/ 6691746 h 6691746"/>
              <a:gd name="connsiteX18" fmla="*/ 2418480 w 6741098"/>
              <a:gd name="connsiteY18" fmla="*/ 4544291 h 6691746"/>
              <a:gd name="connsiteX19" fmla="*/ 21644 w 6741098"/>
              <a:gd name="connsiteY19" fmla="*/ 3851564 h 6691746"/>
              <a:gd name="connsiteX0" fmla="*/ 0 w 6719454"/>
              <a:gd name="connsiteY0" fmla="*/ 3851564 h 6691746"/>
              <a:gd name="connsiteX1" fmla="*/ 2438400 w 6719454"/>
              <a:gd name="connsiteY1" fmla="*/ 0 h 6691746"/>
              <a:gd name="connsiteX2" fmla="*/ 3352800 w 6719454"/>
              <a:gd name="connsiteY2" fmla="*/ 858982 h 6691746"/>
              <a:gd name="connsiteX3" fmla="*/ 1814945 w 6719454"/>
              <a:gd name="connsiteY3" fmla="*/ 1427019 h 6691746"/>
              <a:gd name="connsiteX4" fmla="*/ 1025236 w 6719454"/>
              <a:gd name="connsiteY4" fmla="*/ 2812473 h 6691746"/>
              <a:gd name="connsiteX5" fmla="*/ 2272145 w 6719454"/>
              <a:gd name="connsiteY5" fmla="*/ 3214255 h 6691746"/>
              <a:gd name="connsiteX6" fmla="*/ 3394364 w 6719454"/>
              <a:gd name="connsiteY6" fmla="*/ 4184073 h 6691746"/>
              <a:gd name="connsiteX7" fmla="*/ 4350327 w 6719454"/>
              <a:gd name="connsiteY7" fmla="*/ 3283528 h 6691746"/>
              <a:gd name="connsiteX8" fmla="*/ 5721927 w 6719454"/>
              <a:gd name="connsiteY8" fmla="*/ 2826328 h 6691746"/>
              <a:gd name="connsiteX9" fmla="*/ 5084618 w 6719454"/>
              <a:gd name="connsiteY9" fmla="*/ 1593273 h 6691746"/>
              <a:gd name="connsiteX10" fmla="*/ 3422073 w 6719454"/>
              <a:gd name="connsiteY10" fmla="*/ 886691 h 6691746"/>
              <a:gd name="connsiteX11" fmla="*/ 4308764 w 6719454"/>
              <a:gd name="connsiteY11" fmla="*/ 0 h 6691746"/>
              <a:gd name="connsiteX12" fmla="*/ 6040582 w 6719454"/>
              <a:gd name="connsiteY12" fmla="*/ 1108364 h 6691746"/>
              <a:gd name="connsiteX13" fmla="*/ 6719454 w 6719454"/>
              <a:gd name="connsiteY13" fmla="*/ 3893128 h 6691746"/>
              <a:gd name="connsiteX14" fmla="*/ 4655127 w 6719454"/>
              <a:gd name="connsiteY14" fmla="*/ 4281055 h 6691746"/>
              <a:gd name="connsiteX15" fmla="*/ 3754582 w 6719454"/>
              <a:gd name="connsiteY15" fmla="*/ 6664037 h 6691746"/>
              <a:gd name="connsiteX16" fmla="*/ 2923309 w 6719454"/>
              <a:gd name="connsiteY16" fmla="*/ 6691746 h 6691746"/>
              <a:gd name="connsiteX17" fmla="*/ 2396836 w 6719454"/>
              <a:gd name="connsiteY17" fmla="*/ 4544291 h 6691746"/>
              <a:gd name="connsiteX18" fmla="*/ 0 w 6719454"/>
              <a:gd name="connsiteY18" fmla="*/ 3851564 h 6691746"/>
              <a:gd name="connsiteX0" fmla="*/ 58354 w 6777808"/>
              <a:gd name="connsiteY0" fmla="*/ 3851564 h 6691746"/>
              <a:gd name="connsiteX1" fmla="*/ 640245 w 6777808"/>
              <a:gd name="connsiteY1" fmla="*/ 1205346 h 6691746"/>
              <a:gd name="connsiteX2" fmla="*/ 2496754 w 6777808"/>
              <a:gd name="connsiteY2" fmla="*/ 0 h 6691746"/>
              <a:gd name="connsiteX3" fmla="*/ 3411154 w 6777808"/>
              <a:gd name="connsiteY3" fmla="*/ 858982 h 6691746"/>
              <a:gd name="connsiteX4" fmla="*/ 1873299 w 6777808"/>
              <a:gd name="connsiteY4" fmla="*/ 1427019 h 6691746"/>
              <a:gd name="connsiteX5" fmla="*/ 1083590 w 6777808"/>
              <a:gd name="connsiteY5" fmla="*/ 2812473 h 6691746"/>
              <a:gd name="connsiteX6" fmla="*/ 2330499 w 6777808"/>
              <a:gd name="connsiteY6" fmla="*/ 3214255 h 6691746"/>
              <a:gd name="connsiteX7" fmla="*/ 3452718 w 6777808"/>
              <a:gd name="connsiteY7" fmla="*/ 4184073 h 6691746"/>
              <a:gd name="connsiteX8" fmla="*/ 4408681 w 6777808"/>
              <a:gd name="connsiteY8" fmla="*/ 3283528 h 6691746"/>
              <a:gd name="connsiteX9" fmla="*/ 5780281 w 6777808"/>
              <a:gd name="connsiteY9" fmla="*/ 2826328 h 6691746"/>
              <a:gd name="connsiteX10" fmla="*/ 5142972 w 6777808"/>
              <a:gd name="connsiteY10" fmla="*/ 1593273 h 6691746"/>
              <a:gd name="connsiteX11" fmla="*/ 3480427 w 6777808"/>
              <a:gd name="connsiteY11" fmla="*/ 886691 h 6691746"/>
              <a:gd name="connsiteX12" fmla="*/ 4367118 w 6777808"/>
              <a:gd name="connsiteY12" fmla="*/ 0 h 6691746"/>
              <a:gd name="connsiteX13" fmla="*/ 6098936 w 6777808"/>
              <a:gd name="connsiteY13" fmla="*/ 1108364 h 6691746"/>
              <a:gd name="connsiteX14" fmla="*/ 6777808 w 6777808"/>
              <a:gd name="connsiteY14" fmla="*/ 3893128 h 6691746"/>
              <a:gd name="connsiteX15" fmla="*/ 4713481 w 6777808"/>
              <a:gd name="connsiteY15" fmla="*/ 4281055 h 6691746"/>
              <a:gd name="connsiteX16" fmla="*/ 3812936 w 6777808"/>
              <a:gd name="connsiteY16" fmla="*/ 6664037 h 6691746"/>
              <a:gd name="connsiteX17" fmla="*/ 2981663 w 6777808"/>
              <a:gd name="connsiteY17" fmla="*/ 6691746 h 6691746"/>
              <a:gd name="connsiteX18" fmla="*/ 2455190 w 6777808"/>
              <a:gd name="connsiteY18" fmla="*/ 4544291 h 6691746"/>
              <a:gd name="connsiteX19" fmla="*/ 58354 w 6777808"/>
              <a:gd name="connsiteY19" fmla="*/ 3851564 h 6691746"/>
              <a:gd name="connsiteX0" fmla="*/ 61638 w 6749287"/>
              <a:gd name="connsiteY0" fmla="*/ 3875417 h 6691746"/>
              <a:gd name="connsiteX1" fmla="*/ 611724 w 6749287"/>
              <a:gd name="connsiteY1" fmla="*/ 1205346 h 6691746"/>
              <a:gd name="connsiteX2" fmla="*/ 2468233 w 6749287"/>
              <a:gd name="connsiteY2" fmla="*/ 0 h 6691746"/>
              <a:gd name="connsiteX3" fmla="*/ 3382633 w 6749287"/>
              <a:gd name="connsiteY3" fmla="*/ 858982 h 6691746"/>
              <a:gd name="connsiteX4" fmla="*/ 1844778 w 6749287"/>
              <a:gd name="connsiteY4" fmla="*/ 1427019 h 6691746"/>
              <a:gd name="connsiteX5" fmla="*/ 1055069 w 6749287"/>
              <a:gd name="connsiteY5" fmla="*/ 2812473 h 6691746"/>
              <a:gd name="connsiteX6" fmla="*/ 2301978 w 6749287"/>
              <a:gd name="connsiteY6" fmla="*/ 3214255 h 6691746"/>
              <a:gd name="connsiteX7" fmla="*/ 3424197 w 6749287"/>
              <a:gd name="connsiteY7" fmla="*/ 4184073 h 6691746"/>
              <a:gd name="connsiteX8" fmla="*/ 4380160 w 6749287"/>
              <a:gd name="connsiteY8" fmla="*/ 3283528 h 6691746"/>
              <a:gd name="connsiteX9" fmla="*/ 5751760 w 6749287"/>
              <a:gd name="connsiteY9" fmla="*/ 2826328 h 6691746"/>
              <a:gd name="connsiteX10" fmla="*/ 5114451 w 6749287"/>
              <a:gd name="connsiteY10" fmla="*/ 1593273 h 6691746"/>
              <a:gd name="connsiteX11" fmla="*/ 3451906 w 6749287"/>
              <a:gd name="connsiteY11" fmla="*/ 886691 h 6691746"/>
              <a:gd name="connsiteX12" fmla="*/ 4338597 w 6749287"/>
              <a:gd name="connsiteY12" fmla="*/ 0 h 6691746"/>
              <a:gd name="connsiteX13" fmla="*/ 6070415 w 6749287"/>
              <a:gd name="connsiteY13" fmla="*/ 1108364 h 6691746"/>
              <a:gd name="connsiteX14" fmla="*/ 6749287 w 6749287"/>
              <a:gd name="connsiteY14" fmla="*/ 3893128 h 6691746"/>
              <a:gd name="connsiteX15" fmla="*/ 4684960 w 6749287"/>
              <a:gd name="connsiteY15" fmla="*/ 4281055 h 6691746"/>
              <a:gd name="connsiteX16" fmla="*/ 3784415 w 6749287"/>
              <a:gd name="connsiteY16" fmla="*/ 6664037 h 6691746"/>
              <a:gd name="connsiteX17" fmla="*/ 2953142 w 6749287"/>
              <a:gd name="connsiteY17" fmla="*/ 6691746 h 6691746"/>
              <a:gd name="connsiteX18" fmla="*/ 2426669 w 6749287"/>
              <a:gd name="connsiteY18" fmla="*/ 4544291 h 6691746"/>
              <a:gd name="connsiteX19" fmla="*/ 61638 w 6749287"/>
              <a:gd name="connsiteY19" fmla="*/ 3875417 h 6691746"/>
              <a:gd name="connsiteX0" fmla="*/ 60785 w 6756385"/>
              <a:gd name="connsiteY0" fmla="*/ 3835660 h 6691746"/>
              <a:gd name="connsiteX1" fmla="*/ 618822 w 6756385"/>
              <a:gd name="connsiteY1" fmla="*/ 1205346 h 6691746"/>
              <a:gd name="connsiteX2" fmla="*/ 2475331 w 6756385"/>
              <a:gd name="connsiteY2" fmla="*/ 0 h 6691746"/>
              <a:gd name="connsiteX3" fmla="*/ 3389731 w 6756385"/>
              <a:gd name="connsiteY3" fmla="*/ 858982 h 6691746"/>
              <a:gd name="connsiteX4" fmla="*/ 1851876 w 6756385"/>
              <a:gd name="connsiteY4" fmla="*/ 1427019 h 6691746"/>
              <a:gd name="connsiteX5" fmla="*/ 1062167 w 6756385"/>
              <a:gd name="connsiteY5" fmla="*/ 2812473 h 6691746"/>
              <a:gd name="connsiteX6" fmla="*/ 2309076 w 6756385"/>
              <a:gd name="connsiteY6" fmla="*/ 3214255 h 6691746"/>
              <a:gd name="connsiteX7" fmla="*/ 3431295 w 6756385"/>
              <a:gd name="connsiteY7" fmla="*/ 4184073 h 6691746"/>
              <a:gd name="connsiteX8" fmla="*/ 4387258 w 6756385"/>
              <a:gd name="connsiteY8" fmla="*/ 3283528 h 6691746"/>
              <a:gd name="connsiteX9" fmla="*/ 5758858 w 6756385"/>
              <a:gd name="connsiteY9" fmla="*/ 2826328 h 6691746"/>
              <a:gd name="connsiteX10" fmla="*/ 5121549 w 6756385"/>
              <a:gd name="connsiteY10" fmla="*/ 1593273 h 6691746"/>
              <a:gd name="connsiteX11" fmla="*/ 3459004 w 6756385"/>
              <a:gd name="connsiteY11" fmla="*/ 886691 h 6691746"/>
              <a:gd name="connsiteX12" fmla="*/ 4345695 w 6756385"/>
              <a:gd name="connsiteY12" fmla="*/ 0 h 6691746"/>
              <a:gd name="connsiteX13" fmla="*/ 6077513 w 6756385"/>
              <a:gd name="connsiteY13" fmla="*/ 1108364 h 6691746"/>
              <a:gd name="connsiteX14" fmla="*/ 6756385 w 6756385"/>
              <a:gd name="connsiteY14" fmla="*/ 3893128 h 6691746"/>
              <a:gd name="connsiteX15" fmla="*/ 4692058 w 6756385"/>
              <a:gd name="connsiteY15" fmla="*/ 4281055 h 6691746"/>
              <a:gd name="connsiteX16" fmla="*/ 3791513 w 6756385"/>
              <a:gd name="connsiteY16" fmla="*/ 6664037 h 6691746"/>
              <a:gd name="connsiteX17" fmla="*/ 2960240 w 6756385"/>
              <a:gd name="connsiteY17" fmla="*/ 6691746 h 6691746"/>
              <a:gd name="connsiteX18" fmla="*/ 2433767 w 6756385"/>
              <a:gd name="connsiteY18" fmla="*/ 4544291 h 6691746"/>
              <a:gd name="connsiteX19" fmla="*/ 60785 w 6756385"/>
              <a:gd name="connsiteY19" fmla="*/ 3835660 h 6691746"/>
              <a:gd name="connsiteX0" fmla="*/ 69529 w 6691977"/>
              <a:gd name="connsiteY0" fmla="*/ 3738124 h 6691746"/>
              <a:gd name="connsiteX1" fmla="*/ 554414 w 6691977"/>
              <a:gd name="connsiteY1" fmla="*/ 1205346 h 6691746"/>
              <a:gd name="connsiteX2" fmla="*/ 2410923 w 6691977"/>
              <a:gd name="connsiteY2" fmla="*/ 0 h 6691746"/>
              <a:gd name="connsiteX3" fmla="*/ 3325323 w 6691977"/>
              <a:gd name="connsiteY3" fmla="*/ 858982 h 6691746"/>
              <a:gd name="connsiteX4" fmla="*/ 1787468 w 6691977"/>
              <a:gd name="connsiteY4" fmla="*/ 1427019 h 6691746"/>
              <a:gd name="connsiteX5" fmla="*/ 997759 w 6691977"/>
              <a:gd name="connsiteY5" fmla="*/ 2812473 h 6691746"/>
              <a:gd name="connsiteX6" fmla="*/ 2244668 w 6691977"/>
              <a:gd name="connsiteY6" fmla="*/ 3214255 h 6691746"/>
              <a:gd name="connsiteX7" fmla="*/ 3366887 w 6691977"/>
              <a:gd name="connsiteY7" fmla="*/ 4184073 h 6691746"/>
              <a:gd name="connsiteX8" fmla="*/ 4322850 w 6691977"/>
              <a:gd name="connsiteY8" fmla="*/ 3283528 h 6691746"/>
              <a:gd name="connsiteX9" fmla="*/ 5694450 w 6691977"/>
              <a:gd name="connsiteY9" fmla="*/ 2826328 h 6691746"/>
              <a:gd name="connsiteX10" fmla="*/ 5057141 w 6691977"/>
              <a:gd name="connsiteY10" fmla="*/ 1593273 h 6691746"/>
              <a:gd name="connsiteX11" fmla="*/ 3394596 w 6691977"/>
              <a:gd name="connsiteY11" fmla="*/ 886691 h 6691746"/>
              <a:gd name="connsiteX12" fmla="*/ 4281287 w 6691977"/>
              <a:gd name="connsiteY12" fmla="*/ 0 h 6691746"/>
              <a:gd name="connsiteX13" fmla="*/ 6013105 w 6691977"/>
              <a:gd name="connsiteY13" fmla="*/ 1108364 h 6691746"/>
              <a:gd name="connsiteX14" fmla="*/ 6691977 w 6691977"/>
              <a:gd name="connsiteY14" fmla="*/ 3893128 h 6691746"/>
              <a:gd name="connsiteX15" fmla="*/ 4627650 w 6691977"/>
              <a:gd name="connsiteY15" fmla="*/ 4281055 h 6691746"/>
              <a:gd name="connsiteX16" fmla="*/ 3727105 w 6691977"/>
              <a:gd name="connsiteY16" fmla="*/ 6664037 h 6691746"/>
              <a:gd name="connsiteX17" fmla="*/ 2895832 w 6691977"/>
              <a:gd name="connsiteY17" fmla="*/ 6691746 h 6691746"/>
              <a:gd name="connsiteX18" fmla="*/ 2369359 w 6691977"/>
              <a:gd name="connsiteY18" fmla="*/ 4544291 h 6691746"/>
              <a:gd name="connsiteX19" fmla="*/ 69529 w 6691977"/>
              <a:gd name="connsiteY19" fmla="*/ 3738124 h 6691746"/>
              <a:gd name="connsiteX0" fmla="*/ 60785 w 6756385"/>
              <a:gd name="connsiteY0" fmla="*/ 3853948 h 6691746"/>
              <a:gd name="connsiteX1" fmla="*/ 618822 w 6756385"/>
              <a:gd name="connsiteY1" fmla="*/ 1205346 h 6691746"/>
              <a:gd name="connsiteX2" fmla="*/ 2475331 w 6756385"/>
              <a:gd name="connsiteY2" fmla="*/ 0 h 6691746"/>
              <a:gd name="connsiteX3" fmla="*/ 3389731 w 6756385"/>
              <a:gd name="connsiteY3" fmla="*/ 858982 h 6691746"/>
              <a:gd name="connsiteX4" fmla="*/ 1851876 w 6756385"/>
              <a:gd name="connsiteY4" fmla="*/ 1427019 h 6691746"/>
              <a:gd name="connsiteX5" fmla="*/ 1062167 w 6756385"/>
              <a:gd name="connsiteY5" fmla="*/ 2812473 h 6691746"/>
              <a:gd name="connsiteX6" fmla="*/ 2309076 w 6756385"/>
              <a:gd name="connsiteY6" fmla="*/ 3214255 h 6691746"/>
              <a:gd name="connsiteX7" fmla="*/ 3431295 w 6756385"/>
              <a:gd name="connsiteY7" fmla="*/ 4184073 h 6691746"/>
              <a:gd name="connsiteX8" fmla="*/ 4387258 w 6756385"/>
              <a:gd name="connsiteY8" fmla="*/ 3283528 h 6691746"/>
              <a:gd name="connsiteX9" fmla="*/ 5758858 w 6756385"/>
              <a:gd name="connsiteY9" fmla="*/ 2826328 h 6691746"/>
              <a:gd name="connsiteX10" fmla="*/ 5121549 w 6756385"/>
              <a:gd name="connsiteY10" fmla="*/ 1593273 h 6691746"/>
              <a:gd name="connsiteX11" fmla="*/ 3459004 w 6756385"/>
              <a:gd name="connsiteY11" fmla="*/ 886691 h 6691746"/>
              <a:gd name="connsiteX12" fmla="*/ 4345695 w 6756385"/>
              <a:gd name="connsiteY12" fmla="*/ 0 h 6691746"/>
              <a:gd name="connsiteX13" fmla="*/ 6077513 w 6756385"/>
              <a:gd name="connsiteY13" fmla="*/ 1108364 h 6691746"/>
              <a:gd name="connsiteX14" fmla="*/ 6756385 w 6756385"/>
              <a:gd name="connsiteY14" fmla="*/ 3893128 h 6691746"/>
              <a:gd name="connsiteX15" fmla="*/ 4692058 w 6756385"/>
              <a:gd name="connsiteY15" fmla="*/ 4281055 h 6691746"/>
              <a:gd name="connsiteX16" fmla="*/ 3791513 w 6756385"/>
              <a:gd name="connsiteY16" fmla="*/ 6664037 h 6691746"/>
              <a:gd name="connsiteX17" fmla="*/ 2960240 w 6756385"/>
              <a:gd name="connsiteY17" fmla="*/ 6691746 h 6691746"/>
              <a:gd name="connsiteX18" fmla="*/ 2433767 w 6756385"/>
              <a:gd name="connsiteY18" fmla="*/ 4544291 h 6691746"/>
              <a:gd name="connsiteX19" fmla="*/ 60785 w 6756385"/>
              <a:gd name="connsiteY19" fmla="*/ 3853948 h 6691746"/>
              <a:gd name="connsiteX0" fmla="*/ 60785 w 6756385"/>
              <a:gd name="connsiteY0" fmla="*/ 3872236 h 6710034"/>
              <a:gd name="connsiteX1" fmla="*/ 618822 w 6756385"/>
              <a:gd name="connsiteY1" fmla="*/ 1223634 h 6710034"/>
              <a:gd name="connsiteX2" fmla="*/ 2481427 w 6756385"/>
              <a:gd name="connsiteY2" fmla="*/ 0 h 6710034"/>
              <a:gd name="connsiteX3" fmla="*/ 3389731 w 6756385"/>
              <a:gd name="connsiteY3" fmla="*/ 877270 h 6710034"/>
              <a:gd name="connsiteX4" fmla="*/ 1851876 w 6756385"/>
              <a:gd name="connsiteY4" fmla="*/ 1445307 h 6710034"/>
              <a:gd name="connsiteX5" fmla="*/ 1062167 w 6756385"/>
              <a:gd name="connsiteY5" fmla="*/ 2830761 h 6710034"/>
              <a:gd name="connsiteX6" fmla="*/ 2309076 w 6756385"/>
              <a:gd name="connsiteY6" fmla="*/ 3232543 h 6710034"/>
              <a:gd name="connsiteX7" fmla="*/ 3431295 w 6756385"/>
              <a:gd name="connsiteY7" fmla="*/ 4202361 h 6710034"/>
              <a:gd name="connsiteX8" fmla="*/ 4387258 w 6756385"/>
              <a:gd name="connsiteY8" fmla="*/ 3301816 h 6710034"/>
              <a:gd name="connsiteX9" fmla="*/ 5758858 w 6756385"/>
              <a:gd name="connsiteY9" fmla="*/ 2844616 h 6710034"/>
              <a:gd name="connsiteX10" fmla="*/ 5121549 w 6756385"/>
              <a:gd name="connsiteY10" fmla="*/ 1611561 h 6710034"/>
              <a:gd name="connsiteX11" fmla="*/ 3459004 w 6756385"/>
              <a:gd name="connsiteY11" fmla="*/ 904979 h 6710034"/>
              <a:gd name="connsiteX12" fmla="*/ 4345695 w 6756385"/>
              <a:gd name="connsiteY12" fmla="*/ 18288 h 6710034"/>
              <a:gd name="connsiteX13" fmla="*/ 6077513 w 6756385"/>
              <a:gd name="connsiteY13" fmla="*/ 1126652 h 6710034"/>
              <a:gd name="connsiteX14" fmla="*/ 6756385 w 6756385"/>
              <a:gd name="connsiteY14" fmla="*/ 3911416 h 6710034"/>
              <a:gd name="connsiteX15" fmla="*/ 4692058 w 6756385"/>
              <a:gd name="connsiteY15" fmla="*/ 4299343 h 6710034"/>
              <a:gd name="connsiteX16" fmla="*/ 3791513 w 6756385"/>
              <a:gd name="connsiteY16" fmla="*/ 6682325 h 6710034"/>
              <a:gd name="connsiteX17" fmla="*/ 2960240 w 6756385"/>
              <a:gd name="connsiteY17" fmla="*/ 6710034 h 6710034"/>
              <a:gd name="connsiteX18" fmla="*/ 2433767 w 6756385"/>
              <a:gd name="connsiteY18" fmla="*/ 4562579 h 6710034"/>
              <a:gd name="connsiteX19" fmla="*/ 60785 w 6756385"/>
              <a:gd name="connsiteY19" fmla="*/ 3872236 h 6710034"/>
              <a:gd name="connsiteX0" fmla="*/ 60785 w 6756385"/>
              <a:gd name="connsiteY0" fmla="*/ 3890524 h 6728322"/>
              <a:gd name="connsiteX1" fmla="*/ 618822 w 6756385"/>
              <a:gd name="connsiteY1" fmla="*/ 1241922 h 6728322"/>
              <a:gd name="connsiteX2" fmla="*/ 2493619 w 6756385"/>
              <a:gd name="connsiteY2" fmla="*/ 0 h 6728322"/>
              <a:gd name="connsiteX3" fmla="*/ 3389731 w 6756385"/>
              <a:gd name="connsiteY3" fmla="*/ 895558 h 6728322"/>
              <a:gd name="connsiteX4" fmla="*/ 1851876 w 6756385"/>
              <a:gd name="connsiteY4" fmla="*/ 1463595 h 6728322"/>
              <a:gd name="connsiteX5" fmla="*/ 1062167 w 6756385"/>
              <a:gd name="connsiteY5" fmla="*/ 2849049 h 6728322"/>
              <a:gd name="connsiteX6" fmla="*/ 2309076 w 6756385"/>
              <a:gd name="connsiteY6" fmla="*/ 3250831 h 6728322"/>
              <a:gd name="connsiteX7" fmla="*/ 3431295 w 6756385"/>
              <a:gd name="connsiteY7" fmla="*/ 4220649 h 6728322"/>
              <a:gd name="connsiteX8" fmla="*/ 4387258 w 6756385"/>
              <a:gd name="connsiteY8" fmla="*/ 3320104 h 6728322"/>
              <a:gd name="connsiteX9" fmla="*/ 5758858 w 6756385"/>
              <a:gd name="connsiteY9" fmla="*/ 2862904 h 6728322"/>
              <a:gd name="connsiteX10" fmla="*/ 5121549 w 6756385"/>
              <a:gd name="connsiteY10" fmla="*/ 1629849 h 6728322"/>
              <a:gd name="connsiteX11" fmla="*/ 3459004 w 6756385"/>
              <a:gd name="connsiteY11" fmla="*/ 923267 h 6728322"/>
              <a:gd name="connsiteX12" fmla="*/ 4345695 w 6756385"/>
              <a:gd name="connsiteY12" fmla="*/ 36576 h 6728322"/>
              <a:gd name="connsiteX13" fmla="*/ 6077513 w 6756385"/>
              <a:gd name="connsiteY13" fmla="*/ 1144940 h 6728322"/>
              <a:gd name="connsiteX14" fmla="*/ 6756385 w 6756385"/>
              <a:gd name="connsiteY14" fmla="*/ 3929704 h 6728322"/>
              <a:gd name="connsiteX15" fmla="*/ 4692058 w 6756385"/>
              <a:gd name="connsiteY15" fmla="*/ 4317631 h 6728322"/>
              <a:gd name="connsiteX16" fmla="*/ 3791513 w 6756385"/>
              <a:gd name="connsiteY16" fmla="*/ 6700613 h 6728322"/>
              <a:gd name="connsiteX17" fmla="*/ 2960240 w 6756385"/>
              <a:gd name="connsiteY17" fmla="*/ 6728322 h 6728322"/>
              <a:gd name="connsiteX18" fmla="*/ 2433767 w 6756385"/>
              <a:gd name="connsiteY18" fmla="*/ 4580867 h 6728322"/>
              <a:gd name="connsiteX19" fmla="*/ 60785 w 6756385"/>
              <a:gd name="connsiteY19" fmla="*/ 3890524 h 6728322"/>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901654 h 6734418"/>
              <a:gd name="connsiteX4" fmla="*/ 1851876 w 6756385"/>
              <a:gd name="connsiteY4" fmla="*/ 1469691 h 6734418"/>
              <a:gd name="connsiteX5" fmla="*/ 1062167 w 6756385"/>
              <a:gd name="connsiteY5" fmla="*/ 2855145 h 6734418"/>
              <a:gd name="connsiteX6" fmla="*/ 2309076 w 6756385"/>
              <a:gd name="connsiteY6" fmla="*/ 3256927 h 6734418"/>
              <a:gd name="connsiteX7" fmla="*/ 3431295 w 6756385"/>
              <a:gd name="connsiteY7" fmla="*/ 4226745 h 6734418"/>
              <a:gd name="connsiteX8" fmla="*/ 4387258 w 6756385"/>
              <a:gd name="connsiteY8" fmla="*/ 3326200 h 6734418"/>
              <a:gd name="connsiteX9" fmla="*/ 5758858 w 6756385"/>
              <a:gd name="connsiteY9" fmla="*/ 286900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3635 w 6756385"/>
              <a:gd name="connsiteY3" fmla="*/ 907750 h 6734418"/>
              <a:gd name="connsiteX4" fmla="*/ 1851876 w 6756385"/>
              <a:gd name="connsiteY4" fmla="*/ 1469691 h 6734418"/>
              <a:gd name="connsiteX5" fmla="*/ 1062167 w 6756385"/>
              <a:gd name="connsiteY5" fmla="*/ 2855145 h 6734418"/>
              <a:gd name="connsiteX6" fmla="*/ 2309076 w 6756385"/>
              <a:gd name="connsiteY6" fmla="*/ 3256927 h 6734418"/>
              <a:gd name="connsiteX7" fmla="*/ 3431295 w 6756385"/>
              <a:gd name="connsiteY7" fmla="*/ 4226745 h 6734418"/>
              <a:gd name="connsiteX8" fmla="*/ 4387258 w 6756385"/>
              <a:gd name="connsiteY8" fmla="*/ 3326200 h 6734418"/>
              <a:gd name="connsiteX9" fmla="*/ 5758858 w 6756385"/>
              <a:gd name="connsiteY9" fmla="*/ 286900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55145 h 6734418"/>
              <a:gd name="connsiteX6" fmla="*/ 2309076 w 6756385"/>
              <a:gd name="connsiteY6" fmla="*/ 3256927 h 6734418"/>
              <a:gd name="connsiteX7" fmla="*/ 3431295 w 6756385"/>
              <a:gd name="connsiteY7" fmla="*/ 4226745 h 6734418"/>
              <a:gd name="connsiteX8" fmla="*/ 4387258 w 6756385"/>
              <a:gd name="connsiteY8" fmla="*/ 3326200 h 6734418"/>
              <a:gd name="connsiteX9" fmla="*/ 5758858 w 6756385"/>
              <a:gd name="connsiteY9" fmla="*/ 286900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143648 w 6756385"/>
              <a:gd name="connsiteY5" fmla="*/ 2837038 h 6734418"/>
              <a:gd name="connsiteX6" fmla="*/ 2309076 w 6756385"/>
              <a:gd name="connsiteY6" fmla="*/ 3256927 h 6734418"/>
              <a:gd name="connsiteX7" fmla="*/ 3431295 w 6756385"/>
              <a:gd name="connsiteY7" fmla="*/ 4226745 h 6734418"/>
              <a:gd name="connsiteX8" fmla="*/ 4387258 w 6756385"/>
              <a:gd name="connsiteY8" fmla="*/ 3326200 h 6734418"/>
              <a:gd name="connsiteX9" fmla="*/ 5758858 w 6756385"/>
              <a:gd name="connsiteY9" fmla="*/ 286900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243236 w 6756385"/>
              <a:gd name="connsiteY5" fmla="*/ 2710289 h 6734418"/>
              <a:gd name="connsiteX6" fmla="*/ 2309076 w 6756385"/>
              <a:gd name="connsiteY6" fmla="*/ 3256927 h 6734418"/>
              <a:gd name="connsiteX7" fmla="*/ 3431295 w 6756385"/>
              <a:gd name="connsiteY7" fmla="*/ 4226745 h 6734418"/>
              <a:gd name="connsiteX8" fmla="*/ 4387258 w 6756385"/>
              <a:gd name="connsiteY8" fmla="*/ 3326200 h 6734418"/>
              <a:gd name="connsiteX9" fmla="*/ 5758858 w 6756385"/>
              <a:gd name="connsiteY9" fmla="*/ 286900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431295 w 6756385"/>
              <a:gd name="connsiteY7" fmla="*/ 4226745 h 6734418"/>
              <a:gd name="connsiteX8" fmla="*/ 4387258 w 6756385"/>
              <a:gd name="connsiteY8" fmla="*/ 3326200 h 6734418"/>
              <a:gd name="connsiteX9" fmla="*/ 5758858 w 6756385"/>
              <a:gd name="connsiteY9" fmla="*/ 286900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322654 w 6756385"/>
              <a:gd name="connsiteY7" fmla="*/ 4534562 h 6734418"/>
              <a:gd name="connsiteX8" fmla="*/ 4387258 w 6756385"/>
              <a:gd name="connsiteY8" fmla="*/ 3326200 h 6734418"/>
              <a:gd name="connsiteX9" fmla="*/ 5758858 w 6756385"/>
              <a:gd name="connsiteY9" fmla="*/ 286900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422243 w 6756385"/>
              <a:gd name="connsiteY7" fmla="*/ 4226744 h 6734418"/>
              <a:gd name="connsiteX8" fmla="*/ 4387258 w 6756385"/>
              <a:gd name="connsiteY8" fmla="*/ 3326200 h 6734418"/>
              <a:gd name="connsiteX9" fmla="*/ 5758858 w 6756385"/>
              <a:gd name="connsiteY9" fmla="*/ 286900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422243 w 6756385"/>
              <a:gd name="connsiteY7" fmla="*/ 4226744 h 6734418"/>
              <a:gd name="connsiteX8" fmla="*/ 4387258 w 6756385"/>
              <a:gd name="connsiteY8" fmla="*/ 3326200 h 6734418"/>
              <a:gd name="connsiteX9" fmla="*/ 5731698 w 6756385"/>
              <a:gd name="connsiteY9" fmla="*/ 3167764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422243 w 6756385"/>
              <a:gd name="connsiteY7" fmla="*/ 4226744 h 6734418"/>
              <a:gd name="connsiteX8" fmla="*/ 4387258 w 6756385"/>
              <a:gd name="connsiteY8" fmla="*/ 3326200 h 6734418"/>
              <a:gd name="connsiteX9" fmla="*/ 5767912 w 6756385"/>
              <a:gd name="connsiteY9" fmla="*/ 2841840 h 6734418"/>
              <a:gd name="connsiteX10" fmla="*/ 5121549 w 6756385"/>
              <a:gd name="connsiteY10" fmla="*/ 1635945 h 6734418"/>
              <a:gd name="connsiteX11" fmla="*/ 3459004 w 6756385"/>
              <a:gd name="connsiteY11" fmla="*/ 92936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422243 w 6756385"/>
              <a:gd name="connsiteY7" fmla="*/ 4226744 h 6734418"/>
              <a:gd name="connsiteX8" fmla="*/ 4387258 w 6756385"/>
              <a:gd name="connsiteY8" fmla="*/ 3326200 h 6734418"/>
              <a:gd name="connsiteX9" fmla="*/ 5767912 w 6756385"/>
              <a:gd name="connsiteY9" fmla="*/ 2841840 h 6734418"/>
              <a:gd name="connsiteX10" fmla="*/ 5121549 w 6756385"/>
              <a:gd name="connsiteY10" fmla="*/ 1635945 h 6734418"/>
              <a:gd name="connsiteX11" fmla="*/ 3459004 w 6756385"/>
              <a:gd name="connsiteY11" fmla="*/ 902203 h 6734418"/>
              <a:gd name="connsiteX12" fmla="*/ 4345695 w 6756385"/>
              <a:gd name="connsiteY12" fmla="*/ 42672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422243 w 6756385"/>
              <a:gd name="connsiteY7" fmla="*/ 4226744 h 6734418"/>
              <a:gd name="connsiteX8" fmla="*/ 4387258 w 6756385"/>
              <a:gd name="connsiteY8" fmla="*/ 3326200 h 6734418"/>
              <a:gd name="connsiteX9" fmla="*/ 5767912 w 6756385"/>
              <a:gd name="connsiteY9" fmla="*/ 2841840 h 6734418"/>
              <a:gd name="connsiteX10" fmla="*/ 5121549 w 6756385"/>
              <a:gd name="connsiteY10" fmla="*/ 1635945 h 6734418"/>
              <a:gd name="connsiteX11" fmla="*/ 3459004 w 6756385"/>
              <a:gd name="connsiteY11" fmla="*/ 902203 h 6734418"/>
              <a:gd name="connsiteX12" fmla="*/ 4318535 w 6756385"/>
              <a:gd name="connsiteY12" fmla="*/ 33618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422243 w 6756385"/>
              <a:gd name="connsiteY7" fmla="*/ 4226744 h 6734418"/>
              <a:gd name="connsiteX8" fmla="*/ 4387258 w 6756385"/>
              <a:gd name="connsiteY8" fmla="*/ 3326200 h 6734418"/>
              <a:gd name="connsiteX9" fmla="*/ 5767912 w 6756385"/>
              <a:gd name="connsiteY9" fmla="*/ 2841840 h 6734418"/>
              <a:gd name="connsiteX10" fmla="*/ 5121549 w 6756385"/>
              <a:gd name="connsiteY10" fmla="*/ 1635945 h 6734418"/>
              <a:gd name="connsiteX11" fmla="*/ 3459004 w 6756385"/>
              <a:gd name="connsiteY11" fmla="*/ 902203 h 6734418"/>
              <a:gd name="connsiteX12" fmla="*/ 4341981 w 6756385"/>
              <a:gd name="connsiteY12" fmla="*/ 4310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91513 w 6756385"/>
              <a:gd name="connsiteY16" fmla="*/ 6706709 h 6734418"/>
              <a:gd name="connsiteX17" fmla="*/ 2960240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06709"/>
              <a:gd name="connsiteX1" fmla="*/ 618822 w 6756385"/>
              <a:gd name="connsiteY1" fmla="*/ 1248018 h 6706709"/>
              <a:gd name="connsiteX2" fmla="*/ 2481427 w 6756385"/>
              <a:gd name="connsiteY2" fmla="*/ 0 h 6706709"/>
              <a:gd name="connsiteX3" fmla="*/ 3389731 w 6756385"/>
              <a:gd name="connsiteY3" fmla="*/ 895558 h 6706709"/>
              <a:gd name="connsiteX4" fmla="*/ 1851876 w 6756385"/>
              <a:gd name="connsiteY4" fmla="*/ 1469691 h 6706709"/>
              <a:gd name="connsiteX5" fmla="*/ 1062167 w 6756385"/>
              <a:gd name="connsiteY5" fmla="*/ 2837037 h 6706709"/>
              <a:gd name="connsiteX6" fmla="*/ 2309076 w 6756385"/>
              <a:gd name="connsiteY6" fmla="*/ 3256927 h 6706709"/>
              <a:gd name="connsiteX7" fmla="*/ 3422243 w 6756385"/>
              <a:gd name="connsiteY7" fmla="*/ 4226744 h 6706709"/>
              <a:gd name="connsiteX8" fmla="*/ 4387258 w 6756385"/>
              <a:gd name="connsiteY8" fmla="*/ 3326200 h 6706709"/>
              <a:gd name="connsiteX9" fmla="*/ 5767912 w 6756385"/>
              <a:gd name="connsiteY9" fmla="*/ 2841840 h 6706709"/>
              <a:gd name="connsiteX10" fmla="*/ 5121549 w 6756385"/>
              <a:gd name="connsiteY10" fmla="*/ 1635945 h 6706709"/>
              <a:gd name="connsiteX11" fmla="*/ 3459004 w 6756385"/>
              <a:gd name="connsiteY11" fmla="*/ 902203 h 6706709"/>
              <a:gd name="connsiteX12" fmla="*/ 4341981 w 6756385"/>
              <a:gd name="connsiteY12" fmla="*/ 4310 h 6706709"/>
              <a:gd name="connsiteX13" fmla="*/ 6077513 w 6756385"/>
              <a:gd name="connsiteY13" fmla="*/ 1151036 h 6706709"/>
              <a:gd name="connsiteX14" fmla="*/ 6756385 w 6756385"/>
              <a:gd name="connsiteY14" fmla="*/ 3935800 h 6706709"/>
              <a:gd name="connsiteX15" fmla="*/ 4692058 w 6756385"/>
              <a:gd name="connsiteY15" fmla="*/ 4323727 h 6706709"/>
              <a:gd name="connsiteX16" fmla="*/ 3791513 w 6756385"/>
              <a:gd name="connsiteY16" fmla="*/ 6706709 h 6706709"/>
              <a:gd name="connsiteX17" fmla="*/ 3071076 w 6756385"/>
              <a:gd name="connsiteY17" fmla="*/ 6561236 h 6706709"/>
              <a:gd name="connsiteX18" fmla="*/ 2433767 w 6756385"/>
              <a:gd name="connsiteY18" fmla="*/ 4586963 h 6706709"/>
              <a:gd name="connsiteX19" fmla="*/ 60785 w 6756385"/>
              <a:gd name="connsiteY19" fmla="*/ 3896620 h 6706709"/>
              <a:gd name="connsiteX0" fmla="*/ 60785 w 6756385"/>
              <a:gd name="connsiteY0" fmla="*/ 3896620 h 6727491"/>
              <a:gd name="connsiteX1" fmla="*/ 618822 w 6756385"/>
              <a:gd name="connsiteY1" fmla="*/ 1248018 h 6727491"/>
              <a:gd name="connsiteX2" fmla="*/ 2481427 w 6756385"/>
              <a:gd name="connsiteY2" fmla="*/ 0 h 6727491"/>
              <a:gd name="connsiteX3" fmla="*/ 3389731 w 6756385"/>
              <a:gd name="connsiteY3" fmla="*/ 895558 h 6727491"/>
              <a:gd name="connsiteX4" fmla="*/ 1851876 w 6756385"/>
              <a:gd name="connsiteY4" fmla="*/ 1469691 h 6727491"/>
              <a:gd name="connsiteX5" fmla="*/ 1062167 w 6756385"/>
              <a:gd name="connsiteY5" fmla="*/ 2837037 h 6727491"/>
              <a:gd name="connsiteX6" fmla="*/ 2309076 w 6756385"/>
              <a:gd name="connsiteY6" fmla="*/ 3256927 h 6727491"/>
              <a:gd name="connsiteX7" fmla="*/ 3422243 w 6756385"/>
              <a:gd name="connsiteY7" fmla="*/ 4226744 h 6727491"/>
              <a:gd name="connsiteX8" fmla="*/ 4387258 w 6756385"/>
              <a:gd name="connsiteY8" fmla="*/ 3326200 h 6727491"/>
              <a:gd name="connsiteX9" fmla="*/ 5767912 w 6756385"/>
              <a:gd name="connsiteY9" fmla="*/ 2841840 h 6727491"/>
              <a:gd name="connsiteX10" fmla="*/ 5121549 w 6756385"/>
              <a:gd name="connsiteY10" fmla="*/ 1635945 h 6727491"/>
              <a:gd name="connsiteX11" fmla="*/ 3459004 w 6756385"/>
              <a:gd name="connsiteY11" fmla="*/ 902203 h 6727491"/>
              <a:gd name="connsiteX12" fmla="*/ 4341981 w 6756385"/>
              <a:gd name="connsiteY12" fmla="*/ 4310 h 6727491"/>
              <a:gd name="connsiteX13" fmla="*/ 6077513 w 6756385"/>
              <a:gd name="connsiteY13" fmla="*/ 1151036 h 6727491"/>
              <a:gd name="connsiteX14" fmla="*/ 6756385 w 6756385"/>
              <a:gd name="connsiteY14" fmla="*/ 3935800 h 6727491"/>
              <a:gd name="connsiteX15" fmla="*/ 4692058 w 6756385"/>
              <a:gd name="connsiteY15" fmla="*/ 4323727 h 6727491"/>
              <a:gd name="connsiteX16" fmla="*/ 3791513 w 6756385"/>
              <a:gd name="connsiteY16" fmla="*/ 6706709 h 6727491"/>
              <a:gd name="connsiteX17" fmla="*/ 3008730 w 6756385"/>
              <a:gd name="connsiteY17" fmla="*/ 6727491 h 6727491"/>
              <a:gd name="connsiteX18" fmla="*/ 2433767 w 6756385"/>
              <a:gd name="connsiteY18" fmla="*/ 4586963 h 6727491"/>
              <a:gd name="connsiteX19" fmla="*/ 60785 w 6756385"/>
              <a:gd name="connsiteY19" fmla="*/ 3896620 h 6727491"/>
              <a:gd name="connsiteX0" fmla="*/ 60785 w 6756385"/>
              <a:gd name="connsiteY0" fmla="*/ 3896620 h 6775982"/>
              <a:gd name="connsiteX1" fmla="*/ 618822 w 6756385"/>
              <a:gd name="connsiteY1" fmla="*/ 1248018 h 6775982"/>
              <a:gd name="connsiteX2" fmla="*/ 2481427 w 6756385"/>
              <a:gd name="connsiteY2" fmla="*/ 0 h 6775982"/>
              <a:gd name="connsiteX3" fmla="*/ 3389731 w 6756385"/>
              <a:gd name="connsiteY3" fmla="*/ 895558 h 6775982"/>
              <a:gd name="connsiteX4" fmla="*/ 1851876 w 6756385"/>
              <a:gd name="connsiteY4" fmla="*/ 1469691 h 6775982"/>
              <a:gd name="connsiteX5" fmla="*/ 1062167 w 6756385"/>
              <a:gd name="connsiteY5" fmla="*/ 2837037 h 6775982"/>
              <a:gd name="connsiteX6" fmla="*/ 2309076 w 6756385"/>
              <a:gd name="connsiteY6" fmla="*/ 3256927 h 6775982"/>
              <a:gd name="connsiteX7" fmla="*/ 3422243 w 6756385"/>
              <a:gd name="connsiteY7" fmla="*/ 4226744 h 6775982"/>
              <a:gd name="connsiteX8" fmla="*/ 4387258 w 6756385"/>
              <a:gd name="connsiteY8" fmla="*/ 3326200 h 6775982"/>
              <a:gd name="connsiteX9" fmla="*/ 5767912 w 6756385"/>
              <a:gd name="connsiteY9" fmla="*/ 2841840 h 6775982"/>
              <a:gd name="connsiteX10" fmla="*/ 5121549 w 6756385"/>
              <a:gd name="connsiteY10" fmla="*/ 1635945 h 6775982"/>
              <a:gd name="connsiteX11" fmla="*/ 3459004 w 6756385"/>
              <a:gd name="connsiteY11" fmla="*/ 902203 h 6775982"/>
              <a:gd name="connsiteX12" fmla="*/ 4341981 w 6756385"/>
              <a:gd name="connsiteY12" fmla="*/ 4310 h 6775982"/>
              <a:gd name="connsiteX13" fmla="*/ 6077513 w 6756385"/>
              <a:gd name="connsiteY13" fmla="*/ 1151036 h 6775982"/>
              <a:gd name="connsiteX14" fmla="*/ 6756385 w 6756385"/>
              <a:gd name="connsiteY14" fmla="*/ 3935800 h 6775982"/>
              <a:gd name="connsiteX15" fmla="*/ 4692058 w 6756385"/>
              <a:gd name="connsiteY15" fmla="*/ 4323727 h 6775982"/>
              <a:gd name="connsiteX16" fmla="*/ 3798440 w 6756385"/>
              <a:gd name="connsiteY16" fmla="*/ 6775982 h 6775982"/>
              <a:gd name="connsiteX17" fmla="*/ 3008730 w 6756385"/>
              <a:gd name="connsiteY17" fmla="*/ 6727491 h 6775982"/>
              <a:gd name="connsiteX18" fmla="*/ 2433767 w 6756385"/>
              <a:gd name="connsiteY18" fmla="*/ 4586963 h 6775982"/>
              <a:gd name="connsiteX19" fmla="*/ 60785 w 6756385"/>
              <a:gd name="connsiteY19" fmla="*/ 3896620 h 6775982"/>
              <a:gd name="connsiteX0" fmla="*/ 60785 w 6756385"/>
              <a:gd name="connsiteY0" fmla="*/ 3896620 h 6727491"/>
              <a:gd name="connsiteX1" fmla="*/ 618822 w 6756385"/>
              <a:gd name="connsiteY1" fmla="*/ 1248018 h 6727491"/>
              <a:gd name="connsiteX2" fmla="*/ 2481427 w 6756385"/>
              <a:gd name="connsiteY2" fmla="*/ 0 h 6727491"/>
              <a:gd name="connsiteX3" fmla="*/ 3389731 w 6756385"/>
              <a:gd name="connsiteY3" fmla="*/ 895558 h 6727491"/>
              <a:gd name="connsiteX4" fmla="*/ 1851876 w 6756385"/>
              <a:gd name="connsiteY4" fmla="*/ 1469691 h 6727491"/>
              <a:gd name="connsiteX5" fmla="*/ 1062167 w 6756385"/>
              <a:gd name="connsiteY5" fmla="*/ 2837037 h 6727491"/>
              <a:gd name="connsiteX6" fmla="*/ 2309076 w 6756385"/>
              <a:gd name="connsiteY6" fmla="*/ 3256927 h 6727491"/>
              <a:gd name="connsiteX7" fmla="*/ 3422243 w 6756385"/>
              <a:gd name="connsiteY7" fmla="*/ 4226744 h 6727491"/>
              <a:gd name="connsiteX8" fmla="*/ 4387258 w 6756385"/>
              <a:gd name="connsiteY8" fmla="*/ 3326200 h 6727491"/>
              <a:gd name="connsiteX9" fmla="*/ 5767912 w 6756385"/>
              <a:gd name="connsiteY9" fmla="*/ 2841840 h 6727491"/>
              <a:gd name="connsiteX10" fmla="*/ 5121549 w 6756385"/>
              <a:gd name="connsiteY10" fmla="*/ 1635945 h 6727491"/>
              <a:gd name="connsiteX11" fmla="*/ 3459004 w 6756385"/>
              <a:gd name="connsiteY11" fmla="*/ 902203 h 6727491"/>
              <a:gd name="connsiteX12" fmla="*/ 4341981 w 6756385"/>
              <a:gd name="connsiteY12" fmla="*/ 4310 h 6727491"/>
              <a:gd name="connsiteX13" fmla="*/ 6077513 w 6756385"/>
              <a:gd name="connsiteY13" fmla="*/ 1151036 h 6727491"/>
              <a:gd name="connsiteX14" fmla="*/ 6756385 w 6756385"/>
              <a:gd name="connsiteY14" fmla="*/ 3935800 h 6727491"/>
              <a:gd name="connsiteX15" fmla="*/ 4692058 w 6756385"/>
              <a:gd name="connsiteY15" fmla="*/ 4323727 h 6727491"/>
              <a:gd name="connsiteX16" fmla="*/ 3770731 w 6756385"/>
              <a:gd name="connsiteY16" fmla="*/ 6720564 h 6727491"/>
              <a:gd name="connsiteX17" fmla="*/ 3008730 w 6756385"/>
              <a:gd name="connsiteY17" fmla="*/ 6727491 h 6727491"/>
              <a:gd name="connsiteX18" fmla="*/ 2433767 w 6756385"/>
              <a:gd name="connsiteY18" fmla="*/ 4586963 h 6727491"/>
              <a:gd name="connsiteX19" fmla="*/ 60785 w 6756385"/>
              <a:gd name="connsiteY19" fmla="*/ 3896620 h 6727491"/>
              <a:gd name="connsiteX0" fmla="*/ 60785 w 6756385"/>
              <a:gd name="connsiteY0" fmla="*/ 3896620 h 6720564"/>
              <a:gd name="connsiteX1" fmla="*/ 618822 w 6756385"/>
              <a:gd name="connsiteY1" fmla="*/ 1248018 h 6720564"/>
              <a:gd name="connsiteX2" fmla="*/ 2481427 w 6756385"/>
              <a:gd name="connsiteY2" fmla="*/ 0 h 6720564"/>
              <a:gd name="connsiteX3" fmla="*/ 3389731 w 6756385"/>
              <a:gd name="connsiteY3" fmla="*/ 895558 h 6720564"/>
              <a:gd name="connsiteX4" fmla="*/ 1851876 w 6756385"/>
              <a:gd name="connsiteY4" fmla="*/ 1469691 h 6720564"/>
              <a:gd name="connsiteX5" fmla="*/ 1062167 w 6756385"/>
              <a:gd name="connsiteY5" fmla="*/ 2837037 h 6720564"/>
              <a:gd name="connsiteX6" fmla="*/ 2309076 w 6756385"/>
              <a:gd name="connsiteY6" fmla="*/ 3256927 h 6720564"/>
              <a:gd name="connsiteX7" fmla="*/ 3422243 w 6756385"/>
              <a:gd name="connsiteY7" fmla="*/ 4226744 h 6720564"/>
              <a:gd name="connsiteX8" fmla="*/ 4387258 w 6756385"/>
              <a:gd name="connsiteY8" fmla="*/ 3326200 h 6720564"/>
              <a:gd name="connsiteX9" fmla="*/ 5767912 w 6756385"/>
              <a:gd name="connsiteY9" fmla="*/ 2841840 h 6720564"/>
              <a:gd name="connsiteX10" fmla="*/ 5121549 w 6756385"/>
              <a:gd name="connsiteY10" fmla="*/ 1635945 h 6720564"/>
              <a:gd name="connsiteX11" fmla="*/ 3459004 w 6756385"/>
              <a:gd name="connsiteY11" fmla="*/ 902203 h 6720564"/>
              <a:gd name="connsiteX12" fmla="*/ 4341981 w 6756385"/>
              <a:gd name="connsiteY12" fmla="*/ 4310 h 6720564"/>
              <a:gd name="connsiteX13" fmla="*/ 6077513 w 6756385"/>
              <a:gd name="connsiteY13" fmla="*/ 1151036 h 6720564"/>
              <a:gd name="connsiteX14" fmla="*/ 6756385 w 6756385"/>
              <a:gd name="connsiteY14" fmla="*/ 3935800 h 6720564"/>
              <a:gd name="connsiteX15" fmla="*/ 4692058 w 6756385"/>
              <a:gd name="connsiteY15" fmla="*/ 4323727 h 6720564"/>
              <a:gd name="connsiteX16" fmla="*/ 3770731 w 6756385"/>
              <a:gd name="connsiteY16" fmla="*/ 6720564 h 6720564"/>
              <a:gd name="connsiteX17" fmla="*/ 3001802 w 6756385"/>
              <a:gd name="connsiteY17" fmla="*/ 6720563 h 6720564"/>
              <a:gd name="connsiteX18" fmla="*/ 2433767 w 6756385"/>
              <a:gd name="connsiteY18" fmla="*/ 4586963 h 6720564"/>
              <a:gd name="connsiteX19" fmla="*/ 60785 w 6756385"/>
              <a:gd name="connsiteY19" fmla="*/ 3896620 h 6720564"/>
              <a:gd name="connsiteX0" fmla="*/ 60785 w 6756385"/>
              <a:gd name="connsiteY0" fmla="*/ 3896620 h 6734418"/>
              <a:gd name="connsiteX1" fmla="*/ 618822 w 6756385"/>
              <a:gd name="connsiteY1" fmla="*/ 1248018 h 6734418"/>
              <a:gd name="connsiteX2" fmla="*/ 2481427 w 6756385"/>
              <a:gd name="connsiteY2" fmla="*/ 0 h 6734418"/>
              <a:gd name="connsiteX3" fmla="*/ 3389731 w 6756385"/>
              <a:gd name="connsiteY3" fmla="*/ 895558 h 6734418"/>
              <a:gd name="connsiteX4" fmla="*/ 1851876 w 6756385"/>
              <a:gd name="connsiteY4" fmla="*/ 1469691 h 6734418"/>
              <a:gd name="connsiteX5" fmla="*/ 1062167 w 6756385"/>
              <a:gd name="connsiteY5" fmla="*/ 2837037 h 6734418"/>
              <a:gd name="connsiteX6" fmla="*/ 2309076 w 6756385"/>
              <a:gd name="connsiteY6" fmla="*/ 3256927 h 6734418"/>
              <a:gd name="connsiteX7" fmla="*/ 3422243 w 6756385"/>
              <a:gd name="connsiteY7" fmla="*/ 4226744 h 6734418"/>
              <a:gd name="connsiteX8" fmla="*/ 4387258 w 6756385"/>
              <a:gd name="connsiteY8" fmla="*/ 3326200 h 6734418"/>
              <a:gd name="connsiteX9" fmla="*/ 5767912 w 6756385"/>
              <a:gd name="connsiteY9" fmla="*/ 2841840 h 6734418"/>
              <a:gd name="connsiteX10" fmla="*/ 5121549 w 6756385"/>
              <a:gd name="connsiteY10" fmla="*/ 1635945 h 6734418"/>
              <a:gd name="connsiteX11" fmla="*/ 3459004 w 6756385"/>
              <a:gd name="connsiteY11" fmla="*/ 902203 h 6734418"/>
              <a:gd name="connsiteX12" fmla="*/ 4341981 w 6756385"/>
              <a:gd name="connsiteY12" fmla="*/ 4310 h 6734418"/>
              <a:gd name="connsiteX13" fmla="*/ 6077513 w 6756385"/>
              <a:gd name="connsiteY13" fmla="*/ 1151036 h 6734418"/>
              <a:gd name="connsiteX14" fmla="*/ 6756385 w 6756385"/>
              <a:gd name="connsiteY14" fmla="*/ 3935800 h 6734418"/>
              <a:gd name="connsiteX15" fmla="*/ 4692058 w 6756385"/>
              <a:gd name="connsiteY15" fmla="*/ 4323727 h 6734418"/>
              <a:gd name="connsiteX16" fmla="*/ 3770731 w 6756385"/>
              <a:gd name="connsiteY16" fmla="*/ 6720564 h 6734418"/>
              <a:gd name="connsiteX17" fmla="*/ 2994874 w 6756385"/>
              <a:gd name="connsiteY17" fmla="*/ 6734418 h 6734418"/>
              <a:gd name="connsiteX18" fmla="*/ 2433767 w 6756385"/>
              <a:gd name="connsiteY18" fmla="*/ 4586963 h 6734418"/>
              <a:gd name="connsiteX19" fmla="*/ 60785 w 6756385"/>
              <a:gd name="connsiteY19" fmla="*/ 3896620 h 6734418"/>
              <a:gd name="connsiteX0" fmla="*/ 60785 w 6756385"/>
              <a:gd name="connsiteY0" fmla="*/ 3896620 h 6720564"/>
              <a:gd name="connsiteX1" fmla="*/ 618822 w 6756385"/>
              <a:gd name="connsiteY1" fmla="*/ 1248018 h 6720564"/>
              <a:gd name="connsiteX2" fmla="*/ 2481427 w 6756385"/>
              <a:gd name="connsiteY2" fmla="*/ 0 h 6720564"/>
              <a:gd name="connsiteX3" fmla="*/ 3389731 w 6756385"/>
              <a:gd name="connsiteY3" fmla="*/ 895558 h 6720564"/>
              <a:gd name="connsiteX4" fmla="*/ 1851876 w 6756385"/>
              <a:gd name="connsiteY4" fmla="*/ 1469691 h 6720564"/>
              <a:gd name="connsiteX5" fmla="*/ 1062167 w 6756385"/>
              <a:gd name="connsiteY5" fmla="*/ 2837037 h 6720564"/>
              <a:gd name="connsiteX6" fmla="*/ 2309076 w 6756385"/>
              <a:gd name="connsiteY6" fmla="*/ 3256927 h 6720564"/>
              <a:gd name="connsiteX7" fmla="*/ 3422243 w 6756385"/>
              <a:gd name="connsiteY7" fmla="*/ 4226744 h 6720564"/>
              <a:gd name="connsiteX8" fmla="*/ 4387258 w 6756385"/>
              <a:gd name="connsiteY8" fmla="*/ 3326200 h 6720564"/>
              <a:gd name="connsiteX9" fmla="*/ 5767912 w 6756385"/>
              <a:gd name="connsiteY9" fmla="*/ 2841840 h 6720564"/>
              <a:gd name="connsiteX10" fmla="*/ 5121549 w 6756385"/>
              <a:gd name="connsiteY10" fmla="*/ 1635945 h 6720564"/>
              <a:gd name="connsiteX11" fmla="*/ 3459004 w 6756385"/>
              <a:gd name="connsiteY11" fmla="*/ 902203 h 6720564"/>
              <a:gd name="connsiteX12" fmla="*/ 4341981 w 6756385"/>
              <a:gd name="connsiteY12" fmla="*/ 4310 h 6720564"/>
              <a:gd name="connsiteX13" fmla="*/ 6077513 w 6756385"/>
              <a:gd name="connsiteY13" fmla="*/ 1151036 h 6720564"/>
              <a:gd name="connsiteX14" fmla="*/ 6756385 w 6756385"/>
              <a:gd name="connsiteY14" fmla="*/ 3935800 h 6720564"/>
              <a:gd name="connsiteX15" fmla="*/ 4692058 w 6756385"/>
              <a:gd name="connsiteY15" fmla="*/ 4323727 h 6720564"/>
              <a:gd name="connsiteX16" fmla="*/ 3770731 w 6756385"/>
              <a:gd name="connsiteY16" fmla="*/ 6720564 h 6720564"/>
              <a:gd name="connsiteX17" fmla="*/ 2994874 w 6756385"/>
              <a:gd name="connsiteY17" fmla="*/ 6692854 h 6720564"/>
              <a:gd name="connsiteX18" fmla="*/ 2433767 w 6756385"/>
              <a:gd name="connsiteY18" fmla="*/ 4586963 h 6720564"/>
              <a:gd name="connsiteX19" fmla="*/ 60785 w 6756385"/>
              <a:gd name="connsiteY19" fmla="*/ 3896620 h 6720564"/>
              <a:gd name="connsiteX0" fmla="*/ 60785 w 6756385"/>
              <a:gd name="connsiteY0" fmla="*/ 3896620 h 6720564"/>
              <a:gd name="connsiteX1" fmla="*/ 618822 w 6756385"/>
              <a:gd name="connsiteY1" fmla="*/ 1248018 h 6720564"/>
              <a:gd name="connsiteX2" fmla="*/ 2481427 w 6756385"/>
              <a:gd name="connsiteY2" fmla="*/ 0 h 6720564"/>
              <a:gd name="connsiteX3" fmla="*/ 3389731 w 6756385"/>
              <a:gd name="connsiteY3" fmla="*/ 895558 h 6720564"/>
              <a:gd name="connsiteX4" fmla="*/ 1851876 w 6756385"/>
              <a:gd name="connsiteY4" fmla="*/ 1469691 h 6720564"/>
              <a:gd name="connsiteX5" fmla="*/ 1062167 w 6756385"/>
              <a:gd name="connsiteY5" fmla="*/ 2837037 h 6720564"/>
              <a:gd name="connsiteX6" fmla="*/ 2309076 w 6756385"/>
              <a:gd name="connsiteY6" fmla="*/ 3256927 h 6720564"/>
              <a:gd name="connsiteX7" fmla="*/ 3422243 w 6756385"/>
              <a:gd name="connsiteY7" fmla="*/ 4226744 h 6720564"/>
              <a:gd name="connsiteX8" fmla="*/ 4387258 w 6756385"/>
              <a:gd name="connsiteY8" fmla="*/ 3326200 h 6720564"/>
              <a:gd name="connsiteX9" fmla="*/ 5767912 w 6756385"/>
              <a:gd name="connsiteY9" fmla="*/ 2841840 h 6720564"/>
              <a:gd name="connsiteX10" fmla="*/ 5121549 w 6756385"/>
              <a:gd name="connsiteY10" fmla="*/ 1635945 h 6720564"/>
              <a:gd name="connsiteX11" fmla="*/ 3459004 w 6756385"/>
              <a:gd name="connsiteY11" fmla="*/ 902203 h 6720564"/>
              <a:gd name="connsiteX12" fmla="*/ 4341981 w 6756385"/>
              <a:gd name="connsiteY12" fmla="*/ 4310 h 6720564"/>
              <a:gd name="connsiteX13" fmla="*/ 6077513 w 6756385"/>
              <a:gd name="connsiteY13" fmla="*/ 1151036 h 6720564"/>
              <a:gd name="connsiteX14" fmla="*/ 6756385 w 6756385"/>
              <a:gd name="connsiteY14" fmla="*/ 3935800 h 6720564"/>
              <a:gd name="connsiteX15" fmla="*/ 4692058 w 6756385"/>
              <a:gd name="connsiteY15" fmla="*/ 4323727 h 6720564"/>
              <a:gd name="connsiteX16" fmla="*/ 3770731 w 6756385"/>
              <a:gd name="connsiteY16" fmla="*/ 6720564 h 6720564"/>
              <a:gd name="connsiteX17" fmla="*/ 2974092 w 6756385"/>
              <a:gd name="connsiteY17" fmla="*/ 6720563 h 6720564"/>
              <a:gd name="connsiteX18" fmla="*/ 2433767 w 6756385"/>
              <a:gd name="connsiteY18" fmla="*/ 4586963 h 6720564"/>
              <a:gd name="connsiteX19" fmla="*/ 60785 w 6756385"/>
              <a:gd name="connsiteY19" fmla="*/ 3896620 h 6720564"/>
              <a:gd name="connsiteX0" fmla="*/ 69009 w 6764609"/>
              <a:gd name="connsiteY0" fmla="*/ 3896620 h 6720564"/>
              <a:gd name="connsiteX1" fmla="*/ 557773 w 6764609"/>
              <a:gd name="connsiteY1" fmla="*/ 1386563 h 6720564"/>
              <a:gd name="connsiteX2" fmla="*/ 2489651 w 6764609"/>
              <a:gd name="connsiteY2" fmla="*/ 0 h 6720564"/>
              <a:gd name="connsiteX3" fmla="*/ 3397955 w 6764609"/>
              <a:gd name="connsiteY3" fmla="*/ 895558 h 6720564"/>
              <a:gd name="connsiteX4" fmla="*/ 1860100 w 6764609"/>
              <a:gd name="connsiteY4" fmla="*/ 1469691 h 6720564"/>
              <a:gd name="connsiteX5" fmla="*/ 1070391 w 6764609"/>
              <a:gd name="connsiteY5" fmla="*/ 2837037 h 6720564"/>
              <a:gd name="connsiteX6" fmla="*/ 2317300 w 6764609"/>
              <a:gd name="connsiteY6" fmla="*/ 3256927 h 6720564"/>
              <a:gd name="connsiteX7" fmla="*/ 3430467 w 6764609"/>
              <a:gd name="connsiteY7" fmla="*/ 4226744 h 6720564"/>
              <a:gd name="connsiteX8" fmla="*/ 4395482 w 6764609"/>
              <a:gd name="connsiteY8" fmla="*/ 3326200 h 6720564"/>
              <a:gd name="connsiteX9" fmla="*/ 5776136 w 6764609"/>
              <a:gd name="connsiteY9" fmla="*/ 2841840 h 6720564"/>
              <a:gd name="connsiteX10" fmla="*/ 5129773 w 6764609"/>
              <a:gd name="connsiteY10" fmla="*/ 1635945 h 6720564"/>
              <a:gd name="connsiteX11" fmla="*/ 3467228 w 6764609"/>
              <a:gd name="connsiteY11" fmla="*/ 902203 h 6720564"/>
              <a:gd name="connsiteX12" fmla="*/ 4350205 w 6764609"/>
              <a:gd name="connsiteY12" fmla="*/ 4310 h 6720564"/>
              <a:gd name="connsiteX13" fmla="*/ 6085737 w 6764609"/>
              <a:gd name="connsiteY13" fmla="*/ 1151036 h 6720564"/>
              <a:gd name="connsiteX14" fmla="*/ 6764609 w 6764609"/>
              <a:gd name="connsiteY14" fmla="*/ 3935800 h 6720564"/>
              <a:gd name="connsiteX15" fmla="*/ 4700282 w 6764609"/>
              <a:gd name="connsiteY15" fmla="*/ 4323727 h 6720564"/>
              <a:gd name="connsiteX16" fmla="*/ 3778955 w 6764609"/>
              <a:gd name="connsiteY16" fmla="*/ 6720564 h 6720564"/>
              <a:gd name="connsiteX17" fmla="*/ 2982316 w 6764609"/>
              <a:gd name="connsiteY17" fmla="*/ 6720563 h 6720564"/>
              <a:gd name="connsiteX18" fmla="*/ 2441991 w 6764609"/>
              <a:gd name="connsiteY18" fmla="*/ 4586963 h 6720564"/>
              <a:gd name="connsiteX19" fmla="*/ 69009 w 6764609"/>
              <a:gd name="connsiteY19" fmla="*/ 3896620 h 6720564"/>
              <a:gd name="connsiteX0" fmla="*/ 69009 w 6764609"/>
              <a:gd name="connsiteY0" fmla="*/ 3896620 h 6720564"/>
              <a:gd name="connsiteX1" fmla="*/ 557773 w 6764609"/>
              <a:gd name="connsiteY1" fmla="*/ 1386563 h 6720564"/>
              <a:gd name="connsiteX2" fmla="*/ 2489651 w 6764609"/>
              <a:gd name="connsiteY2" fmla="*/ 0 h 6720564"/>
              <a:gd name="connsiteX3" fmla="*/ 3397955 w 6764609"/>
              <a:gd name="connsiteY3" fmla="*/ 895558 h 6720564"/>
              <a:gd name="connsiteX4" fmla="*/ 1860100 w 6764609"/>
              <a:gd name="connsiteY4" fmla="*/ 1469691 h 6720564"/>
              <a:gd name="connsiteX5" fmla="*/ 1070391 w 6764609"/>
              <a:gd name="connsiteY5" fmla="*/ 2837037 h 6720564"/>
              <a:gd name="connsiteX6" fmla="*/ 2317300 w 6764609"/>
              <a:gd name="connsiteY6" fmla="*/ 3256927 h 6720564"/>
              <a:gd name="connsiteX7" fmla="*/ 3430467 w 6764609"/>
              <a:gd name="connsiteY7" fmla="*/ 4226744 h 6720564"/>
              <a:gd name="connsiteX8" fmla="*/ 4395482 w 6764609"/>
              <a:gd name="connsiteY8" fmla="*/ 3326200 h 6720564"/>
              <a:gd name="connsiteX9" fmla="*/ 5776136 w 6764609"/>
              <a:gd name="connsiteY9" fmla="*/ 2841840 h 6720564"/>
              <a:gd name="connsiteX10" fmla="*/ 5129773 w 6764609"/>
              <a:gd name="connsiteY10" fmla="*/ 1635945 h 6720564"/>
              <a:gd name="connsiteX11" fmla="*/ 3467228 w 6764609"/>
              <a:gd name="connsiteY11" fmla="*/ 902203 h 6720564"/>
              <a:gd name="connsiteX12" fmla="*/ 4350205 w 6764609"/>
              <a:gd name="connsiteY12" fmla="*/ 4310 h 6720564"/>
              <a:gd name="connsiteX13" fmla="*/ 6085737 w 6764609"/>
              <a:gd name="connsiteY13" fmla="*/ 1151036 h 6720564"/>
              <a:gd name="connsiteX14" fmla="*/ 6764609 w 6764609"/>
              <a:gd name="connsiteY14" fmla="*/ 3935800 h 6720564"/>
              <a:gd name="connsiteX15" fmla="*/ 4700282 w 6764609"/>
              <a:gd name="connsiteY15" fmla="*/ 4323727 h 6720564"/>
              <a:gd name="connsiteX16" fmla="*/ 3778955 w 6764609"/>
              <a:gd name="connsiteY16" fmla="*/ 6720564 h 6720564"/>
              <a:gd name="connsiteX17" fmla="*/ 2982316 w 6764609"/>
              <a:gd name="connsiteY17" fmla="*/ 6720563 h 6720564"/>
              <a:gd name="connsiteX18" fmla="*/ 2441991 w 6764609"/>
              <a:gd name="connsiteY18" fmla="*/ 4586963 h 6720564"/>
              <a:gd name="connsiteX19" fmla="*/ 69009 w 6764609"/>
              <a:gd name="connsiteY19" fmla="*/ 3896620 h 6720564"/>
              <a:gd name="connsiteX0" fmla="*/ 72875 w 6768475"/>
              <a:gd name="connsiteY0" fmla="*/ 3896620 h 6720564"/>
              <a:gd name="connsiteX1" fmla="*/ 533929 w 6768475"/>
              <a:gd name="connsiteY1" fmla="*/ 1483545 h 6720564"/>
              <a:gd name="connsiteX2" fmla="*/ 2493517 w 6768475"/>
              <a:gd name="connsiteY2" fmla="*/ 0 h 6720564"/>
              <a:gd name="connsiteX3" fmla="*/ 3401821 w 6768475"/>
              <a:gd name="connsiteY3" fmla="*/ 895558 h 6720564"/>
              <a:gd name="connsiteX4" fmla="*/ 1863966 w 6768475"/>
              <a:gd name="connsiteY4" fmla="*/ 1469691 h 6720564"/>
              <a:gd name="connsiteX5" fmla="*/ 1074257 w 6768475"/>
              <a:gd name="connsiteY5" fmla="*/ 2837037 h 6720564"/>
              <a:gd name="connsiteX6" fmla="*/ 2321166 w 6768475"/>
              <a:gd name="connsiteY6" fmla="*/ 3256927 h 6720564"/>
              <a:gd name="connsiteX7" fmla="*/ 3434333 w 6768475"/>
              <a:gd name="connsiteY7" fmla="*/ 4226744 h 6720564"/>
              <a:gd name="connsiteX8" fmla="*/ 4399348 w 6768475"/>
              <a:gd name="connsiteY8" fmla="*/ 3326200 h 6720564"/>
              <a:gd name="connsiteX9" fmla="*/ 5780002 w 6768475"/>
              <a:gd name="connsiteY9" fmla="*/ 2841840 h 6720564"/>
              <a:gd name="connsiteX10" fmla="*/ 5133639 w 6768475"/>
              <a:gd name="connsiteY10" fmla="*/ 1635945 h 6720564"/>
              <a:gd name="connsiteX11" fmla="*/ 3471094 w 6768475"/>
              <a:gd name="connsiteY11" fmla="*/ 902203 h 6720564"/>
              <a:gd name="connsiteX12" fmla="*/ 4354071 w 6768475"/>
              <a:gd name="connsiteY12" fmla="*/ 4310 h 6720564"/>
              <a:gd name="connsiteX13" fmla="*/ 6089603 w 6768475"/>
              <a:gd name="connsiteY13" fmla="*/ 1151036 h 6720564"/>
              <a:gd name="connsiteX14" fmla="*/ 6768475 w 6768475"/>
              <a:gd name="connsiteY14" fmla="*/ 3935800 h 6720564"/>
              <a:gd name="connsiteX15" fmla="*/ 4704148 w 6768475"/>
              <a:gd name="connsiteY15" fmla="*/ 4323727 h 6720564"/>
              <a:gd name="connsiteX16" fmla="*/ 3782821 w 6768475"/>
              <a:gd name="connsiteY16" fmla="*/ 6720564 h 6720564"/>
              <a:gd name="connsiteX17" fmla="*/ 2986182 w 6768475"/>
              <a:gd name="connsiteY17" fmla="*/ 6720563 h 6720564"/>
              <a:gd name="connsiteX18" fmla="*/ 2445857 w 6768475"/>
              <a:gd name="connsiteY18" fmla="*/ 4586963 h 6720564"/>
              <a:gd name="connsiteX19" fmla="*/ 72875 w 6768475"/>
              <a:gd name="connsiteY19" fmla="*/ 3896620 h 6720564"/>
              <a:gd name="connsiteX0" fmla="*/ 72875 w 6768475"/>
              <a:gd name="connsiteY0" fmla="*/ 3896620 h 6720564"/>
              <a:gd name="connsiteX1" fmla="*/ 533929 w 6768475"/>
              <a:gd name="connsiteY1" fmla="*/ 1483545 h 6720564"/>
              <a:gd name="connsiteX2" fmla="*/ 2493517 w 6768475"/>
              <a:gd name="connsiteY2" fmla="*/ 0 h 6720564"/>
              <a:gd name="connsiteX3" fmla="*/ 3401821 w 6768475"/>
              <a:gd name="connsiteY3" fmla="*/ 895558 h 6720564"/>
              <a:gd name="connsiteX4" fmla="*/ 1863966 w 6768475"/>
              <a:gd name="connsiteY4" fmla="*/ 1469691 h 6720564"/>
              <a:gd name="connsiteX5" fmla="*/ 1074257 w 6768475"/>
              <a:gd name="connsiteY5" fmla="*/ 2837037 h 6720564"/>
              <a:gd name="connsiteX6" fmla="*/ 2321166 w 6768475"/>
              <a:gd name="connsiteY6" fmla="*/ 3256927 h 6720564"/>
              <a:gd name="connsiteX7" fmla="*/ 3434333 w 6768475"/>
              <a:gd name="connsiteY7" fmla="*/ 4226744 h 6720564"/>
              <a:gd name="connsiteX8" fmla="*/ 4399348 w 6768475"/>
              <a:gd name="connsiteY8" fmla="*/ 3326200 h 6720564"/>
              <a:gd name="connsiteX9" fmla="*/ 5780002 w 6768475"/>
              <a:gd name="connsiteY9" fmla="*/ 2841840 h 6720564"/>
              <a:gd name="connsiteX10" fmla="*/ 5133639 w 6768475"/>
              <a:gd name="connsiteY10" fmla="*/ 1635945 h 6720564"/>
              <a:gd name="connsiteX11" fmla="*/ 3471094 w 6768475"/>
              <a:gd name="connsiteY11" fmla="*/ 902203 h 6720564"/>
              <a:gd name="connsiteX12" fmla="*/ 4354071 w 6768475"/>
              <a:gd name="connsiteY12" fmla="*/ 4310 h 6720564"/>
              <a:gd name="connsiteX13" fmla="*/ 6089603 w 6768475"/>
              <a:gd name="connsiteY13" fmla="*/ 1151036 h 6720564"/>
              <a:gd name="connsiteX14" fmla="*/ 6768475 w 6768475"/>
              <a:gd name="connsiteY14" fmla="*/ 3935800 h 6720564"/>
              <a:gd name="connsiteX15" fmla="*/ 4704148 w 6768475"/>
              <a:gd name="connsiteY15" fmla="*/ 4323727 h 6720564"/>
              <a:gd name="connsiteX16" fmla="*/ 3782821 w 6768475"/>
              <a:gd name="connsiteY16" fmla="*/ 6720564 h 6720564"/>
              <a:gd name="connsiteX17" fmla="*/ 2986182 w 6768475"/>
              <a:gd name="connsiteY17" fmla="*/ 6720563 h 6720564"/>
              <a:gd name="connsiteX18" fmla="*/ 2445857 w 6768475"/>
              <a:gd name="connsiteY18" fmla="*/ 4586963 h 6720564"/>
              <a:gd name="connsiteX19" fmla="*/ 72875 w 6768475"/>
              <a:gd name="connsiteY19" fmla="*/ 3896620 h 6720564"/>
              <a:gd name="connsiteX0" fmla="*/ 58562 w 6754162"/>
              <a:gd name="connsiteY0" fmla="*/ 3896620 h 6720564"/>
              <a:gd name="connsiteX1" fmla="*/ 519616 w 6754162"/>
              <a:gd name="connsiteY1" fmla="*/ 1483545 h 6720564"/>
              <a:gd name="connsiteX2" fmla="*/ 2479204 w 6754162"/>
              <a:gd name="connsiteY2" fmla="*/ 0 h 6720564"/>
              <a:gd name="connsiteX3" fmla="*/ 3387508 w 6754162"/>
              <a:gd name="connsiteY3" fmla="*/ 895558 h 6720564"/>
              <a:gd name="connsiteX4" fmla="*/ 1849653 w 6754162"/>
              <a:gd name="connsiteY4" fmla="*/ 1469691 h 6720564"/>
              <a:gd name="connsiteX5" fmla="*/ 1059944 w 6754162"/>
              <a:gd name="connsiteY5" fmla="*/ 2837037 h 6720564"/>
              <a:gd name="connsiteX6" fmla="*/ 2306853 w 6754162"/>
              <a:gd name="connsiteY6" fmla="*/ 3256927 h 6720564"/>
              <a:gd name="connsiteX7" fmla="*/ 3420020 w 6754162"/>
              <a:gd name="connsiteY7" fmla="*/ 4226744 h 6720564"/>
              <a:gd name="connsiteX8" fmla="*/ 4385035 w 6754162"/>
              <a:gd name="connsiteY8" fmla="*/ 3326200 h 6720564"/>
              <a:gd name="connsiteX9" fmla="*/ 5765689 w 6754162"/>
              <a:gd name="connsiteY9" fmla="*/ 2841840 h 6720564"/>
              <a:gd name="connsiteX10" fmla="*/ 5119326 w 6754162"/>
              <a:gd name="connsiteY10" fmla="*/ 1635945 h 6720564"/>
              <a:gd name="connsiteX11" fmla="*/ 3456781 w 6754162"/>
              <a:gd name="connsiteY11" fmla="*/ 902203 h 6720564"/>
              <a:gd name="connsiteX12" fmla="*/ 4339758 w 6754162"/>
              <a:gd name="connsiteY12" fmla="*/ 4310 h 6720564"/>
              <a:gd name="connsiteX13" fmla="*/ 6075290 w 6754162"/>
              <a:gd name="connsiteY13" fmla="*/ 1151036 h 6720564"/>
              <a:gd name="connsiteX14" fmla="*/ 6754162 w 6754162"/>
              <a:gd name="connsiteY14" fmla="*/ 3935800 h 6720564"/>
              <a:gd name="connsiteX15" fmla="*/ 4689835 w 6754162"/>
              <a:gd name="connsiteY15" fmla="*/ 4323727 h 6720564"/>
              <a:gd name="connsiteX16" fmla="*/ 3768508 w 6754162"/>
              <a:gd name="connsiteY16" fmla="*/ 6720564 h 6720564"/>
              <a:gd name="connsiteX17" fmla="*/ 2971869 w 6754162"/>
              <a:gd name="connsiteY17" fmla="*/ 6720563 h 6720564"/>
              <a:gd name="connsiteX18" fmla="*/ 2431544 w 6754162"/>
              <a:gd name="connsiteY18" fmla="*/ 4586963 h 6720564"/>
              <a:gd name="connsiteX19" fmla="*/ 58562 w 6754162"/>
              <a:gd name="connsiteY19" fmla="*/ 3896620 h 6720564"/>
              <a:gd name="connsiteX0" fmla="*/ 67121 w 6762721"/>
              <a:gd name="connsiteY0" fmla="*/ 3896620 h 6720564"/>
              <a:gd name="connsiteX1" fmla="*/ 528175 w 6762721"/>
              <a:gd name="connsiteY1" fmla="*/ 1483545 h 6720564"/>
              <a:gd name="connsiteX2" fmla="*/ 2487763 w 6762721"/>
              <a:gd name="connsiteY2" fmla="*/ 0 h 6720564"/>
              <a:gd name="connsiteX3" fmla="*/ 3396067 w 6762721"/>
              <a:gd name="connsiteY3" fmla="*/ 895558 h 6720564"/>
              <a:gd name="connsiteX4" fmla="*/ 1858212 w 6762721"/>
              <a:gd name="connsiteY4" fmla="*/ 1469691 h 6720564"/>
              <a:gd name="connsiteX5" fmla="*/ 1068503 w 6762721"/>
              <a:gd name="connsiteY5" fmla="*/ 2837037 h 6720564"/>
              <a:gd name="connsiteX6" fmla="*/ 2315412 w 6762721"/>
              <a:gd name="connsiteY6" fmla="*/ 3256927 h 6720564"/>
              <a:gd name="connsiteX7" fmla="*/ 3428579 w 6762721"/>
              <a:gd name="connsiteY7" fmla="*/ 4226744 h 6720564"/>
              <a:gd name="connsiteX8" fmla="*/ 4393594 w 6762721"/>
              <a:gd name="connsiteY8" fmla="*/ 3326200 h 6720564"/>
              <a:gd name="connsiteX9" fmla="*/ 5774248 w 6762721"/>
              <a:gd name="connsiteY9" fmla="*/ 2841840 h 6720564"/>
              <a:gd name="connsiteX10" fmla="*/ 5127885 w 6762721"/>
              <a:gd name="connsiteY10" fmla="*/ 1635945 h 6720564"/>
              <a:gd name="connsiteX11" fmla="*/ 3465340 w 6762721"/>
              <a:gd name="connsiteY11" fmla="*/ 902203 h 6720564"/>
              <a:gd name="connsiteX12" fmla="*/ 4348317 w 6762721"/>
              <a:gd name="connsiteY12" fmla="*/ 4310 h 6720564"/>
              <a:gd name="connsiteX13" fmla="*/ 6083849 w 6762721"/>
              <a:gd name="connsiteY13" fmla="*/ 1151036 h 6720564"/>
              <a:gd name="connsiteX14" fmla="*/ 6762721 w 6762721"/>
              <a:gd name="connsiteY14" fmla="*/ 3935800 h 6720564"/>
              <a:gd name="connsiteX15" fmla="*/ 4698394 w 6762721"/>
              <a:gd name="connsiteY15" fmla="*/ 4323727 h 6720564"/>
              <a:gd name="connsiteX16" fmla="*/ 3777067 w 6762721"/>
              <a:gd name="connsiteY16" fmla="*/ 6720564 h 6720564"/>
              <a:gd name="connsiteX17" fmla="*/ 2980428 w 6762721"/>
              <a:gd name="connsiteY17" fmla="*/ 6720563 h 6720564"/>
              <a:gd name="connsiteX18" fmla="*/ 2440103 w 6762721"/>
              <a:gd name="connsiteY18" fmla="*/ 4586963 h 6720564"/>
              <a:gd name="connsiteX19" fmla="*/ 67121 w 6762721"/>
              <a:gd name="connsiteY19" fmla="*/ 3896620 h 6720564"/>
              <a:gd name="connsiteX0" fmla="*/ 67121 w 6762721"/>
              <a:gd name="connsiteY0" fmla="*/ 3896620 h 6720564"/>
              <a:gd name="connsiteX1" fmla="*/ 528175 w 6762721"/>
              <a:gd name="connsiteY1" fmla="*/ 1483545 h 6720564"/>
              <a:gd name="connsiteX2" fmla="*/ 2487763 w 6762721"/>
              <a:gd name="connsiteY2" fmla="*/ 0 h 6720564"/>
              <a:gd name="connsiteX3" fmla="*/ 3396067 w 6762721"/>
              <a:gd name="connsiteY3" fmla="*/ 895558 h 6720564"/>
              <a:gd name="connsiteX4" fmla="*/ 1858212 w 6762721"/>
              <a:gd name="connsiteY4" fmla="*/ 1469691 h 6720564"/>
              <a:gd name="connsiteX5" fmla="*/ 1068503 w 6762721"/>
              <a:gd name="connsiteY5" fmla="*/ 2837037 h 6720564"/>
              <a:gd name="connsiteX6" fmla="*/ 2315412 w 6762721"/>
              <a:gd name="connsiteY6" fmla="*/ 3256927 h 6720564"/>
              <a:gd name="connsiteX7" fmla="*/ 3428579 w 6762721"/>
              <a:gd name="connsiteY7" fmla="*/ 4226744 h 6720564"/>
              <a:gd name="connsiteX8" fmla="*/ 4393594 w 6762721"/>
              <a:gd name="connsiteY8" fmla="*/ 3326200 h 6720564"/>
              <a:gd name="connsiteX9" fmla="*/ 5774248 w 6762721"/>
              <a:gd name="connsiteY9" fmla="*/ 2841840 h 6720564"/>
              <a:gd name="connsiteX10" fmla="*/ 5127885 w 6762721"/>
              <a:gd name="connsiteY10" fmla="*/ 1635945 h 6720564"/>
              <a:gd name="connsiteX11" fmla="*/ 3465340 w 6762721"/>
              <a:gd name="connsiteY11" fmla="*/ 902203 h 6720564"/>
              <a:gd name="connsiteX12" fmla="*/ 4348317 w 6762721"/>
              <a:gd name="connsiteY12" fmla="*/ 4310 h 6720564"/>
              <a:gd name="connsiteX13" fmla="*/ 5460394 w 6762721"/>
              <a:gd name="connsiteY13" fmla="*/ 576073 h 6720564"/>
              <a:gd name="connsiteX14" fmla="*/ 6083849 w 6762721"/>
              <a:gd name="connsiteY14" fmla="*/ 1151036 h 6720564"/>
              <a:gd name="connsiteX15" fmla="*/ 6762721 w 6762721"/>
              <a:gd name="connsiteY15" fmla="*/ 3935800 h 6720564"/>
              <a:gd name="connsiteX16" fmla="*/ 4698394 w 6762721"/>
              <a:gd name="connsiteY16" fmla="*/ 4323727 h 6720564"/>
              <a:gd name="connsiteX17" fmla="*/ 3777067 w 6762721"/>
              <a:gd name="connsiteY17" fmla="*/ 6720564 h 6720564"/>
              <a:gd name="connsiteX18" fmla="*/ 2980428 w 6762721"/>
              <a:gd name="connsiteY18" fmla="*/ 6720563 h 6720564"/>
              <a:gd name="connsiteX19" fmla="*/ 2440103 w 6762721"/>
              <a:gd name="connsiteY19" fmla="*/ 4586963 h 6720564"/>
              <a:gd name="connsiteX20" fmla="*/ 67121 w 6762721"/>
              <a:gd name="connsiteY20" fmla="*/ 3896620 h 6720564"/>
              <a:gd name="connsiteX0" fmla="*/ 67121 w 6762721"/>
              <a:gd name="connsiteY0" fmla="*/ 3896620 h 6720564"/>
              <a:gd name="connsiteX1" fmla="*/ 528175 w 6762721"/>
              <a:gd name="connsiteY1" fmla="*/ 1483545 h 6720564"/>
              <a:gd name="connsiteX2" fmla="*/ 2487763 w 6762721"/>
              <a:gd name="connsiteY2" fmla="*/ 0 h 6720564"/>
              <a:gd name="connsiteX3" fmla="*/ 3396067 w 6762721"/>
              <a:gd name="connsiteY3" fmla="*/ 895558 h 6720564"/>
              <a:gd name="connsiteX4" fmla="*/ 1858212 w 6762721"/>
              <a:gd name="connsiteY4" fmla="*/ 1469691 h 6720564"/>
              <a:gd name="connsiteX5" fmla="*/ 1068503 w 6762721"/>
              <a:gd name="connsiteY5" fmla="*/ 2837037 h 6720564"/>
              <a:gd name="connsiteX6" fmla="*/ 2315412 w 6762721"/>
              <a:gd name="connsiteY6" fmla="*/ 3256927 h 6720564"/>
              <a:gd name="connsiteX7" fmla="*/ 3428579 w 6762721"/>
              <a:gd name="connsiteY7" fmla="*/ 4226744 h 6720564"/>
              <a:gd name="connsiteX8" fmla="*/ 4393594 w 6762721"/>
              <a:gd name="connsiteY8" fmla="*/ 3326200 h 6720564"/>
              <a:gd name="connsiteX9" fmla="*/ 5774248 w 6762721"/>
              <a:gd name="connsiteY9" fmla="*/ 2841840 h 6720564"/>
              <a:gd name="connsiteX10" fmla="*/ 5127885 w 6762721"/>
              <a:gd name="connsiteY10" fmla="*/ 1635945 h 6720564"/>
              <a:gd name="connsiteX11" fmla="*/ 3465340 w 6762721"/>
              <a:gd name="connsiteY11" fmla="*/ 902203 h 6720564"/>
              <a:gd name="connsiteX12" fmla="*/ 4348317 w 6762721"/>
              <a:gd name="connsiteY12" fmla="*/ 4310 h 6720564"/>
              <a:gd name="connsiteX13" fmla="*/ 6083849 w 6762721"/>
              <a:gd name="connsiteY13" fmla="*/ 1151036 h 6720564"/>
              <a:gd name="connsiteX14" fmla="*/ 6762721 w 6762721"/>
              <a:gd name="connsiteY14" fmla="*/ 3935800 h 6720564"/>
              <a:gd name="connsiteX15" fmla="*/ 4698394 w 6762721"/>
              <a:gd name="connsiteY15" fmla="*/ 4323727 h 6720564"/>
              <a:gd name="connsiteX16" fmla="*/ 3777067 w 6762721"/>
              <a:gd name="connsiteY16" fmla="*/ 6720564 h 6720564"/>
              <a:gd name="connsiteX17" fmla="*/ 2980428 w 6762721"/>
              <a:gd name="connsiteY17" fmla="*/ 6720563 h 6720564"/>
              <a:gd name="connsiteX18" fmla="*/ 2440103 w 6762721"/>
              <a:gd name="connsiteY18" fmla="*/ 4586963 h 6720564"/>
              <a:gd name="connsiteX19" fmla="*/ 67121 w 6762721"/>
              <a:gd name="connsiteY19" fmla="*/ 3896620 h 6720564"/>
              <a:gd name="connsiteX0" fmla="*/ 67121 w 6762721"/>
              <a:gd name="connsiteY0" fmla="*/ 3896620 h 6720564"/>
              <a:gd name="connsiteX1" fmla="*/ 528175 w 6762721"/>
              <a:gd name="connsiteY1" fmla="*/ 1483545 h 6720564"/>
              <a:gd name="connsiteX2" fmla="*/ 2487763 w 6762721"/>
              <a:gd name="connsiteY2" fmla="*/ 0 h 6720564"/>
              <a:gd name="connsiteX3" fmla="*/ 3396067 w 6762721"/>
              <a:gd name="connsiteY3" fmla="*/ 895558 h 6720564"/>
              <a:gd name="connsiteX4" fmla="*/ 1858212 w 6762721"/>
              <a:gd name="connsiteY4" fmla="*/ 1469691 h 6720564"/>
              <a:gd name="connsiteX5" fmla="*/ 1068503 w 6762721"/>
              <a:gd name="connsiteY5" fmla="*/ 2837037 h 6720564"/>
              <a:gd name="connsiteX6" fmla="*/ 2315412 w 6762721"/>
              <a:gd name="connsiteY6" fmla="*/ 3256927 h 6720564"/>
              <a:gd name="connsiteX7" fmla="*/ 3428579 w 6762721"/>
              <a:gd name="connsiteY7" fmla="*/ 4226744 h 6720564"/>
              <a:gd name="connsiteX8" fmla="*/ 4393594 w 6762721"/>
              <a:gd name="connsiteY8" fmla="*/ 3326200 h 6720564"/>
              <a:gd name="connsiteX9" fmla="*/ 5774248 w 6762721"/>
              <a:gd name="connsiteY9" fmla="*/ 2841840 h 6720564"/>
              <a:gd name="connsiteX10" fmla="*/ 5127885 w 6762721"/>
              <a:gd name="connsiteY10" fmla="*/ 1635945 h 6720564"/>
              <a:gd name="connsiteX11" fmla="*/ 3465340 w 6762721"/>
              <a:gd name="connsiteY11" fmla="*/ 902203 h 6720564"/>
              <a:gd name="connsiteX12" fmla="*/ 4348317 w 6762721"/>
              <a:gd name="connsiteY12" fmla="*/ 4310 h 6720564"/>
              <a:gd name="connsiteX13" fmla="*/ 6291667 w 6762721"/>
              <a:gd name="connsiteY13" fmla="*/ 1490473 h 6720564"/>
              <a:gd name="connsiteX14" fmla="*/ 6762721 w 6762721"/>
              <a:gd name="connsiteY14" fmla="*/ 3935800 h 6720564"/>
              <a:gd name="connsiteX15" fmla="*/ 4698394 w 6762721"/>
              <a:gd name="connsiteY15" fmla="*/ 4323727 h 6720564"/>
              <a:gd name="connsiteX16" fmla="*/ 3777067 w 6762721"/>
              <a:gd name="connsiteY16" fmla="*/ 6720564 h 6720564"/>
              <a:gd name="connsiteX17" fmla="*/ 2980428 w 6762721"/>
              <a:gd name="connsiteY17" fmla="*/ 6720563 h 6720564"/>
              <a:gd name="connsiteX18" fmla="*/ 2440103 w 6762721"/>
              <a:gd name="connsiteY18" fmla="*/ 4586963 h 6720564"/>
              <a:gd name="connsiteX19" fmla="*/ 67121 w 6762721"/>
              <a:gd name="connsiteY19" fmla="*/ 3896620 h 6720564"/>
              <a:gd name="connsiteX0" fmla="*/ 67121 w 6762721"/>
              <a:gd name="connsiteY0" fmla="*/ 3896620 h 6720564"/>
              <a:gd name="connsiteX1" fmla="*/ 528175 w 6762721"/>
              <a:gd name="connsiteY1" fmla="*/ 1483545 h 6720564"/>
              <a:gd name="connsiteX2" fmla="*/ 2487763 w 6762721"/>
              <a:gd name="connsiteY2" fmla="*/ 0 h 6720564"/>
              <a:gd name="connsiteX3" fmla="*/ 3396067 w 6762721"/>
              <a:gd name="connsiteY3" fmla="*/ 895558 h 6720564"/>
              <a:gd name="connsiteX4" fmla="*/ 1858212 w 6762721"/>
              <a:gd name="connsiteY4" fmla="*/ 1469691 h 6720564"/>
              <a:gd name="connsiteX5" fmla="*/ 1068503 w 6762721"/>
              <a:gd name="connsiteY5" fmla="*/ 2837037 h 6720564"/>
              <a:gd name="connsiteX6" fmla="*/ 2315412 w 6762721"/>
              <a:gd name="connsiteY6" fmla="*/ 3256927 h 6720564"/>
              <a:gd name="connsiteX7" fmla="*/ 3428579 w 6762721"/>
              <a:gd name="connsiteY7" fmla="*/ 4226744 h 6720564"/>
              <a:gd name="connsiteX8" fmla="*/ 4393594 w 6762721"/>
              <a:gd name="connsiteY8" fmla="*/ 3326200 h 6720564"/>
              <a:gd name="connsiteX9" fmla="*/ 5774248 w 6762721"/>
              <a:gd name="connsiteY9" fmla="*/ 2841840 h 6720564"/>
              <a:gd name="connsiteX10" fmla="*/ 5127885 w 6762721"/>
              <a:gd name="connsiteY10" fmla="*/ 1635945 h 6720564"/>
              <a:gd name="connsiteX11" fmla="*/ 3465340 w 6762721"/>
              <a:gd name="connsiteY11" fmla="*/ 902203 h 6720564"/>
              <a:gd name="connsiteX12" fmla="*/ 4348317 w 6762721"/>
              <a:gd name="connsiteY12" fmla="*/ 4310 h 6720564"/>
              <a:gd name="connsiteX13" fmla="*/ 6291667 w 6762721"/>
              <a:gd name="connsiteY13" fmla="*/ 1490473 h 6720564"/>
              <a:gd name="connsiteX14" fmla="*/ 6762721 w 6762721"/>
              <a:gd name="connsiteY14" fmla="*/ 3935800 h 6720564"/>
              <a:gd name="connsiteX15" fmla="*/ 4698394 w 6762721"/>
              <a:gd name="connsiteY15" fmla="*/ 4323727 h 6720564"/>
              <a:gd name="connsiteX16" fmla="*/ 3777067 w 6762721"/>
              <a:gd name="connsiteY16" fmla="*/ 6720564 h 6720564"/>
              <a:gd name="connsiteX17" fmla="*/ 2980428 w 6762721"/>
              <a:gd name="connsiteY17" fmla="*/ 6720563 h 6720564"/>
              <a:gd name="connsiteX18" fmla="*/ 2440103 w 6762721"/>
              <a:gd name="connsiteY18" fmla="*/ 4586963 h 6720564"/>
              <a:gd name="connsiteX19" fmla="*/ 67121 w 6762721"/>
              <a:gd name="connsiteY19" fmla="*/ 3896620 h 6720564"/>
              <a:gd name="connsiteX0" fmla="*/ 67121 w 6762721"/>
              <a:gd name="connsiteY0" fmla="*/ 3896620 h 6720564"/>
              <a:gd name="connsiteX1" fmla="*/ 528175 w 6762721"/>
              <a:gd name="connsiteY1" fmla="*/ 1483545 h 6720564"/>
              <a:gd name="connsiteX2" fmla="*/ 2487763 w 6762721"/>
              <a:gd name="connsiteY2" fmla="*/ 0 h 6720564"/>
              <a:gd name="connsiteX3" fmla="*/ 3396067 w 6762721"/>
              <a:gd name="connsiteY3" fmla="*/ 895558 h 6720564"/>
              <a:gd name="connsiteX4" fmla="*/ 1858212 w 6762721"/>
              <a:gd name="connsiteY4" fmla="*/ 1469691 h 6720564"/>
              <a:gd name="connsiteX5" fmla="*/ 1068503 w 6762721"/>
              <a:gd name="connsiteY5" fmla="*/ 2837037 h 6720564"/>
              <a:gd name="connsiteX6" fmla="*/ 2315412 w 6762721"/>
              <a:gd name="connsiteY6" fmla="*/ 3256927 h 6720564"/>
              <a:gd name="connsiteX7" fmla="*/ 3428579 w 6762721"/>
              <a:gd name="connsiteY7" fmla="*/ 4226744 h 6720564"/>
              <a:gd name="connsiteX8" fmla="*/ 4393594 w 6762721"/>
              <a:gd name="connsiteY8" fmla="*/ 3326200 h 6720564"/>
              <a:gd name="connsiteX9" fmla="*/ 5774248 w 6762721"/>
              <a:gd name="connsiteY9" fmla="*/ 2841840 h 6720564"/>
              <a:gd name="connsiteX10" fmla="*/ 5127885 w 6762721"/>
              <a:gd name="connsiteY10" fmla="*/ 1635945 h 6720564"/>
              <a:gd name="connsiteX11" fmla="*/ 3465340 w 6762721"/>
              <a:gd name="connsiteY11" fmla="*/ 902203 h 6720564"/>
              <a:gd name="connsiteX12" fmla="*/ 4348317 w 6762721"/>
              <a:gd name="connsiteY12" fmla="*/ 4310 h 6720564"/>
              <a:gd name="connsiteX13" fmla="*/ 6291667 w 6762721"/>
              <a:gd name="connsiteY13" fmla="*/ 1490473 h 6720564"/>
              <a:gd name="connsiteX14" fmla="*/ 6762721 w 6762721"/>
              <a:gd name="connsiteY14" fmla="*/ 3935800 h 6720564"/>
              <a:gd name="connsiteX15" fmla="*/ 4698394 w 6762721"/>
              <a:gd name="connsiteY15" fmla="*/ 4323727 h 6720564"/>
              <a:gd name="connsiteX16" fmla="*/ 3777067 w 6762721"/>
              <a:gd name="connsiteY16" fmla="*/ 6720564 h 6720564"/>
              <a:gd name="connsiteX17" fmla="*/ 2980428 w 6762721"/>
              <a:gd name="connsiteY17" fmla="*/ 6720563 h 6720564"/>
              <a:gd name="connsiteX18" fmla="*/ 2440103 w 6762721"/>
              <a:gd name="connsiteY18" fmla="*/ 4586963 h 6720564"/>
              <a:gd name="connsiteX19" fmla="*/ 67121 w 6762721"/>
              <a:gd name="connsiteY19" fmla="*/ 3896620 h 6720564"/>
              <a:gd name="connsiteX0" fmla="*/ 67121 w 6821386"/>
              <a:gd name="connsiteY0" fmla="*/ 3896620 h 6720564"/>
              <a:gd name="connsiteX1" fmla="*/ 528175 w 6821386"/>
              <a:gd name="connsiteY1" fmla="*/ 1483545 h 6720564"/>
              <a:gd name="connsiteX2" fmla="*/ 2487763 w 6821386"/>
              <a:gd name="connsiteY2" fmla="*/ 0 h 6720564"/>
              <a:gd name="connsiteX3" fmla="*/ 3396067 w 6821386"/>
              <a:gd name="connsiteY3" fmla="*/ 895558 h 6720564"/>
              <a:gd name="connsiteX4" fmla="*/ 1858212 w 6821386"/>
              <a:gd name="connsiteY4" fmla="*/ 1469691 h 6720564"/>
              <a:gd name="connsiteX5" fmla="*/ 1068503 w 6821386"/>
              <a:gd name="connsiteY5" fmla="*/ 2837037 h 6720564"/>
              <a:gd name="connsiteX6" fmla="*/ 2315412 w 6821386"/>
              <a:gd name="connsiteY6" fmla="*/ 3256927 h 6720564"/>
              <a:gd name="connsiteX7" fmla="*/ 3428579 w 6821386"/>
              <a:gd name="connsiteY7" fmla="*/ 4226744 h 6720564"/>
              <a:gd name="connsiteX8" fmla="*/ 4393594 w 6821386"/>
              <a:gd name="connsiteY8" fmla="*/ 3326200 h 6720564"/>
              <a:gd name="connsiteX9" fmla="*/ 5774248 w 6821386"/>
              <a:gd name="connsiteY9" fmla="*/ 2841840 h 6720564"/>
              <a:gd name="connsiteX10" fmla="*/ 5127885 w 6821386"/>
              <a:gd name="connsiteY10" fmla="*/ 1635945 h 6720564"/>
              <a:gd name="connsiteX11" fmla="*/ 3465340 w 6821386"/>
              <a:gd name="connsiteY11" fmla="*/ 902203 h 6720564"/>
              <a:gd name="connsiteX12" fmla="*/ 4348317 w 6821386"/>
              <a:gd name="connsiteY12" fmla="*/ 4310 h 6720564"/>
              <a:gd name="connsiteX13" fmla="*/ 6291667 w 6821386"/>
              <a:gd name="connsiteY13" fmla="*/ 1490473 h 6720564"/>
              <a:gd name="connsiteX14" fmla="*/ 6762721 w 6821386"/>
              <a:gd name="connsiteY14" fmla="*/ 3935800 h 6720564"/>
              <a:gd name="connsiteX15" fmla="*/ 4698394 w 6821386"/>
              <a:gd name="connsiteY15" fmla="*/ 4323727 h 6720564"/>
              <a:gd name="connsiteX16" fmla="*/ 3777067 w 6821386"/>
              <a:gd name="connsiteY16" fmla="*/ 6720564 h 6720564"/>
              <a:gd name="connsiteX17" fmla="*/ 2980428 w 6821386"/>
              <a:gd name="connsiteY17" fmla="*/ 6720563 h 6720564"/>
              <a:gd name="connsiteX18" fmla="*/ 2440103 w 6821386"/>
              <a:gd name="connsiteY18" fmla="*/ 4586963 h 6720564"/>
              <a:gd name="connsiteX19" fmla="*/ 67121 w 6821386"/>
              <a:gd name="connsiteY19" fmla="*/ 3896620 h 6720564"/>
              <a:gd name="connsiteX0" fmla="*/ 67121 w 6830775"/>
              <a:gd name="connsiteY0" fmla="*/ 3896620 h 6720564"/>
              <a:gd name="connsiteX1" fmla="*/ 528175 w 6830775"/>
              <a:gd name="connsiteY1" fmla="*/ 1483545 h 6720564"/>
              <a:gd name="connsiteX2" fmla="*/ 2487763 w 6830775"/>
              <a:gd name="connsiteY2" fmla="*/ 0 h 6720564"/>
              <a:gd name="connsiteX3" fmla="*/ 3396067 w 6830775"/>
              <a:gd name="connsiteY3" fmla="*/ 895558 h 6720564"/>
              <a:gd name="connsiteX4" fmla="*/ 1858212 w 6830775"/>
              <a:gd name="connsiteY4" fmla="*/ 1469691 h 6720564"/>
              <a:gd name="connsiteX5" fmla="*/ 1068503 w 6830775"/>
              <a:gd name="connsiteY5" fmla="*/ 2837037 h 6720564"/>
              <a:gd name="connsiteX6" fmla="*/ 2315412 w 6830775"/>
              <a:gd name="connsiteY6" fmla="*/ 3256927 h 6720564"/>
              <a:gd name="connsiteX7" fmla="*/ 3428579 w 6830775"/>
              <a:gd name="connsiteY7" fmla="*/ 4226744 h 6720564"/>
              <a:gd name="connsiteX8" fmla="*/ 4393594 w 6830775"/>
              <a:gd name="connsiteY8" fmla="*/ 3326200 h 6720564"/>
              <a:gd name="connsiteX9" fmla="*/ 5774248 w 6830775"/>
              <a:gd name="connsiteY9" fmla="*/ 2841840 h 6720564"/>
              <a:gd name="connsiteX10" fmla="*/ 5127885 w 6830775"/>
              <a:gd name="connsiteY10" fmla="*/ 1635945 h 6720564"/>
              <a:gd name="connsiteX11" fmla="*/ 3465340 w 6830775"/>
              <a:gd name="connsiteY11" fmla="*/ 902203 h 6720564"/>
              <a:gd name="connsiteX12" fmla="*/ 4348317 w 6830775"/>
              <a:gd name="connsiteY12" fmla="*/ 4310 h 6720564"/>
              <a:gd name="connsiteX13" fmla="*/ 6291667 w 6830775"/>
              <a:gd name="connsiteY13" fmla="*/ 1490473 h 6720564"/>
              <a:gd name="connsiteX14" fmla="*/ 6762721 w 6830775"/>
              <a:gd name="connsiteY14" fmla="*/ 3935800 h 6720564"/>
              <a:gd name="connsiteX15" fmla="*/ 4698394 w 6830775"/>
              <a:gd name="connsiteY15" fmla="*/ 4323727 h 6720564"/>
              <a:gd name="connsiteX16" fmla="*/ 3777067 w 6830775"/>
              <a:gd name="connsiteY16" fmla="*/ 6720564 h 6720564"/>
              <a:gd name="connsiteX17" fmla="*/ 2980428 w 6830775"/>
              <a:gd name="connsiteY17" fmla="*/ 6720563 h 6720564"/>
              <a:gd name="connsiteX18" fmla="*/ 2440103 w 6830775"/>
              <a:gd name="connsiteY18" fmla="*/ 4586963 h 6720564"/>
              <a:gd name="connsiteX19" fmla="*/ 67121 w 6830775"/>
              <a:gd name="connsiteY19" fmla="*/ 3896620 h 6720564"/>
              <a:gd name="connsiteX0" fmla="*/ 67121 w 6832827"/>
              <a:gd name="connsiteY0" fmla="*/ 3896620 h 6720564"/>
              <a:gd name="connsiteX1" fmla="*/ 528175 w 6832827"/>
              <a:gd name="connsiteY1" fmla="*/ 1483545 h 6720564"/>
              <a:gd name="connsiteX2" fmla="*/ 2487763 w 6832827"/>
              <a:gd name="connsiteY2" fmla="*/ 0 h 6720564"/>
              <a:gd name="connsiteX3" fmla="*/ 3396067 w 6832827"/>
              <a:gd name="connsiteY3" fmla="*/ 895558 h 6720564"/>
              <a:gd name="connsiteX4" fmla="*/ 1858212 w 6832827"/>
              <a:gd name="connsiteY4" fmla="*/ 1469691 h 6720564"/>
              <a:gd name="connsiteX5" fmla="*/ 1068503 w 6832827"/>
              <a:gd name="connsiteY5" fmla="*/ 2837037 h 6720564"/>
              <a:gd name="connsiteX6" fmla="*/ 2315412 w 6832827"/>
              <a:gd name="connsiteY6" fmla="*/ 3256927 h 6720564"/>
              <a:gd name="connsiteX7" fmla="*/ 3428579 w 6832827"/>
              <a:gd name="connsiteY7" fmla="*/ 4226744 h 6720564"/>
              <a:gd name="connsiteX8" fmla="*/ 4393594 w 6832827"/>
              <a:gd name="connsiteY8" fmla="*/ 3326200 h 6720564"/>
              <a:gd name="connsiteX9" fmla="*/ 5774248 w 6832827"/>
              <a:gd name="connsiteY9" fmla="*/ 2841840 h 6720564"/>
              <a:gd name="connsiteX10" fmla="*/ 5127885 w 6832827"/>
              <a:gd name="connsiteY10" fmla="*/ 1635945 h 6720564"/>
              <a:gd name="connsiteX11" fmla="*/ 3465340 w 6832827"/>
              <a:gd name="connsiteY11" fmla="*/ 902203 h 6720564"/>
              <a:gd name="connsiteX12" fmla="*/ 4348317 w 6832827"/>
              <a:gd name="connsiteY12" fmla="*/ 4310 h 6720564"/>
              <a:gd name="connsiteX13" fmla="*/ 6291667 w 6832827"/>
              <a:gd name="connsiteY13" fmla="*/ 1490473 h 6720564"/>
              <a:gd name="connsiteX14" fmla="*/ 6762721 w 6832827"/>
              <a:gd name="connsiteY14" fmla="*/ 3935800 h 6720564"/>
              <a:gd name="connsiteX15" fmla="*/ 4698394 w 6832827"/>
              <a:gd name="connsiteY15" fmla="*/ 4323727 h 6720564"/>
              <a:gd name="connsiteX16" fmla="*/ 3777067 w 6832827"/>
              <a:gd name="connsiteY16" fmla="*/ 6720564 h 6720564"/>
              <a:gd name="connsiteX17" fmla="*/ 2980428 w 6832827"/>
              <a:gd name="connsiteY17" fmla="*/ 6720563 h 6720564"/>
              <a:gd name="connsiteX18" fmla="*/ 2440103 w 6832827"/>
              <a:gd name="connsiteY18" fmla="*/ 4586963 h 6720564"/>
              <a:gd name="connsiteX19" fmla="*/ 67121 w 6832827"/>
              <a:gd name="connsiteY19" fmla="*/ 3896620 h 6720564"/>
              <a:gd name="connsiteX0" fmla="*/ 67121 w 6832827"/>
              <a:gd name="connsiteY0" fmla="*/ 3896620 h 6720564"/>
              <a:gd name="connsiteX1" fmla="*/ 528175 w 6832827"/>
              <a:gd name="connsiteY1" fmla="*/ 1483545 h 6720564"/>
              <a:gd name="connsiteX2" fmla="*/ 2487763 w 6832827"/>
              <a:gd name="connsiteY2" fmla="*/ 0 h 6720564"/>
              <a:gd name="connsiteX3" fmla="*/ 3396067 w 6832827"/>
              <a:gd name="connsiteY3" fmla="*/ 895558 h 6720564"/>
              <a:gd name="connsiteX4" fmla="*/ 1858212 w 6832827"/>
              <a:gd name="connsiteY4" fmla="*/ 1469691 h 6720564"/>
              <a:gd name="connsiteX5" fmla="*/ 1068503 w 6832827"/>
              <a:gd name="connsiteY5" fmla="*/ 2837037 h 6720564"/>
              <a:gd name="connsiteX6" fmla="*/ 2315412 w 6832827"/>
              <a:gd name="connsiteY6" fmla="*/ 3256927 h 6720564"/>
              <a:gd name="connsiteX7" fmla="*/ 3428579 w 6832827"/>
              <a:gd name="connsiteY7" fmla="*/ 4226744 h 6720564"/>
              <a:gd name="connsiteX8" fmla="*/ 4393594 w 6832827"/>
              <a:gd name="connsiteY8" fmla="*/ 3326200 h 6720564"/>
              <a:gd name="connsiteX9" fmla="*/ 5774248 w 6832827"/>
              <a:gd name="connsiteY9" fmla="*/ 2841840 h 6720564"/>
              <a:gd name="connsiteX10" fmla="*/ 5127885 w 6832827"/>
              <a:gd name="connsiteY10" fmla="*/ 1635945 h 6720564"/>
              <a:gd name="connsiteX11" fmla="*/ 3465340 w 6832827"/>
              <a:gd name="connsiteY11" fmla="*/ 902203 h 6720564"/>
              <a:gd name="connsiteX12" fmla="*/ 4348317 w 6832827"/>
              <a:gd name="connsiteY12" fmla="*/ 4310 h 6720564"/>
              <a:gd name="connsiteX13" fmla="*/ 6291667 w 6832827"/>
              <a:gd name="connsiteY13" fmla="*/ 1490473 h 6720564"/>
              <a:gd name="connsiteX14" fmla="*/ 6762721 w 6832827"/>
              <a:gd name="connsiteY14" fmla="*/ 3935800 h 6720564"/>
              <a:gd name="connsiteX15" fmla="*/ 4698394 w 6832827"/>
              <a:gd name="connsiteY15" fmla="*/ 4323727 h 6720564"/>
              <a:gd name="connsiteX16" fmla="*/ 3777067 w 6832827"/>
              <a:gd name="connsiteY16" fmla="*/ 6720564 h 6720564"/>
              <a:gd name="connsiteX17" fmla="*/ 2980428 w 6832827"/>
              <a:gd name="connsiteY17" fmla="*/ 6720563 h 6720564"/>
              <a:gd name="connsiteX18" fmla="*/ 2440103 w 6832827"/>
              <a:gd name="connsiteY18" fmla="*/ 4586963 h 6720564"/>
              <a:gd name="connsiteX19" fmla="*/ 67121 w 6832827"/>
              <a:gd name="connsiteY19" fmla="*/ 3896620 h 6720564"/>
              <a:gd name="connsiteX0" fmla="*/ 67121 w 6838040"/>
              <a:gd name="connsiteY0" fmla="*/ 3896620 h 6720564"/>
              <a:gd name="connsiteX1" fmla="*/ 528175 w 6838040"/>
              <a:gd name="connsiteY1" fmla="*/ 1483545 h 6720564"/>
              <a:gd name="connsiteX2" fmla="*/ 2487763 w 6838040"/>
              <a:gd name="connsiteY2" fmla="*/ 0 h 6720564"/>
              <a:gd name="connsiteX3" fmla="*/ 3396067 w 6838040"/>
              <a:gd name="connsiteY3" fmla="*/ 895558 h 6720564"/>
              <a:gd name="connsiteX4" fmla="*/ 1858212 w 6838040"/>
              <a:gd name="connsiteY4" fmla="*/ 1469691 h 6720564"/>
              <a:gd name="connsiteX5" fmla="*/ 1068503 w 6838040"/>
              <a:gd name="connsiteY5" fmla="*/ 2837037 h 6720564"/>
              <a:gd name="connsiteX6" fmla="*/ 2315412 w 6838040"/>
              <a:gd name="connsiteY6" fmla="*/ 3256927 h 6720564"/>
              <a:gd name="connsiteX7" fmla="*/ 3428579 w 6838040"/>
              <a:gd name="connsiteY7" fmla="*/ 4226744 h 6720564"/>
              <a:gd name="connsiteX8" fmla="*/ 4393594 w 6838040"/>
              <a:gd name="connsiteY8" fmla="*/ 3326200 h 6720564"/>
              <a:gd name="connsiteX9" fmla="*/ 5774248 w 6838040"/>
              <a:gd name="connsiteY9" fmla="*/ 2841840 h 6720564"/>
              <a:gd name="connsiteX10" fmla="*/ 5127885 w 6838040"/>
              <a:gd name="connsiteY10" fmla="*/ 1635945 h 6720564"/>
              <a:gd name="connsiteX11" fmla="*/ 3465340 w 6838040"/>
              <a:gd name="connsiteY11" fmla="*/ 902203 h 6720564"/>
              <a:gd name="connsiteX12" fmla="*/ 4348317 w 6838040"/>
              <a:gd name="connsiteY12" fmla="*/ 4310 h 6720564"/>
              <a:gd name="connsiteX13" fmla="*/ 6291667 w 6838040"/>
              <a:gd name="connsiteY13" fmla="*/ 1490473 h 6720564"/>
              <a:gd name="connsiteX14" fmla="*/ 6762721 w 6838040"/>
              <a:gd name="connsiteY14" fmla="*/ 3935800 h 6720564"/>
              <a:gd name="connsiteX15" fmla="*/ 4698394 w 6838040"/>
              <a:gd name="connsiteY15" fmla="*/ 4323727 h 6720564"/>
              <a:gd name="connsiteX16" fmla="*/ 3777067 w 6838040"/>
              <a:gd name="connsiteY16" fmla="*/ 6720564 h 6720564"/>
              <a:gd name="connsiteX17" fmla="*/ 2980428 w 6838040"/>
              <a:gd name="connsiteY17" fmla="*/ 6720563 h 6720564"/>
              <a:gd name="connsiteX18" fmla="*/ 2440103 w 6838040"/>
              <a:gd name="connsiteY18" fmla="*/ 4586963 h 6720564"/>
              <a:gd name="connsiteX19" fmla="*/ 67121 w 6838040"/>
              <a:gd name="connsiteY19" fmla="*/ 3896620 h 6720564"/>
              <a:gd name="connsiteX0" fmla="*/ 67121 w 6839806"/>
              <a:gd name="connsiteY0" fmla="*/ 3896620 h 6720564"/>
              <a:gd name="connsiteX1" fmla="*/ 528175 w 6839806"/>
              <a:gd name="connsiteY1" fmla="*/ 1483545 h 6720564"/>
              <a:gd name="connsiteX2" fmla="*/ 2487763 w 6839806"/>
              <a:gd name="connsiteY2" fmla="*/ 0 h 6720564"/>
              <a:gd name="connsiteX3" fmla="*/ 3396067 w 6839806"/>
              <a:gd name="connsiteY3" fmla="*/ 895558 h 6720564"/>
              <a:gd name="connsiteX4" fmla="*/ 1858212 w 6839806"/>
              <a:gd name="connsiteY4" fmla="*/ 1469691 h 6720564"/>
              <a:gd name="connsiteX5" fmla="*/ 1068503 w 6839806"/>
              <a:gd name="connsiteY5" fmla="*/ 2837037 h 6720564"/>
              <a:gd name="connsiteX6" fmla="*/ 2315412 w 6839806"/>
              <a:gd name="connsiteY6" fmla="*/ 3256927 h 6720564"/>
              <a:gd name="connsiteX7" fmla="*/ 3428579 w 6839806"/>
              <a:gd name="connsiteY7" fmla="*/ 4226744 h 6720564"/>
              <a:gd name="connsiteX8" fmla="*/ 4393594 w 6839806"/>
              <a:gd name="connsiteY8" fmla="*/ 3326200 h 6720564"/>
              <a:gd name="connsiteX9" fmla="*/ 5774248 w 6839806"/>
              <a:gd name="connsiteY9" fmla="*/ 2841840 h 6720564"/>
              <a:gd name="connsiteX10" fmla="*/ 5127885 w 6839806"/>
              <a:gd name="connsiteY10" fmla="*/ 1635945 h 6720564"/>
              <a:gd name="connsiteX11" fmla="*/ 3465340 w 6839806"/>
              <a:gd name="connsiteY11" fmla="*/ 902203 h 6720564"/>
              <a:gd name="connsiteX12" fmla="*/ 4348317 w 6839806"/>
              <a:gd name="connsiteY12" fmla="*/ 4310 h 6720564"/>
              <a:gd name="connsiteX13" fmla="*/ 6305522 w 6839806"/>
              <a:gd name="connsiteY13" fmla="*/ 1518182 h 6720564"/>
              <a:gd name="connsiteX14" fmla="*/ 6762721 w 6839806"/>
              <a:gd name="connsiteY14" fmla="*/ 3935800 h 6720564"/>
              <a:gd name="connsiteX15" fmla="*/ 4698394 w 6839806"/>
              <a:gd name="connsiteY15" fmla="*/ 4323727 h 6720564"/>
              <a:gd name="connsiteX16" fmla="*/ 3777067 w 6839806"/>
              <a:gd name="connsiteY16" fmla="*/ 6720564 h 6720564"/>
              <a:gd name="connsiteX17" fmla="*/ 2980428 w 6839806"/>
              <a:gd name="connsiteY17" fmla="*/ 6720563 h 6720564"/>
              <a:gd name="connsiteX18" fmla="*/ 2440103 w 6839806"/>
              <a:gd name="connsiteY18" fmla="*/ 4586963 h 6720564"/>
              <a:gd name="connsiteX19" fmla="*/ 67121 w 6839806"/>
              <a:gd name="connsiteY19" fmla="*/ 3896620 h 6720564"/>
              <a:gd name="connsiteX0" fmla="*/ 67121 w 6838991"/>
              <a:gd name="connsiteY0" fmla="*/ 3896620 h 6720564"/>
              <a:gd name="connsiteX1" fmla="*/ 528175 w 6838991"/>
              <a:gd name="connsiteY1" fmla="*/ 1483545 h 6720564"/>
              <a:gd name="connsiteX2" fmla="*/ 2487763 w 6838991"/>
              <a:gd name="connsiteY2" fmla="*/ 0 h 6720564"/>
              <a:gd name="connsiteX3" fmla="*/ 3396067 w 6838991"/>
              <a:gd name="connsiteY3" fmla="*/ 895558 h 6720564"/>
              <a:gd name="connsiteX4" fmla="*/ 1858212 w 6838991"/>
              <a:gd name="connsiteY4" fmla="*/ 1469691 h 6720564"/>
              <a:gd name="connsiteX5" fmla="*/ 1068503 w 6838991"/>
              <a:gd name="connsiteY5" fmla="*/ 2837037 h 6720564"/>
              <a:gd name="connsiteX6" fmla="*/ 2315412 w 6838991"/>
              <a:gd name="connsiteY6" fmla="*/ 3256927 h 6720564"/>
              <a:gd name="connsiteX7" fmla="*/ 3428579 w 6838991"/>
              <a:gd name="connsiteY7" fmla="*/ 4226744 h 6720564"/>
              <a:gd name="connsiteX8" fmla="*/ 4393594 w 6838991"/>
              <a:gd name="connsiteY8" fmla="*/ 3326200 h 6720564"/>
              <a:gd name="connsiteX9" fmla="*/ 5774248 w 6838991"/>
              <a:gd name="connsiteY9" fmla="*/ 2841840 h 6720564"/>
              <a:gd name="connsiteX10" fmla="*/ 5127885 w 6838991"/>
              <a:gd name="connsiteY10" fmla="*/ 1635945 h 6720564"/>
              <a:gd name="connsiteX11" fmla="*/ 3465340 w 6838991"/>
              <a:gd name="connsiteY11" fmla="*/ 902203 h 6720564"/>
              <a:gd name="connsiteX12" fmla="*/ 4348317 w 6838991"/>
              <a:gd name="connsiteY12" fmla="*/ 4310 h 6720564"/>
              <a:gd name="connsiteX13" fmla="*/ 6305522 w 6838991"/>
              <a:gd name="connsiteY13" fmla="*/ 1518182 h 6720564"/>
              <a:gd name="connsiteX14" fmla="*/ 6762721 w 6838991"/>
              <a:gd name="connsiteY14" fmla="*/ 3935800 h 6720564"/>
              <a:gd name="connsiteX15" fmla="*/ 4698394 w 6838991"/>
              <a:gd name="connsiteY15" fmla="*/ 4323727 h 6720564"/>
              <a:gd name="connsiteX16" fmla="*/ 3777067 w 6838991"/>
              <a:gd name="connsiteY16" fmla="*/ 6720564 h 6720564"/>
              <a:gd name="connsiteX17" fmla="*/ 2980428 w 6838991"/>
              <a:gd name="connsiteY17" fmla="*/ 6720563 h 6720564"/>
              <a:gd name="connsiteX18" fmla="*/ 2440103 w 6838991"/>
              <a:gd name="connsiteY18" fmla="*/ 4586963 h 6720564"/>
              <a:gd name="connsiteX19" fmla="*/ 67121 w 6838991"/>
              <a:gd name="connsiteY19" fmla="*/ 3896620 h 6720564"/>
              <a:gd name="connsiteX0" fmla="*/ 67121 w 6816590"/>
              <a:gd name="connsiteY0" fmla="*/ 3896620 h 6720564"/>
              <a:gd name="connsiteX1" fmla="*/ 528175 w 6816590"/>
              <a:gd name="connsiteY1" fmla="*/ 1483545 h 6720564"/>
              <a:gd name="connsiteX2" fmla="*/ 2487763 w 6816590"/>
              <a:gd name="connsiteY2" fmla="*/ 0 h 6720564"/>
              <a:gd name="connsiteX3" fmla="*/ 3396067 w 6816590"/>
              <a:gd name="connsiteY3" fmla="*/ 895558 h 6720564"/>
              <a:gd name="connsiteX4" fmla="*/ 1858212 w 6816590"/>
              <a:gd name="connsiteY4" fmla="*/ 1469691 h 6720564"/>
              <a:gd name="connsiteX5" fmla="*/ 1068503 w 6816590"/>
              <a:gd name="connsiteY5" fmla="*/ 2837037 h 6720564"/>
              <a:gd name="connsiteX6" fmla="*/ 2315412 w 6816590"/>
              <a:gd name="connsiteY6" fmla="*/ 3256927 h 6720564"/>
              <a:gd name="connsiteX7" fmla="*/ 3428579 w 6816590"/>
              <a:gd name="connsiteY7" fmla="*/ 4226744 h 6720564"/>
              <a:gd name="connsiteX8" fmla="*/ 4393594 w 6816590"/>
              <a:gd name="connsiteY8" fmla="*/ 3326200 h 6720564"/>
              <a:gd name="connsiteX9" fmla="*/ 5774248 w 6816590"/>
              <a:gd name="connsiteY9" fmla="*/ 2841840 h 6720564"/>
              <a:gd name="connsiteX10" fmla="*/ 5127885 w 6816590"/>
              <a:gd name="connsiteY10" fmla="*/ 1635945 h 6720564"/>
              <a:gd name="connsiteX11" fmla="*/ 3465340 w 6816590"/>
              <a:gd name="connsiteY11" fmla="*/ 902203 h 6720564"/>
              <a:gd name="connsiteX12" fmla="*/ 4348317 w 6816590"/>
              <a:gd name="connsiteY12" fmla="*/ 4310 h 6720564"/>
              <a:gd name="connsiteX13" fmla="*/ 6063067 w 6816590"/>
              <a:gd name="connsiteY13" fmla="*/ 1178746 h 6720564"/>
              <a:gd name="connsiteX14" fmla="*/ 6762721 w 6816590"/>
              <a:gd name="connsiteY14" fmla="*/ 3935800 h 6720564"/>
              <a:gd name="connsiteX15" fmla="*/ 4698394 w 6816590"/>
              <a:gd name="connsiteY15" fmla="*/ 4323727 h 6720564"/>
              <a:gd name="connsiteX16" fmla="*/ 3777067 w 6816590"/>
              <a:gd name="connsiteY16" fmla="*/ 6720564 h 6720564"/>
              <a:gd name="connsiteX17" fmla="*/ 2980428 w 6816590"/>
              <a:gd name="connsiteY17" fmla="*/ 6720563 h 6720564"/>
              <a:gd name="connsiteX18" fmla="*/ 2440103 w 6816590"/>
              <a:gd name="connsiteY18" fmla="*/ 4586963 h 6720564"/>
              <a:gd name="connsiteX19" fmla="*/ 67121 w 6816590"/>
              <a:gd name="connsiteY19" fmla="*/ 3896620 h 6720564"/>
              <a:gd name="connsiteX0" fmla="*/ 67121 w 6826068"/>
              <a:gd name="connsiteY0" fmla="*/ 3896620 h 6720564"/>
              <a:gd name="connsiteX1" fmla="*/ 528175 w 6826068"/>
              <a:gd name="connsiteY1" fmla="*/ 1483545 h 6720564"/>
              <a:gd name="connsiteX2" fmla="*/ 2487763 w 6826068"/>
              <a:gd name="connsiteY2" fmla="*/ 0 h 6720564"/>
              <a:gd name="connsiteX3" fmla="*/ 3396067 w 6826068"/>
              <a:gd name="connsiteY3" fmla="*/ 895558 h 6720564"/>
              <a:gd name="connsiteX4" fmla="*/ 1858212 w 6826068"/>
              <a:gd name="connsiteY4" fmla="*/ 1469691 h 6720564"/>
              <a:gd name="connsiteX5" fmla="*/ 1068503 w 6826068"/>
              <a:gd name="connsiteY5" fmla="*/ 2837037 h 6720564"/>
              <a:gd name="connsiteX6" fmla="*/ 2315412 w 6826068"/>
              <a:gd name="connsiteY6" fmla="*/ 3256927 h 6720564"/>
              <a:gd name="connsiteX7" fmla="*/ 3428579 w 6826068"/>
              <a:gd name="connsiteY7" fmla="*/ 4226744 h 6720564"/>
              <a:gd name="connsiteX8" fmla="*/ 4393594 w 6826068"/>
              <a:gd name="connsiteY8" fmla="*/ 3326200 h 6720564"/>
              <a:gd name="connsiteX9" fmla="*/ 5774248 w 6826068"/>
              <a:gd name="connsiteY9" fmla="*/ 2841840 h 6720564"/>
              <a:gd name="connsiteX10" fmla="*/ 5127885 w 6826068"/>
              <a:gd name="connsiteY10" fmla="*/ 1635945 h 6720564"/>
              <a:gd name="connsiteX11" fmla="*/ 3465340 w 6826068"/>
              <a:gd name="connsiteY11" fmla="*/ 902203 h 6720564"/>
              <a:gd name="connsiteX12" fmla="*/ 4348317 w 6826068"/>
              <a:gd name="connsiteY12" fmla="*/ 4310 h 6720564"/>
              <a:gd name="connsiteX13" fmla="*/ 6063067 w 6826068"/>
              <a:gd name="connsiteY13" fmla="*/ 1178746 h 6720564"/>
              <a:gd name="connsiteX14" fmla="*/ 6762721 w 6826068"/>
              <a:gd name="connsiteY14" fmla="*/ 3935800 h 6720564"/>
              <a:gd name="connsiteX15" fmla="*/ 4698394 w 6826068"/>
              <a:gd name="connsiteY15" fmla="*/ 4323727 h 6720564"/>
              <a:gd name="connsiteX16" fmla="*/ 3777067 w 6826068"/>
              <a:gd name="connsiteY16" fmla="*/ 6720564 h 6720564"/>
              <a:gd name="connsiteX17" fmla="*/ 2980428 w 6826068"/>
              <a:gd name="connsiteY17" fmla="*/ 6720563 h 6720564"/>
              <a:gd name="connsiteX18" fmla="*/ 2440103 w 6826068"/>
              <a:gd name="connsiteY18" fmla="*/ 4586963 h 6720564"/>
              <a:gd name="connsiteX19" fmla="*/ 67121 w 6826068"/>
              <a:gd name="connsiteY19" fmla="*/ 3896620 h 6720564"/>
              <a:gd name="connsiteX0" fmla="*/ 67121 w 6828627"/>
              <a:gd name="connsiteY0" fmla="*/ 3896620 h 6720564"/>
              <a:gd name="connsiteX1" fmla="*/ 528175 w 6828627"/>
              <a:gd name="connsiteY1" fmla="*/ 1483545 h 6720564"/>
              <a:gd name="connsiteX2" fmla="*/ 2487763 w 6828627"/>
              <a:gd name="connsiteY2" fmla="*/ 0 h 6720564"/>
              <a:gd name="connsiteX3" fmla="*/ 3396067 w 6828627"/>
              <a:gd name="connsiteY3" fmla="*/ 895558 h 6720564"/>
              <a:gd name="connsiteX4" fmla="*/ 1858212 w 6828627"/>
              <a:gd name="connsiteY4" fmla="*/ 1469691 h 6720564"/>
              <a:gd name="connsiteX5" fmla="*/ 1068503 w 6828627"/>
              <a:gd name="connsiteY5" fmla="*/ 2837037 h 6720564"/>
              <a:gd name="connsiteX6" fmla="*/ 2315412 w 6828627"/>
              <a:gd name="connsiteY6" fmla="*/ 3256927 h 6720564"/>
              <a:gd name="connsiteX7" fmla="*/ 3428579 w 6828627"/>
              <a:gd name="connsiteY7" fmla="*/ 4226744 h 6720564"/>
              <a:gd name="connsiteX8" fmla="*/ 4393594 w 6828627"/>
              <a:gd name="connsiteY8" fmla="*/ 3326200 h 6720564"/>
              <a:gd name="connsiteX9" fmla="*/ 5774248 w 6828627"/>
              <a:gd name="connsiteY9" fmla="*/ 2841840 h 6720564"/>
              <a:gd name="connsiteX10" fmla="*/ 5127885 w 6828627"/>
              <a:gd name="connsiteY10" fmla="*/ 1635945 h 6720564"/>
              <a:gd name="connsiteX11" fmla="*/ 3465340 w 6828627"/>
              <a:gd name="connsiteY11" fmla="*/ 902203 h 6720564"/>
              <a:gd name="connsiteX12" fmla="*/ 4348317 w 6828627"/>
              <a:gd name="connsiteY12" fmla="*/ 4310 h 6720564"/>
              <a:gd name="connsiteX13" fmla="*/ 6090777 w 6828627"/>
              <a:gd name="connsiteY13" fmla="*/ 1192600 h 6720564"/>
              <a:gd name="connsiteX14" fmla="*/ 6762721 w 6828627"/>
              <a:gd name="connsiteY14" fmla="*/ 3935800 h 6720564"/>
              <a:gd name="connsiteX15" fmla="*/ 4698394 w 6828627"/>
              <a:gd name="connsiteY15" fmla="*/ 4323727 h 6720564"/>
              <a:gd name="connsiteX16" fmla="*/ 3777067 w 6828627"/>
              <a:gd name="connsiteY16" fmla="*/ 6720564 h 6720564"/>
              <a:gd name="connsiteX17" fmla="*/ 2980428 w 6828627"/>
              <a:gd name="connsiteY17" fmla="*/ 6720563 h 6720564"/>
              <a:gd name="connsiteX18" fmla="*/ 2440103 w 6828627"/>
              <a:gd name="connsiteY18" fmla="*/ 4586963 h 6720564"/>
              <a:gd name="connsiteX19" fmla="*/ 67121 w 6828627"/>
              <a:gd name="connsiteY19" fmla="*/ 3896620 h 6720564"/>
              <a:gd name="connsiteX0" fmla="*/ 168118 w 6929624"/>
              <a:gd name="connsiteY0" fmla="*/ 3896620 h 6720564"/>
              <a:gd name="connsiteX1" fmla="*/ 629172 w 6929624"/>
              <a:gd name="connsiteY1" fmla="*/ 1483545 h 6720564"/>
              <a:gd name="connsiteX2" fmla="*/ 2588760 w 6929624"/>
              <a:gd name="connsiteY2" fmla="*/ 0 h 6720564"/>
              <a:gd name="connsiteX3" fmla="*/ 3497064 w 6929624"/>
              <a:gd name="connsiteY3" fmla="*/ 895558 h 6720564"/>
              <a:gd name="connsiteX4" fmla="*/ 1959209 w 6929624"/>
              <a:gd name="connsiteY4" fmla="*/ 1469691 h 6720564"/>
              <a:gd name="connsiteX5" fmla="*/ 1169500 w 6929624"/>
              <a:gd name="connsiteY5" fmla="*/ 2837037 h 6720564"/>
              <a:gd name="connsiteX6" fmla="*/ 2416409 w 6929624"/>
              <a:gd name="connsiteY6" fmla="*/ 3256927 h 6720564"/>
              <a:gd name="connsiteX7" fmla="*/ 3529576 w 6929624"/>
              <a:gd name="connsiteY7" fmla="*/ 4226744 h 6720564"/>
              <a:gd name="connsiteX8" fmla="*/ 4494591 w 6929624"/>
              <a:gd name="connsiteY8" fmla="*/ 3326200 h 6720564"/>
              <a:gd name="connsiteX9" fmla="*/ 5875245 w 6929624"/>
              <a:gd name="connsiteY9" fmla="*/ 2841840 h 6720564"/>
              <a:gd name="connsiteX10" fmla="*/ 5228882 w 6929624"/>
              <a:gd name="connsiteY10" fmla="*/ 1635945 h 6720564"/>
              <a:gd name="connsiteX11" fmla="*/ 3566337 w 6929624"/>
              <a:gd name="connsiteY11" fmla="*/ 902203 h 6720564"/>
              <a:gd name="connsiteX12" fmla="*/ 4449314 w 6929624"/>
              <a:gd name="connsiteY12" fmla="*/ 4310 h 6720564"/>
              <a:gd name="connsiteX13" fmla="*/ 6191774 w 6929624"/>
              <a:gd name="connsiteY13" fmla="*/ 1192600 h 6720564"/>
              <a:gd name="connsiteX14" fmla="*/ 6863718 w 6929624"/>
              <a:gd name="connsiteY14" fmla="*/ 3935800 h 6720564"/>
              <a:gd name="connsiteX15" fmla="*/ 4799391 w 6929624"/>
              <a:gd name="connsiteY15" fmla="*/ 4323727 h 6720564"/>
              <a:gd name="connsiteX16" fmla="*/ 3878064 w 6929624"/>
              <a:gd name="connsiteY16" fmla="*/ 6720564 h 6720564"/>
              <a:gd name="connsiteX17" fmla="*/ 3081425 w 6929624"/>
              <a:gd name="connsiteY17" fmla="*/ 6720563 h 6720564"/>
              <a:gd name="connsiteX18" fmla="*/ 2541100 w 6929624"/>
              <a:gd name="connsiteY18" fmla="*/ 4586963 h 6720564"/>
              <a:gd name="connsiteX19" fmla="*/ 168118 w 6929624"/>
              <a:gd name="connsiteY19" fmla="*/ 3896620 h 6720564"/>
              <a:gd name="connsiteX0" fmla="*/ 120886 w 6882392"/>
              <a:gd name="connsiteY0" fmla="*/ 3896620 h 6720564"/>
              <a:gd name="connsiteX1" fmla="*/ 581940 w 6882392"/>
              <a:gd name="connsiteY1" fmla="*/ 1483545 h 6720564"/>
              <a:gd name="connsiteX2" fmla="*/ 2541528 w 6882392"/>
              <a:gd name="connsiteY2" fmla="*/ 0 h 6720564"/>
              <a:gd name="connsiteX3" fmla="*/ 3449832 w 6882392"/>
              <a:gd name="connsiteY3" fmla="*/ 895558 h 6720564"/>
              <a:gd name="connsiteX4" fmla="*/ 1911977 w 6882392"/>
              <a:gd name="connsiteY4" fmla="*/ 1469691 h 6720564"/>
              <a:gd name="connsiteX5" fmla="*/ 1122268 w 6882392"/>
              <a:gd name="connsiteY5" fmla="*/ 2837037 h 6720564"/>
              <a:gd name="connsiteX6" fmla="*/ 2369177 w 6882392"/>
              <a:gd name="connsiteY6" fmla="*/ 3256927 h 6720564"/>
              <a:gd name="connsiteX7" fmla="*/ 3482344 w 6882392"/>
              <a:gd name="connsiteY7" fmla="*/ 4226744 h 6720564"/>
              <a:gd name="connsiteX8" fmla="*/ 4447359 w 6882392"/>
              <a:gd name="connsiteY8" fmla="*/ 3326200 h 6720564"/>
              <a:gd name="connsiteX9" fmla="*/ 5828013 w 6882392"/>
              <a:gd name="connsiteY9" fmla="*/ 2841840 h 6720564"/>
              <a:gd name="connsiteX10" fmla="*/ 5181650 w 6882392"/>
              <a:gd name="connsiteY10" fmla="*/ 1635945 h 6720564"/>
              <a:gd name="connsiteX11" fmla="*/ 3519105 w 6882392"/>
              <a:gd name="connsiteY11" fmla="*/ 902203 h 6720564"/>
              <a:gd name="connsiteX12" fmla="*/ 4402082 w 6882392"/>
              <a:gd name="connsiteY12" fmla="*/ 4310 h 6720564"/>
              <a:gd name="connsiteX13" fmla="*/ 6144542 w 6882392"/>
              <a:gd name="connsiteY13" fmla="*/ 1192600 h 6720564"/>
              <a:gd name="connsiteX14" fmla="*/ 6816486 w 6882392"/>
              <a:gd name="connsiteY14" fmla="*/ 3935800 h 6720564"/>
              <a:gd name="connsiteX15" fmla="*/ 4752159 w 6882392"/>
              <a:gd name="connsiteY15" fmla="*/ 4323727 h 6720564"/>
              <a:gd name="connsiteX16" fmla="*/ 3830832 w 6882392"/>
              <a:gd name="connsiteY16" fmla="*/ 6720564 h 6720564"/>
              <a:gd name="connsiteX17" fmla="*/ 3034193 w 6882392"/>
              <a:gd name="connsiteY17" fmla="*/ 6720563 h 6720564"/>
              <a:gd name="connsiteX18" fmla="*/ 2493868 w 6882392"/>
              <a:gd name="connsiteY18" fmla="*/ 4586963 h 6720564"/>
              <a:gd name="connsiteX19" fmla="*/ 120886 w 6882392"/>
              <a:gd name="connsiteY19" fmla="*/ 3896620 h 6720564"/>
              <a:gd name="connsiteX0" fmla="*/ 91041 w 6852547"/>
              <a:gd name="connsiteY0" fmla="*/ 3896620 h 6720564"/>
              <a:gd name="connsiteX1" fmla="*/ 773767 w 6852547"/>
              <a:gd name="connsiteY1" fmla="*/ 1213382 h 6720564"/>
              <a:gd name="connsiteX2" fmla="*/ 2511683 w 6852547"/>
              <a:gd name="connsiteY2" fmla="*/ 0 h 6720564"/>
              <a:gd name="connsiteX3" fmla="*/ 3419987 w 6852547"/>
              <a:gd name="connsiteY3" fmla="*/ 895558 h 6720564"/>
              <a:gd name="connsiteX4" fmla="*/ 1882132 w 6852547"/>
              <a:gd name="connsiteY4" fmla="*/ 1469691 h 6720564"/>
              <a:gd name="connsiteX5" fmla="*/ 1092423 w 6852547"/>
              <a:gd name="connsiteY5" fmla="*/ 2837037 h 6720564"/>
              <a:gd name="connsiteX6" fmla="*/ 2339332 w 6852547"/>
              <a:gd name="connsiteY6" fmla="*/ 3256927 h 6720564"/>
              <a:gd name="connsiteX7" fmla="*/ 3452499 w 6852547"/>
              <a:gd name="connsiteY7" fmla="*/ 4226744 h 6720564"/>
              <a:gd name="connsiteX8" fmla="*/ 4417514 w 6852547"/>
              <a:gd name="connsiteY8" fmla="*/ 3326200 h 6720564"/>
              <a:gd name="connsiteX9" fmla="*/ 5798168 w 6852547"/>
              <a:gd name="connsiteY9" fmla="*/ 2841840 h 6720564"/>
              <a:gd name="connsiteX10" fmla="*/ 5151805 w 6852547"/>
              <a:gd name="connsiteY10" fmla="*/ 1635945 h 6720564"/>
              <a:gd name="connsiteX11" fmla="*/ 3489260 w 6852547"/>
              <a:gd name="connsiteY11" fmla="*/ 902203 h 6720564"/>
              <a:gd name="connsiteX12" fmla="*/ 4372237 w 6852547"/>
              <a:gd name="connsiteY12" fmla="*/ 4310 h 6720564"/>
              <a:gd name="connsiteX13" fmla="*/ 6114697 w 6852547"/>
              <a:gd name="connsiteY13" fmla="*/ 1192600 h 6720564"/>
              <a:gd name="connsiteX14" fmla="*/ 6786641 w 6852547"/>
              <a:gd name="connsiteY14" fmla="*/ 3935800 h 6720564"/>
              <a:gd name="connsiteX15" fmla="*/ 4722314 w 6852547"/>
              <a:gd name="connsiteY15" fmla="*/ 4323727 h 6720564"/>
              <a:gd name="connsiteX16" fmla="*/ 3800987 w 6852547"/>
              <a:gd name="connsiteY16" fmla="*/ 6720564 h 6720564"/>
              <a:gd name="connsiteX17" fmla="*/ 3004348 w 6852547"/>
              <a:gd name="connsiteY17" fmla="*/ 6720563 h 6720564"/>
              <a:gd name="connsiteX18" fmla="*/ 2464023 w 6852547"/>
              <a:gd name="connsiteY18" fmla="*/ 4586963 h 6720564"/>
              <a:gd name="connsiteX19" fmla="*/ 91041 w 6852547"/>
              <a:gd name="connsiteY19" fmla="*/ 3896620 h 6720564"/>
              <a:gd name="connsiteX0" fmla="*/ 100375 w 6861881"/>
              <a:gd name="connsiteY0" fmla="*/ 3896620 h 6720564"/>
              <a:gd name="connsiteX1" fmla="*/ 783101 w 6861881"/>
              <a:gd name="connsiteY1" fmla="*/ 1213382 h 6720564"/>
              <a:gd name="connsiteX2" fmla="*/ 2521017 w 6861881"/>
              <a:gd name="connsiteY2" fmla="*/ 0 h 6720564"/>
              <a:gd name="connsiteX3" fmla="*/ 3429321 w 6861881"/>
              <a:gd name="connsiteY3" fmla="*/ 895558 h 6720564"/>
              <a:gd name="connsiteX4" fmla="*/ 1891466 w 6861881"/>
              <a:gd name="connsiteY4" fmla="*/ 1469691 h 6720564"/>
              <a:gd name="connsiteX5" fmla="*/ 1101757 w 6861881"/>
              <a:gd name="connsiteY5" fmla="*/ 2837037 h 6720564"/>
              <a:gd name="connsiteX6" fmla="*/ 2348666 w 6861881"/>
              <a:gd name="connsiteY6" fmla="*/ 3256927 h 6720564"/>
              <a:gd name="connsiteX7" fmla="*/ 3461833 w 6861881"/>
              <a:gd name="connsiteY7" fmla="*/ 4226744 h 6720564"/>
              <a:gd name="connsiteX8" fmla="*/ 4426848 w 6861881"/>
              <a:gd name="connsiteY8" fmla="*/ 3326200 h 6720564"/>
              <a:gd name="connsiteX9" fmla="*/ 5807502 w 6861881"/>
              <a:gd name="connsiteY9" fmla="*/ 2841840 h 6720564"/>
              <a:gd name="connsiteX10" fmla="*/ 5161139 w 6861881"/>
              <a:gd name="connsiteY10" fmla="*/ 1635945 h 6720564"/>
              <a:gd name="connsiteX11" fmla="*/ 3498594 w 6861881"/>
              <a:gd name="connsiteY11" fmla="*/ 902203 h 6720564"/>
              <a:gd name="connsiteX12" fmla="*/ 4381571 w 6861881"/>
              <a:gd name="connsiteY12" fmla="*/ 4310 h 6720564"/>
              <a:gd name="connsiteX13" fmla="*/ 6124031 w 6861881"/>
              <a:gd name="connsiteY13" fmla="*/ 1192600 h 6720564"/>
              <a:gd name="connsiteX14" fmla="*/ 6795975 w 6861881"/>
              <a:gd name="connsiteY14" fmla="*/ 3935800 h 6720564"/>
              <a:gd name="connsiteX15" fmla="*/ 4731648 w 6861881"/>
              <a:gd name="connsiteY15" fmla="*/ 4323727 h 6720564"/>
              <a:gd name="connsiteX16" fmla="*/ 3810321 w 6861881"/>
              <a:gd name="connsiteY16" fmla="*/ 6720564 h 6720564"/>
              <a:gd name="connsiteX17" fmla="*/ 3013682 w 6861881"/>
              <a:gd name="connsiteY17" fmla="*/ 6720563 h 6720564"/>
              <a:gd name="connsiteX18" fmla="*/ 2473357 w 6861881"/>
              <a:gd name="connsiteY18" fmla="*/ 4586963 h 6720564"/>
              <a:gd name="connsiteX19" fmla="*/ 100375 w 6861881"/>
              <a:gd name="connsiteY19" fmla="*/ 3896620 h 6720564"/>
              <a:gd name="connsiteX0" fmla="*/ 125646 w 6887152"/>
              <a:gd name="connsiteY0" fmla="*/ 3896620 h 6720564"/>
              <a:gd name="connsiteX1" fmla="*/ 808372 w 6887152"/>
              <a:gd name="connsiteY1" fmla="*/ 1213382 h 6720564"/>
              <a:gd name="connsiteX2" fmla="*/ 2546288 w 6887152"/>
              <a:gd name="connsiteY2" fmla="*/ 0 h 6720564"/>
              <a:gd name="connsiteX3" fmla="*/ 3454592 w 6887152"/>
              <a:gd name="connsiteY3" fmla="*/ 895558 h 6720564"/>
              <a:gd name="connsiteX4" fmla="*/ 1916737 w 6887152"/>
              <a:gd name="connsiteY4" fmla="*/ 1469691 h 6720564"/>
              <a:gd name="connsiteX5" fmla="*/ 1127028 w 6887152"/>
              <a:gd name="connsiteY5" fmla="*/ 2837037 h 6720564"/>
              <a:gd name="connsiteX6" fmla="*/ 2373937 w 6887152"/>
              <a:gd name="connsiteY6" fmla="*/ 3256927 h 6720564"/>
              <a:gd name="connsiteX7" fmla="*/ 3487104 w 6887152"/>
              <a:gd name="connsiteY7" fmla="*/ 4226744 h 6720564"/>
              <a:gd name="connsiteX8" fmla="*/ 4452119 w 6887152"/>
              <a:gd name="connsiteY8" fmla="*/ 3326200 h 6720564"/>
              <a:gd name="connsiteX9" fmla="*/ 5832773 w 6887152"/>
              <a:gd name="connsiteY9" fmla="*/ 2841840 h 6720564"/>
              <a:gd name="connsiteX10" fmla="*/ 5186410 w 6887152"/>
              <a:gd name="connsiteY10" fmla="*/ 1635945 h 6720564"/>
              <a:gd name="connsiteX11" fmla="*/ 3523865 w 6887152"/>
              <a:gd name="connsiteY11" fmla="*/ 902203 h 6720564"/>
              <a:gd name="connsiteX12" fmla="*/ 4406842 w 6887152"/>
              <a:gd name="connsiteY12" fmla="*/ 4310 h 6720564"/>
              <a:gd name="connsiteX13" fmla="*/ 6149302 w 6887152"/>
              <a:gd name="connsiteY13" fmla="*/ 1192600 h 6720564"/>
              <a:gd name="connsiteX14" fmla="*/ 6821246 w 6887152"/>
              <a:gd name="connsiteY14" fmla="*/ 3935800 h 6720564"/>
              <a:gd name="connsiteX15" fmla="*/ 4756919 w 6887152"/>
              <a:gd name="connsiteY15" fmla="*/ 4323727 h 6720564"/>
              <a:gd name="connsiteX16" fmla="*/ 3835592 w 6887152"/>
              <a:gd name="connsiteY16" fmla="*/ 6720564 h 6720564"/>
              <a:gd name="connsiteX17" fmla="*/ 3038953 w 6887152"/>
              <a:gd name="connsiteY17" fmla="*/ 6720563 h 6720564"/>
              <a:gd name="connsiteX18" fmla="*/ 2498628 w 6887152"/>
              <a:gd name="connsiteY18" fmla="*/ 4586963 h 6720564"/>
              <a:gd name="connsiteX19" fmla="*/ 125646 w 6887152"/>
              <a:gd name="connsiteY19" fmla="*/ 3896620 h 6720564"/>
              <a:gd name="connsiteX0" fmla="*/ 44631 w 6806137"/>
              <a:gd name="connsiteY0" fmla="*/ 3896620 h 6720564"/>
              <a:gd name="connsiteX1" fmla="*/ 727357 w 6806137"/>
              <a:gd name="connsiteY1" fmla="*/ 1213382 h 6720564"/>
              <a:gd name="connsiteX2" fmla="*/ 2465273 w 6806137"/>
              <a:gd name="connsiteY2" fmla="*/ 0 h 6720564"/>
              <a:gd name="connsiteX3" fmla="*/ 3373577 w 6806137"/>
              <a:gd name="connsiteY3" fmla="*/ 895558 h 6720564"/>
              <a:gd name="connsiteX4" fmla="*/ 1835722 w 6806137"/>
              <a:gd name="connsiteY4" fmla="*/ 1469691 h 6720564"/>
              <a:gd name="connsiteX5" fmla="*/ 1046013 w 6806137"/>
              <a:gd name="connsiteY5" fmla="*/ 2837037 h 6720564"/>
              <a:gd name="connsiteX6" fmla="*/ 2292922 w 6806137"/>
              <a:gd name="connsiteY6" fmla="*/ 3256927 h 6720564"/>
              <a:gd name="connsiteX7" fmla="*/ 3406089 w 6806137"/>
              <a:gd name="connsiteY7" fmla="*/ 4226744 h 6720564"/>
              <a:gd name="connsiteX8" fmla="*/ 4371104 w 6806137"/>
              <a:gd name="connsiteY8" fmla="*/ 3326200 h 6720564"/>
              <a:gd name="connsiteX9" fmla="*/ 5751758 w 6806137"/>
              <a:gd name="connsiteY9" fmla="*/ 2841840 h 6720564"/>
              <a:gd name="connsiteX10" fmla="*/ 5105395 w 6806137"/>
              <a:gd name="connsiteY10" fmla="*/ 1635945 h 6720564"/>
              <a:gd name="connsiteX11" fmla="*/ 3442850 w 6806137"/>
              <a:gd name="connsiteY11" fmla="*/ 902203 h 6720564"/>
              <a:gd name="connsiteX12" fmla="*/ 4325827 w 6806137"/>
              <a:gd name="connsiteY12" fmla="*/ 4310 h 6720564"/>
              <a:gd name="connsiteX13" fmla="*/ 6068287 w 6806137"/>
              <a:gd name="connsiteY13" fmla="*/ 1192600 h 6720564"/>
              <a:gd name="connsiteX14" fmla="*/ 6740231 w 6806137"/>
              <a:gd name="connsiteY14" fmla="*/ 3935800 h 6720564"/>
              <a:gd name="connsiteX15" fmla="*/ 4675904 w 6806137"/>
              <a:gd name="connsiteY15" fmla="*/ 4323727 h 6720564"/>
              <a:gd name="connsiteX16" fmla="*/ 3754577 w 6806137"/>
              <a:gd name="connsiteY16" fmla="*/ 6720564 h 6720564"/>
              <a:gd name="connsiteX17" fmla="*/ 2957938 w 6806137"/>
              <a:gd name="connsiteY17" fmla="*/ 6720563 h 6720564"/>
              <a:gd name="connsiteX18" fmla="*/ 2417613 w 6806137"/>
              <a:gd name="connsiteY18" fmla="*/ 4586963 h 6720564"/>
              <a:gd name="connsiteX19" fmla="*/ 44631 w 6806137"/>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419988 w 6808512"/>
              <a:gd name="connsiteY18" fmla="*/ 4586963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38097 w 6808512"/>
              <a:gd name="connsiteY4" fmla="*/ 1469691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107770 w 6808512"/>
              <a:gd name="connsiteY10" fmla="*/ 1635945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373479 w 6808512"/>
              <a:gd name="connsiteY8" fmla="*/ 3326200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408464 w 6808512"/>
              <a:gd name="connsiteY7" fmla="*/ 4226744 h 6720564"/>
              <a:gd name="connsiteX8" fmla="*/ 4560516 w 6808512"/>
              <a:gd name="connsiteY8" fmla="*/ 3215364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394609 w 6808512"/>
              <a:gd name="connsiteY7" fmla="*/ 4212889 h 6720564"/>
              <a:gd name="connsiteX8" fmla="*/ 4560516 w 6808512"/>
              <a:gd name="connsiteY8" fmla="*/ 3215364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394609 w 6808512"/>
              <a:gd name="connsiteY7" fmla="*/ 4212889 h 6720564"/>
              <a:gd name="connsiteX8" fmla="*/ 4560516 w 6808512"/>
              <a:gd name="connsiteY8" fmla="*/ 3215364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394609 w 6808512"/>
              <a:gd name="connsiteY7" fmla="*/ 4212889 h 6720564"/>
              <a:gd name="connsiteX8" fmla="*/ 4560516 w 6808512"/>
              <a:gd name="connsiteY8" fmla="*/ 3215364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295297 w 6808512"/>
              <a:gd name="connsiteY6" fmla="*/ 3256927 h 6720564"/>
              <a:gd name="connsiteX7" fmla="*/ 3394609 w 6808512"/>
              <a:gd name="connsiteY7" fmla="*/ 4212889 h 6720564"/>
              <a:gd name="connsiteX8" fmla="*/ 4560516 w 6808512"/>
              <a:gd name="connsiteY8" fmla="*/ 3215364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329933 w 6808512"/>
              <a:gd name="connsiteY6" fmla="*/ 3263854 h 6720564"/>
              <a:gd name="connsiteX7" fmla="*/ 3394609 w 6808512"/>
              <a:gd name="connsiteY7" fmla="*/ 4212889 h 6720564"/>
              <a:gd name="connsiteX8" fmla="*/ 4560516 w 6808512"/>
              <a:gd name="connsiteY8" fmla="*/ 3215364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329933 w 6808512"/>
              <a:gd name="connsiteY6" fmla="*/ 3263854 h 6720564"/>
              <a:gd name="connsiteX7" fmla="*/ 3394609 w 6808512"/>
              <a:gd name="connsiteY7" fmla="*/ 4212889 h 6720564"/>
              <a:gd name="connsiteX8" fmla="*/ 4560516 w 6808512"/>
              <a:gd name="connsiteY8" fmla="*/ 3215364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 name="connsiteX0" fmla="*/ 47006 w 6808512"/>
              <a:gd name="connsiteY0" fmla="*/ 3896620 h 6720564"/>
              <a:gd name="connsiteX1" fmla="*/ 702023 w 6808512"/>
              <a:gd name="connsiteY1" fmla="*/ 1213382 h 6720564"/>
              <a:gd name="connsiteX2" fmla="*/ 2467648 w 6808512"/>
              <a:gd name="connsiteY2" fmla="*/ 0 h 6720564"/>
              <a:gd name="connsiteX3" fmla="*/ 3375952 w 6808512"/>
              <a:gd name="connsiteY3" fmla="*/ 895558 h 6720564"/>
              <a:gd name="connsiteX4" fmla="*/ 1845024 w 6808512"/>
              <a:gd name="connsiteY4" fmla="*/ 1483546 h 6720564"/>
              <a:gd name="connsiteX5" fmla="*/ 1048388 w 6808512"/>
              <a:gd name="connsiteY5" fmla="*/ 2837037 h 6720564"/>
              <a:gd name="connsiteX6" fmla="*/ 2329933 w 6808512"/>
              <a:gd name="connsiteY6" fmla="*/ 3263854 h 6720564"/>
              <a:gd name="connsiteX7" fmla="*/ 3394609 w 6808512"/>
              <a:gd name="connsiteY7" fmla="*/ 4212889 h 6720564"/>
              <a:gd name="connsiteX8" fmla="*/ 4560516 w 6808512"/>
              <a:gd name="connsiteY8" fmla="*/ 3215364 h 6720564"/>
              <a:gd name="connsiteX9" fmla="*/ 5754133 w 6808512"/>
              <a:gd name="connsiteY9" fmla="*/ 2841840 h 6720564"/>
              <a:gd name="connsiteX10" fmla="*/ 5093916 w 6808512"/>
              <a:gd name="connsiteY10" fmla="*/ 1629018 h 6720564"/>
              <a:gd name="connsiteX11" fmla="*/ 3445225 w 6808512"/>
              <a:gd name="connsiteY11" fmla="*/ 902203 h 6720564"/>
              <a:gd name="connsiteX12" fmla="*/ 4328202 w 6808512"/>
              <a:gd name="connsiteY12" fmla="*/ 4310 h 6720564"/>
              <a:gd name="connsiteX13" fmla="*/ 6070662 w 6808512"/>
              <a:gd name="connsiteY13" fmla="*/ 1192600 h 6720564"/>
              <a:gd name="connsiteX14" fmla="*/ 6742606 w 6808512"/>
              <a:gd name="connsiteY14" fmla="*/ 3935800 h 6720564"/>
              <a:gd name="connsiteX15" fmla="*/ 4678279 w 6808512"/>
              <a:gd name="connsiteY15" fmla="*/ 4323727 h 6720564"/>
              <a:gd name="connsiteX16" fmla="*/ 3756952 w 6808512"/>
              <a:gd name="connsiteY16" fmla="*/ 6720564 h 6720564"/>
              <a:gd name="connsiteX17" fmla="*/ 2960313 w 6808512"/>
              <a:gd name="connsiteY17" fmla="*/ 6720563 h 6720564"/>
              <a:gd name="connsiteX18" fmla="*/ 2343788 w 6808512"/>
              <a:gd name="connsiteY18" fmla="*/ 4545400 h 6720564"/>
              <a:gd name="connsiteX19" fmla="*/ 47006 w 6808512"/>
              <a:gd name="connsiteY19" fmla="*/ 3896620 h 672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08512" h="6720564">
                <a:moveTo>
                  <a:pt x="47006" y="3896620"/>
                </a:moveTo>
                <a:cubicBezTo>
                  <a:pt x="-126175" y="2575820"/>
                  <a:pt x="198639" y="1959218"/>
                  <a:pt x="702023" y="1213382"/>
                </a:cubicBezTo>
                <a:cubicBezTo>
                  <a:pt x="1205407" y="467546"/>
                  <a:pt x="2100503" y="129309"/>
                  <a:pt x="2467648" y="0"/>
                </a:cubicBezTo>
                <a:lnTo>
                  <a:pt x="3375952" y="895558"/>
                </a:lnTo>
                <a:cubicBezTo>
                  <a:pt x="2862318" y="904979"/>
                  <a:pt x="2232951" y="1159966"/>
                  <a:pt x="1845024" y="1483546"/>
                </a:cubicBezTo>
                <a:cubicBezTo>
                  <a:pt x="1457097" y="1807126"/>
                  <a:pt x="1173078" y="2220510"/>
                  <a:pt x="1048388" y="2837037"/>
                </a:cubicBezTo>
                <a:cubicBezTo>
                  <a:pt x="1581787" y="2921582"/>
                  <a:pt x="2084369" y="3110745"/>
                  <a:pt x="2329933" y="3263854"/>
                </a:cubicBezTo>
                <a:cubicBezTo>
                  <a:pt x="2575497" y="3416963"/>
                  <a:pt x="3110590" y="3764926"/>
                  <a:pt x="3394609" y="4212889"/>
                </a:cubicBezTo>
                <a:cubicBezTo>
                  <a:pt x="3882535" y="3552490"/>
                  <a:pt x="4271171" y="3374599"/>
                  <a:pt x="4560516" y="3215364"/>
                </a:cubicBezTo>
                <a:cubicBezTo>
                  <a:pt x="4849861" y="3056129"/>
                  <a:pt x="5396223" y="2901876"/>
                  <a:pt x="5754133" y="2841840"/>
                </a:cubicBezTo>
                <a:cubicBezTo>
                  <a:pt x="5620206" y="2324604"/>
                  <a:pt x="5478734" y="1986927"/>
                  <a:pt x="5093916" y="1629018"/>
                </a:cubicBezTo>
                <a:cubicBezTo>
                  <a:pt x="4709098" y="1271109"/>
                  <a:pt x="4364862" y="938615"/>
                  <a:pt x="3445225" y="902203"/>
                </a:cubicBezTo>
                <a:lnTo>
                  <a:pt x="4328202" y="4310"/>
                </a:lnTo>
                <a:cubicBezTo>
                  <a:pt x="4799256" y="102355"/>
                  <a:pt x="5608843" y="613017"/>
                  <a:pt x="6070662" y="1192600"/>
                </a:cubicBezTo>
                <a:cubicBezTo>
                  <a:pt x="6532481" y="1772183"/>
                  <a:pt x="6980443" y="2885164"/>
                  <a:pt x="6742606" y="3935800"/>
                </a:cubicBezTo>
                <a:cubicBezTo>
                  <a:pt x="6123769" y="3732600"/>
                  <a:pt x="5324825" y="3841127"/>
                  <a:pt x="4678279" y="4323727"/>
                </a:cubicBezTo>
                <a:cubicBezTo>
                  <a:pt x="4031733" y="4806327"/>
                  <a:pt x="3572225" y="5690710"/>
                  <a:pt x="3756952" y="6720564"/>
                </a:cubicBezTo>
                <a:lnTo>
                  <a:pt x="2960313" y="6720563"/>
                </a:lnTo>
                <a:cubicBezTo>
                  <a:pt x="3194686" y="5880054"/>
                  <a:pt x="2829339" y="5016057"/>
                  <a:pt x="2343788" y="4545400"/>
                </a:cubicBezTo>
                <a:cubicBezTo>
                  <a:pt x="1858237" y="4074743"/>
                  <a:pt x="1206170" y="3669174"/>
                  <a:pt x="47006" y="38966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プレースホルダー 12">
            <a:extLst>
              <a:ext uri="{FF2B5EF4-FFF2-40B4-BE49-F238E27FC236}">
                <a16:creationId xmlns:a16="http://schemas.microsoft.com/office/drawing/2014/main" id="{1359CC0A-0DF0-4C2C-8A60-A592E33A5BD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14" name="テキスト プレースホルダー 13">
            <a:extLst>
              <a:ext uri="{FF2B5EF4-FFF2-40B4-BE49-F238E27FC236}">
                <a16:creationId xmlns:a16="http://schemas.microsoft.com/office/drawing/2014/main" id="{60B5FBEB-382D-4119-87E6-CDAA2CA59192}"/>
              </a:ext>
            </a:extLst>
          </p:cNvPr>
          <p:cNvSpPr>
            <a:spLocks noGrp="1"/>
          </p:cNvSpPr>
          <p:nvPr>
            <p:ph type="body" idx="1"/>
          </p:nvPr>
        </p:nvSpPr>
        <p:spPr>
          <a:xfrm>
            <a:off x="628650" y="1825625"/>
            <a:ext cx="7886700" cy="435133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39580509"/>
      </p:ext>
    </p:extLst>
  </p:cSld>
  <p:clrMap bg1="lt1" tx1="dk1" bg2="lt2" tx2="dk2" accent1="accent1" accent2="accent2" accent3="accent3" accent4="accent4" accent5="accent5" accent6="accent6" hlink="hlink" folHlink="folHlink"/>
  <p:sldLayoutIdLst>
    <p:sldLayoutId id="2147483659" r:id="rId1"/>
  </p:sldLayoutIdLst>
  <p:hf hdr="0" ftr="0" dt="0"/>
  <p:txStyles>
    <p:title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3.sv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1490E-3666-4AE9-A374-A0E0B1BECD88}"/>
              </a:ext>
            </a:extLst>
          </p:cNvPr>
          <p:cNvSpPr>
            <a:spLocks noGrp="1"/>
          </p:cNvSpPr>
          <p:nvPr>
            <p:ph type="ctrTitle"/>
          </p:nvPr>
        </p:nvSpPr>
        <p:spPr>
          <a:xfrm>
            <a:off x="971550" y="2033904"/>
            <a:ext cx="8172450" cy="2282064"/>
          </a:xfrm>
        </p:spPr>
        <p:txBody>
          <a:bodyPr>
            <a:noAutofit/>
          </a:bodyPr>
          <a:lstStyle/>
          <a:p>
            <a:r>
              <a:rPr lang="ja-JP" altLang="en-US" sz="3400" dirty="0"/>
              <a:t>自動プログラム生成における</a:t>
            </a:r>
            <a:br>
              <a:rPr lang="en-US" altLang="ja-JP" sz="3400" dirty="0"/>
            </a:br>
            <a:r>
              <a:rPr lang="ja-JP" altLang="en-US" sz="3400" dirty="0"/>
              <a:t>探索効率向上を目的とした</a:t>
            </a:r>
            <a:br>
              <a:rPr lang="en-US" altLang="ja-JP" sz="3400" dirty="0"/>
            </a:br>
            <a:r>
              <a:rPr lang="ja-JP" altLang="en-US" sz="3400" dirty="0"/>
              <a:t>多目的遺伝的アルゴリズムの適用と評価</a:t>
            </a:r>
          </a:p>
        </p:txBody>
      </p:sp>
      <p:sp>
        <p:nvSpPr>
          <p:cNvPr id="3" name="字幕 2">
            <a:extLst>
              <a:ext uri="{FF2B5EF4-FFF2-40B4-BE49-F238E27FC236}">
                <a16:creationId xmlns:a16="http://schemas.microsoft.com/office/drawing/2014/main" id="{200A4631-49EC-41C9-93A8-841C4C9954E5}"/>
              </a:ext>
            </a:extLst>
          </p:cNvPr>
          <p:cNvSpPr>
            <a:spLocks noGrp="1"/>
          </p:cNvSpPr>
          <p:nvPr>
            <p:ph type="subTitle" idx="1"/>
          </p:nvPr>
        </p:nvSpPr>
        <p:spPr>
          <a:xfrm>
            <a:off x="966968" y="773401"/>
            <a:ext cx="5181600" cy="846942"/>
          </a:xfrm>
        </p:spPr>
        <p:txBody>
          <a:bodyPr>
            <a:normAutofit lnSpcReduction="10000"/>
          </a:bodyPr>
          <a:lstStyle/>
          <a:p>
            <a:r>
              <a:rPr lang="en-US" altLang="ja-JP" dirty="0"/>
              <a:t>2021/02/16</a:t>
            </a:r>
          </a:p>
          <a:p>
            <a:r>
              <a:rPr lang="ja-JP" altLang="en-US" dirty="0"/>
              <a:t>特別研究報告</a:t>
            </a:r>
            <a:endParaRPr lang="en-US" altLang="ja-JP" dirty="0"/>
          </a:p>
        </p:txBody>
      </p:sp>
      <p:sp>
        <p:nvSpPr>
          <p:cNvPr id="4" name="テキスト プレースホルダー 3">
            <a:extLst>
              <a:ext uri="{FF2B5EF4-FFF2-40B4-BE49-F238E27FC236}">
                <a16:creationId xmlns:a16="http://schemas.microsoft.com/office/drawing/2014/main" id="{1320CEC4-9D05-4E31-B483-995C9FA4BC82}"/>
              </a:ext>
            </a:extLst>
          </p:cNvPr>
          <p:cNvSpPr>
            <a:spLocks noGrp="1"/>
          </p:cNvSpPr>
          <p:nvPr>
            <p:ph type="body" sz="quarter" idx="10"/>
          </p:nvPr>
        </p:nvSpPr>
        <p:spPr>
          <a:xfrm>
            <a:off x="966968" y="4920029"/>
            <a:ext cx="5125916" cy="904875"/>
          </a:xfrm>
        </p:spPr>
        <p:txBody>
          <a:bodyPr>
            <a:normAutofit/>
          </a:bodyPr>
          <a:lstStyle/>
          <a:p>
            <a:r>
              <a:rPr lang="ja-JP" altLang="en-US" dirty="0"/>
              <a:t>大阪大学 基礎工学部 情報科学科</a:t>
            </a:r>
            <a:endParaRPr lang="en-US" altLang="ja-JP" dirty="0"/>
          </a:p>
          <a:p>
            <a:r>
              <a:rPr lang="ja-JP" altLang="en-US" dirty="0"/>
              <a:t>渡辺 大登</a:t>
            </a:r>
            <a:endParaRPr kumimoji="1" lang="ja-JP" altLang="en-US" dirty="0"/>
          </a:p>
        </p:txBody>
      </p:sp>
    </p:spTree>
    <p:extLst>
      <p:ext uri="{BB962C8B-B14F-4D97-AF65-F5344CB8AC3E}">
        <p14:creationId xmlns:p14="http://schemas.microsoft.com/office/powerpoint/2010/main" val="238190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6978E-51A8-40F8-9FEA-5FE382D476D0}"/>
              </a:ext>
            </a:extLst>
          </p:cNvPr>
          <p:cNvSpPr>
            <a:spLocks noGrp="1"/>
          </p:cNvSpPr>
          <p:nvPr>
            <p:ph type="title"/>
          </p:nvPr>
        </p:nvSpPr>
        <p:spPr/>
        <p:txBody>
          <a:bodyPr/>
          <a:lstStyle/>
          <a:p>
            <a:r>
              <a:rPr kumimoji="1" lang="ja-JP" altLang="en-US" dirty="0"/>
              <a:t>実験結果 </a:t>
            </a:r>
            <a:r>
              <a:rPr kumimoji="1" lang="en-US" altLang="ja-JP" dirty="0"/>
              <a:t>| </a:t>
            </a:r>
            <a:r>
              <a:rPr kumimoji="1" lang="ja-JP" altLang="en-US" dirty="0"/>
              <a:t>成功した題材数</a:t>
            </a:r>
          </a:p>
        </p:txBody>
      </p:sp>
      <p:sp>
        <p:nvSpPr>
          <p:cNvPr id="3" name="スライド番号プレースホルダー 2">
            <a:extLst>
              <a:ext uri="{FF2B5EF4-FFF2-40B4-BE49-F238E27FC236}">
                <a16:creationId xmlns:a16="http://schemas.microsoft.com/office/drawing/2014/main" id="{81FF5D03-D7B2-4DE4-81FD-087A59FDF0C0}"/>
              </a:ext>
            </a:extLst>
          </p:cNvPr>
          <p:cNvSpPr>
            <a:spLocks noGrp="1"/>
          </p:cNvSpPr>
          <p:nvPr>
            <p:ph type="sldNum" sz="quarter" idx="12"/>
          </p:nvPr>
        </p:nvSpPr>
        <p:spPr/>
        <p:txBody>
          <a:bodyPr/>
          <a:lstStyle/>
          <a:p>
            <a:fld id="{FCCCCD99-7850-46CD-A60D-C694BF572B17}" type="slidenum">
              <a:rPr lang="ja-JP" altLang="en-US" smtClean="0"/>
              <a:pPr/>
              <a:t>9</a:t>
            </a:fld>
            <a:endParaRPr lang="ja-JP" altLang="en-US" dirty="0"/>
          </a:p>
        </p:txBody>
      </p:sp>
      <p:grpSp>
        <p:nvGrpSpPr>
          <p:cNvPr id="5" name="グループ化 4">
            <a:extLst>
              <a:ext uri="{FF2B5EF4-FFF2-40B4-BE49-F238E27FC236}">
                <a16:creationId xmlns:a16="http://schemas.microsoft.com/office/drawing/2014/main" id="{9D5A7C5D-FC01-4C0C-8E43-F2BC956EF10F}"/>
              </a:ext>
            </a:extLst>
          </p:cNvPr>
          <p:cNvGrpSpPr>
            <a:grpSpLocks noChangeAspect="1"/>
          </p:cNvGrpSpPr>
          <p:nvPr/>
        </p:nvGrpSpPr>
        <p:grpSpPr>
          <a:xfrm>
            <a:off x="881968" y="1471436"/>
            <a:ext cx="7380063" cy="4555594"/>
            <a:chOff x="885231" y="1217807"/>
            <a:chExt cx="5090400" cy="3142222"/>
          </a:xfrm>
        </p:grpSpPr>
        <p:sp>
          <p:nvSpPr>
            <p:cNvPr id="7" name="フローチャート: 結合子 6">
              <a:extLst>
                <a:ext uri="{FF2B5EF4-FFF2-40B4-BE49-F238E27FC236}">
                  <a16:creationId xmlns:a16="http://schemas.microsoft.com/office/drawing/2014/main" id="{F99495C7-EAA1-454E-89E4-C935C5E7C2B8}"/>
                </a:ext>
              </a:extLst>
            </p:cNvPr>
            <p:cNvSpPr>
              <a:spLocks noChangeAspect="1"/>
            </p:cNvSpPr>
            <p:nvPr/>
          </p:nvSpPr>
          <p:spPr>
            <a:xfrm>
              <a:off x="2289637" y="1726920"/>
              <a:ext cx="2124000" cy="2124000"/>
            </a:xfrm>
            <a:prstGeom prst="flowChartConnector">
              <a:avLst/>
            </a:prstGeom>
            <a:solidFill>
              <a:srgbClr val="D8D8D8"/>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フローチャート: 結合子 7">
              <a:extLst>
                <a:ext uri="{FF2B5EF4-FFF2-40B4-BE49-F238E27FC236}">
                  <a16:creationId xmlns:a16="http://schemas.microsoft.com/office/drawing/2014/main" id="{CDCA2990-AE65-49DB-ADF1-772A581DC8C7}"/>
                </a:ext>
              </a:extLst>
            </p:cNvPr>
            <p:cNvSpPr>
              <a:spLocks noChangeAspect="1"/>
            </p:cNvSpPr>
            <p:nvPr/>
          </p:nvSpPr>
          <p:spPr>
            <a:xfrm>
              <a:off x="2628000" y="1690920"/>
              <a:ext cx="2196000" cy="2196000"/>
            </a:xfrm>
            <a:prstGeom prst="flowChartConnector">
              <a:avLst/>
            </a:prstGeom>
            <a:solidFill>
              <a:srgbClr val="DEE7FA"/>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フリーフォーム: 図形 8">
              <a:extLst>
                <a:ext uri="{FF2B5EF4-FFF2-40B4-BE49-F238E27FC236}">
                  <a16:creationId xmlns:a16="http://schemas.microsoft.com/office/drawing/2014/main" id="{BFCA9170-A11A-4460-8C14-D8CCE58B422F}"/>
                </a:ext>
              </a:extLst>
            </p:cNvPr>
            <p:cNvSpPr>
              <a:spLocks noChangeAspect="1"/>
            </p:cNvSpPr>
            <p:nvPr/>
          </p:nvSpPr>
          <p:spPr>
            <a:xfrm>
              <a:off x="2630726" y="1731132"/>
              <a:ext cx="1785637" cy="2115573"/>
            </a:xfrm>
            <a:custGeom>
              <a:avLst/>
              <a:gdLst>
                <a:gd name="connsiteX0" fmla="*/ 807076 w 1785637"/>
                <a:gd name="connsiteY0" fmla="*/ 0 h 2115573"/>
                <a:gd name="connsiteX1" fmla="*/ 832220 w 1785637"/>
                <a:gd name="connsiteY1" fmla="*/ 1269 h 2115573"/>
                <a:gd name="connsiteX2" fmla="*/ 1785637 w 1785637"/>
                <a:gd name="connsiteY2" fmla="*/ 1057786 h 2115573"/>
                <a:gd name="connsiteX3" fmla="*/ 832220 w 1785637"/>
                <a:gd name="connsiteY3" fmla="*/ 2114303 h 2115573"/>
                <a:gd name="connsiteX4" fmla="*/ 807076 w 1785637"/>
                <a:gd name="connsiteY4" fmla="*/ 2115573 h 2115573"/>
                <a:gd name="connsiteX5" fmla="*/ 771488 w 1785637"/>
                <a:gd name="connsiteY5" fmla="*/ 2106422 h 2115573"/>
                <a:gd name="connsiteX6" fmla="*/ 0 w 1785637"/>
                <a:gd name="connsiteY6" fmla="*/ 1057786 h 2115573"/>
                <a:gd name="connsiteX7" fmla="*/ 771488 w 1785637"/>
                <a:gd name="connsiteY7" fmla="*/ 9150 h 211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5637" h="2115573">
                  <a:moveTo>
                    <a:pt x="807076" y="0"/>
                  </a:moveTo>
                  <a:lnTo>
                    <a:pt x="832220" y="1269"/>
                  </a:lnTo>
                  <a:cubicBezTo>
                    <a:pt x="1367740" y="55654"/>
                    <a:pt x="1785637" y="507918"/>
                    <a:pt x="1785637" y="1057786"/>
                  </a:cubicBezTo>
                  <a:cubicBezTo>
                    <a:pt x="1785637" y="1607654"/>
                    <a:pt x="1367740" y="2059918"/>
                    <a:pt x="832220" y="2114303"/>
                  </a:cubicBezTo>
                  <a:lnTo>
                    <a:pt x="807076" y="2115573"/>
                  </a:lnTo>
                  <a:lnTo>
                    <a:pt x="771488" y="2106422"/>
                  </a:lnTo>
                  <a:cubicBezTo>
                    <a:pt x="324527" y="1967403"/>
                    <a:pt x="0" y="1550494"/>
                    <a:pt x="0" y="1057786"/>
                  </a:cubicBezTo>
                  <a:cubicBezTo>
                    <a:pt x="0" y="565079"/>
                    <a:pt x="324527" y="148169"/>
                    <a:pt x="771488" y="9150"/>
                  </a:cubicBezTo>
                  <a:close/>
                </a:path>
              </a:pathLst>
            </a:custGeom>
            <a:solidFill>
              <a:srgbClr val="C1C5CD"/>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dirty="0"/>
            </a:p>
          </p:txBody>
        </p:sp>
        <p:sp>
          <p:nvSpPr>
            <p:cNvPr id="10" name="テキスト ボックス 9">
              <a:extLst>
                <a:ext uri="{FF2B5EF4-FFF2-40B4-BE49-F238E27FC236}">
                  <a16:creationId xmlns:a16="http://schemas.microsoft.com/office/drawing/2014/main" id="{6FCC59BC-4074-41ED-BBF1-C2BC8FE360D9}"/>
                </a:ext>
              </a:extLst>
            </p:cNvPr>
            <p:cNvSpPr txBox="1"/>
            <p:nvPr/>
          </p:nvSpPr>
          <p:spPr>
            <a:xfrm>
              <a:off x="1196572" y="1784441"/>
              <a:ext cx="1211945" cy="827927"/>
            </a:xfrm>
            <a:prstGeom prst="rect">
              <a:avLst/>
            </a:prstGeom>
            <a:noFill/>
          </p:spPr>
          <p:txBody>
            <a:bodyPr wrap="square" rtlCol="0">
              <a:spAutoFit/>
            </a:bodyPr>
            <a:lstStyle/>
            <a:p>
              <a:pPr algn="ctr"/>
              <a:r>
                <a:rPr kumimoji="1" lang="ja-JP" altLang="en-US" sz="2400" dirty="0"/>
                <a:t>従来手法</a:t>
              </a:r>
              <a:endParaRPr kumimoji="1" lang="en-US" altLang="ja-JP" sz="2400" dirty="0"/>
            </a:p>
            <a:p>
              <a:pPr algn="ctr"/>
              <a:r>
                <a:rPr kumimoji="1" lang="ja-JP" altLang="en-US" sz="2400" dirty="0"/>
                <a:t>成功</a:t>
              </a:r>
              <a:endParaRPr kumimoji="1" lang="en-US" altLang="ja-JP" sz="2400" dirty="0"/>
            </a:p>
            <a:p>
              <a:pPr algn="ctr"/>
              <a:r>
                <a:rPr kumimoji="1" lang="en-US" altLang="ja-JP" sz="2400" dirty="0"/>
                <a:t>4</a:t>
              </a:r>
              <a:r>
                <a:rPr lang="ja-JP" altLang="en-US" sz="2400" dirty="0"/>
                <a:t>問</a:t>
              </a:r>
              <a:endParaRPr kumimoji="1" lang="en-US" altLang="ja-JP" sz="2400" dirty="0"/>
            </a:p>
          </p:txBody>
        </p:sp>
        <p:sp>
          <p:nvSpPr>
            <p:cNvPr id="11" name="テキスト ボックス 10">
              <a:extLst>
                <a:ext uri="{FF2B5EF4-FFF2-40B4-BE49-F238E27FC236}">
                  <a16:creationId xmlns:a16="http://schemas.microsoft.com/office/drawing/2014/main" id="{C8D8F970-2D34-4217-9128-B9CCB94370BF}"/>
                </a:ext>
              </a:extLst>
            </p:cNvPr>
            <p:cNvSpPr txBox="1"/>
            <p:nvPr/>
          </p:nvSpPr>
          <p:spPr>
            <a:xfrm>
              <a:off x="4690012" y="1782338"/>
              <a:ext cx="1115158" cy="827927"/>
            </a:xfrm>
            <a:prstGeom prst="rect">
              <a:avLst/>
            </a:prstGeom>
            <a:noFill/>
          </p:spPr>
          <p:txBody>
            <a:bodyPr wrap="square" rtlCol="0">
              <a:spAutoFit/>
            </a:bodyPr>
            <a:lstStyle/>
            <a:p>
              <a:pPr algn="ctr"/>
              <a:r>
                <a:rPr kumimoji="1" lang="ja-JP" altLang="en-US" sz="2400" dirty="0"/>
                <a:t>提案手法</a:t>
              </a:r>
              <a:endParaRPr kumimoji="1" lang="en-US" altLang="ja-JP" sz="2400" dirty="0"/>
            </a:p>
            <a:p>
              <a:pPr algn="ctr"/>
              <a:r>
                <a:rPr kumimoji="1" lang="ja-JP" altLang="en-US" sz="2400" dirty="0"/>
                <a:t>成功</a:t>
              </a:r>
              <a:endParaRPr kumimoji="1" lang="en-US" altLang="ja-JP" sz="2400" dirty="0"/>
            </a:p>
            <a:p>
              <a:pPr algn="ctr"/>
              <a:r>
                <a:rPr kumimoji="1" lang="en-US" altLang="ja-JP" sz="2400" dirty="0"/>
                <a:t>6</a:t>
              </a:r>
              <a:r>
                <a:rPr lang="ja-JP" altLang="en-US" sz="2400" dirty="0"/>
                <a:t>問</a:t>
              </a:r>
              <a:endParaRPr kumimoji="1" lang="en-US" altLang="ja-JP" sz="2400" dirty="0"/>
            </a:p>
          </p:txBody>
        </p:sp>
        <p:sp>
          <p:nvSpPr>
            <p:cNvPr id="12" name="テキスト ボックス 11">
              <a:extLst>
                <a:ext uri="{FF2B5EF4-FFF2-40B4-BE49-F238E27FC236}">
                  <a16:creationId xmlns:a16="http://schemas.microsoft.com/office/drawing/2014/main" id="{5AF6D5BE-2222-4A59-AF7C-460B6A7C0540}"/>
                </a:ext>
              </a:extLst>
            </p:cNvPr>
            <p:cNvSpPr txBox="1"/>
            <p:nvPr/>
          </p:nvSpPr>
          <p:spPr>
            <a:xfrm>
              <a:off x="1067916" y="3645087"/>
              <a:ext cx="1469256" cy="573180"/>
            </a:xfrm>
            <a:prstGeom prst="rect">
              <a:avLst/>
            </a:prstGeom>
            <a:noFill/>
          </p:spPr>
          <p:txBody>
            <a:bodyPr wrap="square" rtlCol="0">
              <a:spAutoFit/>
            </a:bodyPr>
            <a:lstStyle/>
            <a:p>
              <a:pPr algn="ctr"/>
              <a:r>
                <a:rPr kumimoji="1" lang="ja-JP" altLang="en-US" sz="2400" dirty="0"/>
                <a:t>共通で失敗</a:t>
              </a:r>
              <a:endParaRPr kumimoji="1" lang="en-US" altLang="ja-JP" sz="2400" dirty="0"/>
            </a:p>
            <a:p>
              <a:pPr algn="ctr"/>
              <a:r>
                <a:rPr kumimoji="1" lang="en-US" altLang="ja-JP" sz="2400" dirty="0"/>
                <a:t>19</a:t>
              </a:r>
              <a:r>
                <a:rPr kumimoji="1" lang="ja-JP" altLang="en-US" sz="2400" dirty="0"/>
                <a:t>問</a:t>
              </a:r>
            </a:p>
          </p:txBody>
        </p:sp>
        <p:cxnSp>
          <p:nvCxnSpPr>
            <p:cNvPr id="13" name="直線コネクタ 12">
              <a:extLst>
                <a:ext uri="{FF2B5EF4-FFF2-40B4-BE49-F238E27FC236}">
                  <a16:creationId xmlns:a16="http://schemas.microsoft.com/office/drawing/2014/main" id="{E1E4B6EF-53AD-4375-BAED-D383AF7C673F}"/>
                </a:ext>
              </a:extLst>
            </p:cNvPr>
            <p:cNvCxnSpPr>
              <a:cxnSpLocks/>
            </p:cNvCxnSpPr>
            <p:nvPr/>
          </p:nvCxnSpPr>
          <p:spPr>
            <a:xfrm flipV="1">
              <a:off x="4566556" y="2242761"/>
              <a:ext cx="282782" cy="546157"/>
            </a:xfrm>
            <a:prstGeom prst="line">
              <a:avLst/>
            </a:prstGeom>
            <a:ln w="12700">
              <a:solidFill>
                <a:schemeClr val="tx1"/>
              </a:solidFill>
            </a:ln>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4F4764C1-B199-4778-AFA7-B1940A20CD8B}"/>
                </a:ext>
              </a:extLst>
            </p:cNvPr>
            <p:cNvCxnSpPr>
              <a:cxnSpLocks/>
            </p:cNvCxnSpPr>
            <p:nvPr/>
          </p:nvCxnSpPr>
          <p:spPr>
            <a:xfrm flipH="1" flipV="1">
              <a:off x="2193132" y="2242761"/>
              <a:ext cx="282782" cy="546157"/>
            </a:xfrm>
            <a:prstGeom prst="line">
              <a:avLst/>
            </a:prstGeom>
            <a:ln w="12700">
              <a:solidFill>
                <a:schemeClr val="tx1"/>
              </a:solidFill>
            </a:ln>
          </p:spPr>
          <p:style>
            <a:lnRef idx="3">
              <a:schemeClr val="dk1"/>
            </a:lnRef>
            <a:fillRef idx="0">
              <a:schemeClr val="dk1"/>
            </a:fillRef>
            <a:effectRef idx="2">
              <a:schemeClr val="dk1"/>
            </a:effectRef>
            <a:fontRef idx="minor">
              <a:schemeClr val="tx1"/>
            </a:fontRef>
          </p:style>
        </p:cxnSp>
        <p:sp>
          <p:nvSpPr>
            <p:cNvPr id="15" name="正方形/長方形 14">
              <a:extLst>
                <a:ext uri="{FF2B5EF4-FFF2-40B4-BE49-F238E27FC236}">
                  <a16:creationId xmlns:a16="http://schemas.microsoft.com/office/drawing/2014/main" id="{0A8701B3-031A-4CCC-A0EF-751D7E477701}"/>
                </a:ext>
              </a:extLst>
            </p:cNvPr>
            <p:cNvSpPr>
              <a:spLocks noChangeAspect="1"/>
            </p:cNvSpPr>
            <p:nvPr/>
          </p:nvSpPr>
          <p:spPr>
            <a:xfrm>
              <a:off x="885231" y="1217807"/>
              <a:ext cx="5090400" cy="314222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EEE3CDC-2766-40C7-820E-D9C80B5907BB}"/>
                </a:ext>
              </a:extLst>
            </p:cNvPr>
            <p:cNvSpPr txBox="1"/>
            <p:nvPr/>
          </p:nvSpPr>
          <p:spPr>
            <a:xfrm>
              <a:off x="2867458" y="2465754"/>
              <a:ext cx="1354901" cy="573180"/>
            </a:xfrm>
            <a:prstGeom prst="rect">
              <a:avLst/>
            </a:prstGeom>
            <a:noFill/>
          </p:spPr>
          <p:txBody>
            <a:bodyPr wrap="square" rtlCol="0">
              <a:spAutoFit/>
            </a:bodyPr>
            <a:lstStyle/>
            <a:p>
              <a:pPr algn="ctr"/>
              <a:r>
                <a:rPr kumimoji="1" lang="ja-JP" altLang="en-US" sz="2400" dirty="0"/>
                <a:t>共通で成功</a:t>
              </a:r>
              <a:br>
                <a:rPr kumimoji="1" lang="en-US" altLang="ja-JP" sz="2400" dirty="0"/>
              </a:br>
              <a:r>
                <a:rPr kumimoji="1" lang="en-US" altLang="ja-JP" sz="2400" dirty="0"/>
                <a:t>55</a:t>
              </a:r>
              <a:r>
                <a:rPr lang="ja-JP" altLang="en-US" sz="2400" dirty="0"/>
                <a:t>問</a:t>
              </a:r>
              <a:endParaRPr kumimoji="1" lang="ja-JP" altLang="en-US" sz="2400" dirty="0"/>
            </a:p>
          </p:txBody>
        </p:sp>
      </p:grpSp>
    </p:spTree>
    <p:extLst>
      <p:ext uri="{BB962C8B-B14F-4D97-AF65-F5344CB8AC3E}">
        <p14:creationId xmlns:p14="http://schemas.microsoft.com/office/powerpoint/2010/main" val="421275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コンテンツ プレースホルダー 39">
            <a:extLst>
              <a:ext uri="{FF2B5EF4-FFF2-40B4-BE49-F238E27FC236}">
                <a16:creationId xmlns:a16="http://schemas.microsoft.com/office/drawing/2014/main" id="{10877F66-EA66-4A27-8827-7D91EE02DDE0}"/>
              </a:ext>
            </a:extLst>
          </p:cNvPr>
          <p:cNvPicPr>
            <a:picLocks noGrp="1" noChangeAspect="1"/>
          </p:cNvPicPr>
          <p:nvPr>
            <p:ph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667" y="1382713"/>
            <a:ext cx="7925406" cy="4951412"/>
          </a:xfrm>
        </p:spPr>
      </p:pic>
      <p:sp>
        <p:nvSpPr>
          <p:cNvPr id="2" name="タイトル 1">
            <a:extLst>
              <a:ext uri="{FF2B5EF4-FFF2-40B4-BE49-F238E27FC236}">
                <a16:creationId xmlns:a16="http://schemas.microsoft.com/office/drawing/2014/main" id="{9C477E66-F41D-4151-A194-B809A449E429}"/>
              </a:ext>
            </a:extLst>
          </p:cNvPr>
          <p:cNvSpPr>
            <a:spLocks noGrp="1"/>
          </p:cNvSpPr>
          <p:nvPr>
            <p:ph type="title"/>
          </p:nvPr>
        </p:nvSpPr>
        <p:spPr>
          <a:xfrm>
            <a:off x="155227" y="68166"/>
            <a:ext cx="8804275" cy="924024"/>
          </a:xfrm>
        </p:spPr>
        <p:txBody>
          <a:bodyPr>
            <a:normAutofit/>
          </a:bodyPr>
          <a:lstStyle/>
          <a:p>
            <a:r>
              <a:rPr kumimoji="1" lang="ja-JP" altLang="en-US" dirty="0"/>
              <a:t>実験結果 </a:t>
            </a:r>
            <a:r>
              <a:rPr kumimoji="1" lang="en-US" altLang="ja-JP" dirty="0"/>
              <a:t>| </a:t>
            </a:r>
            <a:r>
              <a:rPr kumimoji="1" lang="ja-JP" altLang="en-US" dirty="0"/>
              <a:t>生成時間</a:t>
            </a:r>
          </a:p>
        </p:txBody>
      </p:sp>
      <p:sp>
        <p:nvSpPr>
          <p:cNvPr id="3" name="スライド番号プレースホルダー 2">
            <a:extLst>
              <a:ext uri="{FF2B5EF4-FFF2-40B4-BE49-F238E27FC236}">
                <a16:creationId xmlns:a16="http://schemas.microsoft.com/office/drawing/2014/main" id="{9D06194A-4EEB-4F73-8922-32D3DF7A1EA6}"/>
              </a:ext>
            </a:extLst>
          </p:cNvPr>
          <p:cNvSpPr>
            <a:spLocks noGrp="1"/>
          </p:cNvSpPr>
          <p:nvPr>
            <p:ph type="sldNum" sz="quarter" idx="12"/>
          </p:nvPr>
        </p:nvSpPr>
        <p:spPr/>
        <p:txBody>
          <a:bodyPr/>
          <a:lstStyle/>
          <a:p>
            <a:fld id="{FCCCCD99-7850-46CD-A60D-C694BF572B17}" type="slidenum">
              <a:rPr lang="ja-JP" altLang="en-US" smtClean="0"/>
              <a:pPr/>
              <a:t>10</a:t>
            </a:fld>
            <a:endParaRPr lang="ja-JP" altLang="en-US" dirty="0"/>
          </a:p>
        </p:txBody>
      </p:sp>
      <p:sp>
        <p:nvSpPr>
          <p:cNvPr id="19" name="テキスト ボックス 18">
            <a:extLst>
              <a:ext uri="{FF2B5EF4-FFF2-40B4-BE49-F238E27FC236}">
                <a16:creationId xmlns:a16="http://schemas.microsoft.com/office/drawing/2014/main" id="{4CCA57BD-2E96-40ED-8E1B-C977C05A3007}"/>
              </a:ext>
            </a:extLst>
          </p:cNvPr>
          <p:cNvSpPr txBox="1"/>
          <p:nvPr/>
        </p:nvSpPr>
        <p:spPr>
          <a:xfrm>
            <a:off x="354045" y="4162078"/>
            <a:ext cx="488950" cy="338554"/>
          </a:xfrm>
          <a:prstGeom prst="rect">
            <a:avLst/>
          </a:prstGeom>
          <a:noFill/>
        </p:spPr>
        <p:txBody>
          <a:bodyPr wrap="square" rtlCol="0">
            <a:spAutoFit/>
          </a:bodyPr>
          <a:lstStyle/>
          <a:p>
            <a:pPr algn="ctr"/>
            <a:r>
              <a:rPr kumimoji="1" lang="en-US" altLang="ja-JP" sz="1600" dirty="0"/>
              <a:t>40</a:t>
            </a:r>
            <a:endParaRPr kumimoji="1" lang="ja-JP" altLang="en-US" dirty="0"/>
          </a:p>
        </p:txBody>
      </p:sp>
      <p:sp>
        <p:nvSpPr>
          <p:cNvPr id="20" name="テキスト ボックス 19">
            <a:extLst>
              <a:ext uri="{FF2B5EF4-FFF2-40B4-BE49-F238E27FC236}">
                <a16:creationId xmlns:a16="http://schemas.microsoft.com/office/drawing/2014/main" id="{6BDB3572-9488-4FC4-B869-94C490FCA931}"/>
              </a:ext>
            </a:extLst>
          </p:cNvPr>
          <p:cNvSpPr txBox="1"/>
          <p:nvPr/>
        </p:nvSpPr>
        <p:spPr>
          <a:xfrm>
            <a:off x="354045" y="4505799"/>
            <a:ext cx="488950" cy="338554"/>
          </a:xfrm>
          <a:prstGeom prst="rect">
            <a:avLst/>
          </a:prstGeom>
          <a:noFill/>
        </p:spPr>
        <p:txBody>
          <a:bodyPr wrap="square" rtlCol="0">
            <a:spAutoFit/>
          </a:bodyPr>
          <a:lstStyle/>
          <a:p>
            <a:pPr algn="ctr"/>
            <a:r>
              <a:rPr kumimoji="1" lang="en-US" altLang="ja-JP" sz="1600" dirty="0"/>
              <a:t>30</a:t>
            </a:r>
            <a:endParaRPr kumimoji="1" lang="ja-JP" altLang="en-US" dirty="0"/>
          </a:p>
        </p:txBody>
      </p:sp>
      <p:sp>
        <p:nvSpPr>
          <p:cNvPr id="21" name="テキスト ボックス 20">
            <a:extLst>
              <a:ext uri="{FF2B5EF4-FFF2-40B4-BE49-F238E27FC236}">
                <a16:creationId xmlns:a16="http://schemas.microsoft.com/office/drawing/2014/main" id="{2B1C2FD9-C110-4E7A-820B-9C8AB263318A}"/>
              </a:ext>
            </a:extLst>
          </p:cNvPr>
          <p:cNvSpPr txBox="1"/>
          <p:nvPr/>
        </p:nvSpPr>
        <p:spPr>
          <a:xfrm>
            <a:off x="354045" y="4849520"/>
            <a:ext cx="488950" cy="338554"/>
          </a:xfrm>
          <a:prstGeom prst="rect">
            <a:avLst/>
          </a:prstGeom>
          <a:noFill/>
        </p:spPr>
        <p:txBody>
          <a:bodyPr wrap="square" rtlCol="0">
            <a:spAutoFit/>
          </a:bodyPr>
          <a:lstStyle/>
          <a:p>
            <a:pPr algn="ctr"/>
            <a:r>
              <a:rPr kumimoji="1" lang="en-US" altLang="ja-JP" sz="1600" dirty="0"/>
              <a:t>20</a:t>
            </a:r>
            <a:endParaRPr kumimoji="1" lang="ja-JP" altLang="en-US" dirty="0"/>
          </a:p>
        </p:txBody>
      </p:sp>
      <p:sp>
        <p:nvSpPr>
          <p:cNvPr id="22" name="テキスト ボックス 21">
            <a:extLst>
              <a:ext uri="{FF2B5EF4-FFF2-40B4-BE49-F238E27FC236}">
                <a16:creationId xmlns:a16="http://schemas.microsoft.com/office/drawing/2014/main" id="{33EF254D-60AA-415E-90A2-17AE7CB41780}"/>
              </a:ext>
            </a:extLst>
          </p:cNvPr>
          <p:cNvSpPr txBox="1"/>
          <p:nvPr/>
        </p:nvSpPr>
        <p:spPr>
          <a:xfrm>
            <a:off x="354045" y="5193241"/>
            <a:ext cx="488950" cy="338554"/>
          </a:xfrm>
          <a:prstGeom prst="rect">
            <a:avLst/>
          </a:prstGeom>
          <a:noFill/>
        </p:spPr>
        <p:txBody>
          <a:bodyPr wrap="square" rtlCol="0">
            <a:spAutoFit/>
          </a:bodyPr>
          <a:lstStyle/>
          <a:p>
            <a:pPr algn="ctr"/>
            <a:r>
              <a:rPr kumimoji="1" lang="en-US" altLang="ja-JP" sz="1600" dirty="0"/>
              <a:t>10</a:t>
            </a:r>
            <a:endParaRPr kumimoji="1" lang="ja-JP" altLang="en-US" dirty="0"/>
          </a:p>
        </p:txBody>
      </p:sp>
      <p:sp>
        <p:nvSpPr>
          <p:cNvPr id="23" name="テキスト ボックス 22">
            <a:extLst>
              <a:ext uri="{FF2B5EF4-FFF2-40B4-BE49-F238E27FC236}">
                <a16:creationId xmlns:a16="http://schemas.microsoft.com/office/drawing/2014/main" id="{B35E024C-1720-46E6-A34D-2F91B17AF4F5}"/>
              </a:ext>
            </a:extLst>
          </p:cNvPr>
          <p:cNvSpPr txBox="1"/>
          <p:nvPr/>
        </p:nvSpPr>
        <p:spPr>
          <a:xfrm>
            <a:off x="354045" y="5536960"/>
            <a:ext cx="488950" cy="338554"/>
          </a:xfrm>
          <a:prstGeom prst="rect">
            <a:avLst/>
          </a:prstGeom>
          <a:noFill/>
        </p:spPr>
        <p:txBody>
          <a:bodyPr wrap="square" rtlCol="0">
            <a:spAutoFit/>
          </a:bodyPr>
          <a:lstStyle/>
          <a:p>
            <a:pPr algn="ctr"/>
            <a:r>
              <a:rPr kumimoji="1" lang="en-US" altLang="ja-JP" sz="1600" dirty="0"/>
              <a:t>0</a:t>
            </a:r>
            <a:endParaRPr kumimoji="1" lang="ja-JP" altLang="en-US" dirty="0"/>
          </a:p>
        </p:txBody>
      </p:sp>
      <p:sp>
        <p:nvSpPr>
          <p:cNvPr id="25" name="テキスト ボックス 24">
            <a:extLst>
              <a:ext uri="{FF2B5EF4-FFF2-40B4-BE49-F238E27FC236}">
                <a16:creationId xmlns:a16="http://schemas.microsoft.com/office/drawing/2014/main" id="{3794A8AC-8E37-492F-8D4D-E2D6776C2E2B}"/>
              </a:ext>
            </a:extLst>
          </p:cNvPr>
          <p:cNvSpPr txBox="1"/>
          <p:nvPr/>
        </p:nvSpPr>
        <p:spPr>
          <a:xfrm>
            <a:off x="354045" y="3818357"/>
            <a:ext cx="488950" cy="338554"/>
          </a:xfrm>
          <a:prstGeom prst="rect">
            <a:avLst/>
          </a:prstGeom>
          <a:noFill/>
        </p:spPr>
        <p:txBody>
          <a:bodyPr wrap="square" rtlCol="0">
            <a:spAutoFit/>
          </a:bodyPr>
          <a:lstStyle/>
          <a:p>
            <a:pPr algn="ctr"/>
            <a:r>
              <a:rPr lang="en-US" altLang="ja-JP" sz="1600" dirty="0"/>
              <a:t>5</a:t>
            </a:r>
            <a:r>
              <a:rPr kumimoji="1" lang="en-US" altLang="ja-JP" sz="1600" dirty="0"/>
              <a:t>0</a:t>
            </a:r>
            <a:endParaRPr kumimoji="1" lang="ja-JP" altLang="en-US" dirty="0"/>
          </a:p>
        </p:txBody>
      </p:sp>
      <p:sp>
        <p:nvSpPr>
          <p:cNvPr id="34" name="テキスト ボックス 33">
            <a:extLst>
              <a:ext uri="{FF2B5EF4-FFF2-40B4-BE49-F238E27FC236}">
                <a16:creationId xmlns:a16="http://schemas.microsoft.com/office/drawing/2014/main" id="{3EE255E9-8ABF-4B7D-ABBC-22D61E225817}"/>
              </a:ext>
            </a:extLst>
          </p:cNvPr>
          <p:cNvSpPr txBox="1"/>
          <p:nvPr/>
        </p:nvSpPr>
        <p:spPr>
          <a:xfrm>
            <a:off x="706529" y="1059743"/>
            <a:ext cx="1143000" cy="369332"/>
          </a:xfrm>
          <a:prstGeom prst="rect">
            <a:avLst/>
          </a:prstGeom>
          <a:noFill/>
        </p:spPr>
        <p:txBody>
          <a:bodyPr wrap="square" rtlCol="0">
            <a:spAutoFit/>
          </a:bodyPr>
          <a:lstStyle/>
          <a:p>
            <a:r>
              <a:rPr kumimoji="1" lang="ja-JP" altLang="en-US" dirty="0"/>
              <a:t>時間</a:t>
            </a:r>
            <a:r>
              <a:rPr kumimoji="1" lang="en-US" altLang="ja-JP" dirty="0"/>
              <a:t>[</a:t>
            </a:r>
            <a:r>
              <a:rPr kumimoji="1" lang="ja-JP" altLang="en-US" dirty="0"/>
              <a:t>分</a:t>
            </a:r>
            <a:r>
              <a:rPr kumimoji="1" lang="en-US" altLang="ja-JP" dirty="0"/>
              <a:t>]</a:t>
            </a:r>
            <a:endParaRPr kumimoji="1" lang="ja-JP" altLang="en-US" dirty="0"/>
          </a:p>
        </p:txBody>
      </p:sp>
      <p:sp>
        <p:nvSpPr>
          <p:cNvPr id="35" name="正方形/長方形 34">
            <a:extLst>
              <a:ext uri="{FF2B5EF4-FFF2-40B4-BE49-F238E27FC236}">
                <a16:creationId xmlns:a16="http://schemas.microsoft.com/office/drawing/2014/main" id="{3F719D58-78EA-4CA9-A75A-7A5583F3B5D0}"/>
              </a:ext>
            </a:extLst>
          </p:cNvPr>
          <p:cNvSpPr>
            <a:spLocks noChangeAspect="1"/>
          </p:cNvSpPr>
          <p:nvPr/>
        </p:nvSpPr>
        <p:spPr>
          <a:xfrm>
            <a:off x="4757771" y="1421750"/>
            <a:ext cx="1582674" cy="488480"/>
          </a:xfrm>
          <a:prstGeom prst="rect">
            <a:avLst/>
          </a:prstGeom>
          <a:solidFill>
            <a:srgbClr val="D8D8D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従来手法</a:t>
            </a:r>
          </a:p>
        </p:txBody>
      </p:sp>
      <p:sp>
        <p:nvSpPr>
          <p:cNvPr id="36" name="正方形/長方形 35">
            <a:extLst>
              <a:ext uri="{FF2B5EF4-FFF2-40B4-BE49-F238E27FC236}">
                <a16:creationId xmlns:a16="http://schemas.microsoft.com/office/drawing/2014/main" id="{0B2D81AE-733E-46CF-8CF3-A3EDC2419D92}"/>
              </a:ext>
            </a:extLst>
          </p:cNvPr>
          <p:cNvSpPr/>
          <p:nvPr/>
        </p:nvSpPr>
        <p:spPr>
          <a:xfrm>
            <a:off x="6692841" y="1422871"/>
            <a:ext cx="1584000" cy="489600"/>
          </a:xfrm>
          <a:prstGeom prst="rect">
            <a:avLst/>
          </a:prstGeom>
          <a:solidFill>
            <a:srgbClr val="E2E8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提案手法</a:t>
            </a:r>
          </a:p>
        </p:txBody>
      </p:sp>
      <p:sp>
        <p:nvSpPr>
          <p:cNvPr id="41" name="テキスト ボックス 40">
            <a:extLst>
              <a:ext uri="{FF2B5EF4-FFF2-40B4-BE49-F238E27FC236}">
                <a16:creationId xmlns:a16="http://schemas.microsoft.com/office/drawing/2014/main" id="{EAE5F12F-5589-4313-809C-9A8839BDCFBC}"/>
              </a:ext>
            </a:extLst>
          </p:cNvPr>
          <p:cNvSpPr txBox="1"/>
          <p:nvPr/>
        </p:nvSpPr>
        <p:spPr>
          <a:xfrm>
            <a:off x="354045" y="1689161"/>
            <a:ext cx="488950" cy="338554"/>
          </a:xfrm>
          <a:prstGeom prst="rect">
            <a:avLst/>
          </a:prstGeom>
          <a:noFill/>
        </p:spPr>
        <p:txBody>
          <a:bodyPr wrap="square" rtlCol="0">
            <a:spAutoFit/>
          </a:bodyPr>
          <a:lstStyle/>
          <a:p>
            <a:pPr algn="ctr"/>
            <a:r>
              <a:rPr kumimoji="1" lang="en-US" altLang="ja-JP" sz="1600" dirty="0"/>
              <a:t>40</a:t>
            </a:r>
            <a:endParaRPr kumimoji="1" lang="ja-JP" altLang="en-US" dirty="0"/>
          </a:p>
        </p:txBody>
      </p:sp>
      <p:sp>
        <p:nvSpPr>
          <p:cNvPr id="42" name="テキスト ボックス 41">
            <a:extLst>
              <a:ext uri="{FF2B5EF4-FFF2-40B4-BE49-F238E27FC236}">
                <a16:creationId xmlns:a16="http://schemas.microsoft.com/office/drawing/2014/main" id="{7D791F57-EDEE-4A8F-AF5E-85A4F3A86712}"/>
              </a:ext>
            </a:extLst>
          </p:cNvPr>
          <p:cNvSpPr txBox="1"/>
          <p:nvPr/>
        </p:nvSpPr>
        <p:spPr>
          <a:xfrm>
            <a:off x="354045" y="2032882"/>
            <a:ext cx="488950" cy="338554"/>
          </a:xfrm>
          <a:prstGeom prst="rect">
            <a:avLst/>
          </a:prstGeom>
          <a:noFill/>
        </p:spPr>
        <p:txBody>
          <a:bodyPr wrap="square" rtlCol="0">
            <a:spAutoFit/>
          </a:bodyPr>
          <a:lstStyle/>
          <a:p>
            <a:pPr algn="ctr"/>
            <a:r>
              <a:rPr kumimoji="1" lang="en-US" altLang="ja-JP" sz="1600" dirty="0"/>
              <a:t>30</a:t>
            </a:r>
            <a:endParaRPr kumimoji="1" lang="ja-JP" altLang="en-US" dirty="0"/>
          </a:p>
        </p:txBody>
      </p:sp>
      <p:sp>
        <p:nvSpPr>
          <p:cNvPr id="43" name="テキスト ボックス 42">
            <a:extLst>
              <a:ext uri="{FF2B5EF4-FFF2-40B4-BE49-F238E27FC236}">
                <a16:creationId xmlns:a16="http://schemas.microsoft.com/office/drawing/2014/main" id="{739121B4-B70F-4AB4-AD9F-12F62896241B}"/>
              </a:ext>
            </a:extLst>
          </p:cNvPr>
          <p:cNvSpPr txBox="1"/>
          <p:nvPr/>
        </p:nvSpPr>
        <p:spPr>
          <a:xfrm>
            <a:off x="354045" y="2376603"/>
            <a:ext cx="488950" cy="338554"/>
          </a:xfrm>
          <a:prstGeom prst="rect">
            <a:avLst/>
          </a:prstGeom>
          <a:noFill/>
        </p:spPr>
        <p:txBody>
          <a:bodyPr wrap="square" rtlCol="0">
            <a:spAutoFit/>
          </a:bodyPr>
          <a:lstStyle/>
          <a:p>
            <a:pPr algn="ctr"/>
            <a:r>
              <a:rPr kumimoji="1" lang="en-US" altLang="ja-JP" sz="1600" dirty="0"/>
              <a:t>20</a:t>
            </a:r>
            <a:endParaRPr kumimoji="1" lang="ja-JP" altLang="en-US" dirty="0"/>
          </a:p>
        </p:txBody>
      </p:sp>
      <p:sp>
        <p:nvSpPr>
          <p:cNvPr id="44" name="テキスト ボックス 43">
            <a:extLst>
              <a:ext uri="{FF2B5EF4-FFF2-40B4-BE49-F238E27FC236}">
                <a16:creationId xmlns:a16="http://schemas.microsoft.com/office/drawing/2014/main" id="{857B371A-DD32-4378-9B60-D1BB5C6D61EA}"/>
              </a:ext>
            </a:extLst>
          </p:cNvPr>
          <p:cNvSpPr txBox="1"/>
          <p:nvPr/>
        </p:nvSpPr>
        <p:spPr>
          <a:xfrm>
            <a:off x="354045" y="2720324"/>
            <a:ext cx="488950" cy="338554"/>
          </a:xfrm>
          <a:prstGeom prst="rect">
            <a:avLst/>
          </a:prstGeom>
          <a:noFill/>
        </p:spPr>
        <p:txBody>
          <a:bodyPr wrap="square" rtlCol="0">
            <a:spAutoFit/>
          </a:bodyPr>
          <a:lstStyle/>
          <a:p>
            <a:pPr algn="ctr"/>
            <a:r>
              <a:rPr kumimoji="1" lang="en-US" altLang="ja-JP" sz="1600" dirty="0"/>
              <a:t>10</a:t>
            </a:r>
            <a:endParaRPr kumimoji="1" lang="ja-JP" altLang="en-US" dirty="0"/>
          </a:p>
        </p:txBody>
      </p:sp>
      <p:sp>
        <p:nvSpPr>
          <p:cNvPr id="45" name="テキスト ボックス 44">
            <a:extLst>
              <a:ext uri="{FF2B5EF4-FFF2-40B4-BE49-F238E27FC236}">
                <a16:creationId xmlns:a16="http://schemas.microsoft.com/office/drawing/2014/main" id="{AE4FEFB3-5001-4C09-9A1D-261D3C08469A}"/>
              </a:ext>
            </a:extLst>
          </p:cNvPr>
          <p:cNvSpPr txBox="1"/>
          <p:nvPr/>
        </p:nvSpPr>
        <p:spPr>
          <a:xfrm>
            <a:off x="354045" y="3064043"/>
            <a:ext cx="488950" cy="338554"/>
          </a:xfrm>
          <a:prstGeom prst="rect">
            <a:avLst/>
          </a:prstGeom>
          <a:noFill/>
        </p:spPr>
        <p:txBody>
          <a:bodyPr wrap="square" rtlCol="0">
            <a:spAutoFit/>
          </a:bodyPr>
          <a:lstStyle/>
          <a:p>
            <a:pPr algn="ctr"/>
            <a:r>
              <a:rPr kumimoji="1" lang="en-US" altLang="ja-JP" sz="1600" dirty="0"/>
              <a:t>0</a:t>
            </a:r>
            <a:endParaRPr kumimoji="1" lang="ja-JP" altLang="en-US" dirty="0"/>
          </a:p>
        </p:txBody>
      </p:sp>
      <p:sp>
        <p:nvSpPr>
          <p:cNvPr id="46" name="テキスト ボックス 45">
            <a:extLst>
              <a:ext uri="{FF2B5EF4-FFF2-40B4-BE49-F238E27FC236}">
                <a16:creationId xmlns:a16="http://schemas.microsoft.com/office/drawing/2014/main" id="{16E0D52D-FD1E-42C4-B61C-8A5CD4E45C98}"/>
              </a:ext>
            </a:extLst>
          </p:cNvPr>
          <p:cNvSpPr txBox="1"/>
          <p:nvPr/>
        </p:nvSpPr>
        <p:spPr>
          <a:xfrm>
            <a:off x="354045" y="1345440"/>
            <a:ext cx="488950" cy="338554"/>
          </a:xfrm>
          <a:prstGeom prst="rect">
            <a:avLst/>
          </a:prstGeom>
          <a:noFill/>
        </p:spPr>
        <p:txBody>
          <a:bodyPr wrap="square" rtlCol="0">
            <a:spAutoFit/>
          </a:bodyPr>
          <a:lstStyle/>
          <a:p>
            <a:pPr algn="ctr"/>
            <a:r>
              <a:rPr lang="en-US" altLang="ja-JP" sz="1600" dirty="0"/>
              <a:t>5</a:t>
            </a:r>
            <a:r>
              <a:rPr kumimoji="1" lang="en-US" altLang="ja-JP" sz="1600" dirty="0"/>
              <a:t>0</a:t>
            </a:r>
            <a:endParaRPr kumimoji="1" lang="ja-JP" altLang="en-US" dirty="0"/>
          </a:p>
        </p:txBody>
      </p:sp>
    </p:spTree>
    <p:extLst>
      <p:ext uri="{BB962C8B-B14F-4D97-AF65-F5344CB8AC3E}">
        <p14:creationId xmlns:p14="http://schemas.microsoft.com/office/powerpoint/2010/main" val="50717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79F8E3-7DCA-4185-80E0-13B678569B42}"/>
              </a:ext>
            </a:extLst>
          </p:cNvPr>
          <p:cNvSpPr>
            <a:spLocks noGrp="1"/>
          </p:cNvSpPr>
          <p:nvPr>
            <p:ph type="title"/>
          </p:nvPr>
        </p:nvSpPr>
        <p:spPr/>
        <p:txBody>
          <a:bodyPr/>
          <a:lstStyle/>
          <a:p>
            <a:r>
              <a:rPr kumimoji="1" lang="ja-JP" altLang="en-US" dirty="0"/>
              <a:t>まとめと今後の課題</a:t>
            </a:r>
          </a:p>
        </p:txBody>
      </p:sp>
      <p:sp>
        <p:nvSpPr>
          <p:cNvPr id="3" name="スライド番号プレースホルダー 2">
            <a:extLst>
              <a:ext uri="{FF2B5EF4-FFF2-40B4-BE49-F238E27FC236}">
                <a16:creationId xmlns:a16="http://schemas.microsoft.com/office/drawing/2014/main" id="{D61095E1-E191-4C2A-A920-2C196C1638D5}"/>
              </a:ext>
            </a:extLst>
          </p:cNvPr>
          <p:cNvSpPr>
            <a:spLocks noGrp="1"/>
          </p:cNvSpPr>
          <p:nvPr>
            <p:ph type="sldNum" sz="quarter" idx="12"/>
          </p:nvPr>
        </p:nvSpPr>
        <p:spPr/>
        <p:txBody>
          <a:bodyPr/>
          <a:lstStyle/>
          <a:p>
            <a:fld id="{FCCCCD99-7850-46CD-A60D-C694BF572B17}" type="slidenum">
              <a:rPr kumimoji="1" lang="ja-JP" altLang="en-US" smtClean="0"/>
              <a:t>11</a:t>
            </a:fld>
            <a:endParaRPr kumimoji="1" lang="ja-JP" altLang="en-US"/>
          </a:p>
        </p:txBody>
      </p:sp>
      <p:sp>
        <p:nvSpPr>
          <p:cNvPr id="5" name="コンテンツ プレースホルダー 4">
            <a:extLst>
              <a:ext uri="{FF2B5EF4-FFF2-40B4-BE49-F238E27FC236}">
                <a16:creationId xmlns:a16="http://schemas.microsoft.com/office/drawing/2014/main" id="{CE8959A6-DA03-4177-B81B-EF692A695B9D}"/>
              </a:ext>
            </a:extLst>
          </p:cNvPr>
          <p:cNvSpPr>
            <a:spLocks noGrp="1"/>
          </p:cNvSpPr>
          <p:nvPr>
            <p:ph sz="quarter" idx="13"/>
          </p:nvPr>
        </p:nvSpPr>
        <p:spPr/>
        <p:txBody>
          <a:bodyPr/>
          <a:lstStyle/>
          <a:p>
            <a:r>
              <a:rPr kumimoji="1" lang="ja-JP" altLang="en-US" dirty="0"/>
              <a:t>個々のテスト結果を評価基準とする</a:t>
            </a:r>
            <a:br>
              <a:rPr kumimoji="1" lang="en-US" altLang="ja-JP" dirty="0"/>
            </a:br>
            <a:r>
              <a:rPr kumimoji="1" lang="ja-JP" altLang="en-US" dirty="0"/>
              <a:t>多目的遺伝的アルゴリズムを提案</a:t>
            </a:r>
            <a:endParaRPr kumimoji="1" lang="en-US" altLang="ja-JP" dirty="0"/>
          </a:p>
          <a:p>
            <a:r>
              <a:rPr kumimoji="1" lang="ja-JP" altLang="en-US" dirty="0"/>
              <a:t>実験結果</a:t>
            </a:r>
            <a:endParaRPr kumimoji="1" lang="en-US" altLang="ja-JP" dirty="0"/>
          </a:p>
          <a:p>
            <a:pPr lvl="1">
              <a:spcBef>
                <a:spcPts val="0"/>
              </a:spcBef>
            </a:pPr>
            <a:r>
              <a:rPr kumimoji="1" lang="ja-JP" altLang="en-US" dirty="0"/>
              <a:t>生成</a:t>
            </a:r>
            <a:r>
              <a:rPr lang="ja-JP" altLang="en-US" dirty="0"/>
              <a:t>時間が有意に短縮</a:t>
            </a:r>
            <a:endParaRPr lang="en-US" altLang="ja-JP" dirty="0"/>
          </a:p>
          <a:p>
            <a:pPr lvl="1">
              <a:spcBef>
                <a:spcPts val="0"/>
              </a:spcBef>
            </a:pPr>
            <a:r>
              <a:rPr lang="en-US" altLang="ja-JP" dirty="0"/>
              <a:t>55</a:t>
            </a:r>
            <a:r>
              <a:rPr lang="ja-JP" altLang="en-US" dirty="0"/>
              <a:t>問中，</a:t>
            </a:r>
            <a:r>
              <a:rPr lang="en-US" altLang="ja-JP" dirty="0"/>
              <a:t>42</a:t>
            </a:r>
            <a:r>
              <a:rPr lang="ja-JP" altLang="en-US" dirty="0"/>
              <a:t>問で生成時間が短縮</a:t>
            </a:r>
            <a:endParaRPr kumimoji="1" lang="en-US" altLang="ja-JP" dirty="0"/>
          </a:p>
          <a:p>
            <a:r>
              <a:rPr lang="ja-JP" altLang="en-US" dirty="0"/>
              <a:t>今後の課題</a:t>
            </a:r>
            <a:endParaRPr lang="en-US" altLang="ja-JP" dirty="0"/>
          </a:p>
          <a:p>
            <a:pPr lvl="1">
              <a:spcBef>
                <a:spcPts val="0"/>
              </a:spcBef>
            </a:pPr>
            <a:r>
              <a:rPr lang="ja-JP" altLang="en-US" dirty="0"/>
              <a:t>実験結果の詳細な分析</a:t>
            </a:r>
            <a:endParaRPr lang="en-US" altLang="ja-JP" dirty="0"/>
          </a:p>
          <a:p>
            <a:pPr lvl="1">
              <a:spcBef>
                <a:spcPts val="0"/>
              </a:spcBef>
            </a:pPr>
            <a:r>
              <a:rPr lang="ja-JP" altLang="en-US" dirty="0"/>
              <a:t>選択の基準にコード行数などを追加</a:t>
            </a:r>
            <a:endParaRPr lang="en-US" altLang="ja-JP" dirty="0"/>
          </a:p>
          <a:p>
            <a:pPr lvl="1"/>
            <a:endParaRPr lang="en-US" altLang="ja-JP" dirty="0"/>
          </a:p>
        </p:txBody>
      </p:sp>
    </p:spTree>
    <p:extLst>
      <p:ext uri="{BB962C8B-B14F-4D97-AF65-F5344CB8AC3E}">
        <p14:creationId xmlns:p14="http://schemas.microsoft.com/office/powerpoint/2010/main" val="57343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40285-14A6-4397-8627-BA103985AA0C}"/>
              </a:ext>
            </a:extLst>
          </p:cNvPr>
          <p:cNvSpPr>
            <a:spLocks noGrp="1"/>
          </p:cNvSpPr>
          <p:nvPr>
            <p:ph type="title"/>
          </p:nvPr>
        </p:nvSpPr>
        <p:spPr/>
        <p:txBody>
          <a:bodyPr>
            <a:normAutofit/>
          </a:bodyPr>
          <a:lstStyle/>
          <a:p>
            <a:r>
              <a:rPr kumimoji="1" lang="ja-JP" altLang="en-US" dirty="0"/>
              <a:t>実験題材 </a:t>
            </a:r>
            <a:r>
              <a:rPr kumimoji="1" lang="en-US" altLang="ja-JP" dirty="0"/>
              <a:t>| </a:t>
            </a:r>
            <a:r>
              <a:rPr lang="en-US" altLang="ja-JP" dirty="0"/>
              <a:t>ABC135</a:t>
            </a:r>
            <a:endParaRPr kumimoji="1" lang="ja-JP" altLang="en-US" dirty="0"/>
          </a:p>
        </p:txBody>
      </p:sp>
      <p:sp>
        <p:nvSpPr>
          <p:cNvPr id="3" name="スライド番号プレースホルダー 2">
            <a:extLst>
              <a:ext uri="{FF2B5EF4-FFF2-40B4-BE49-F238E27FC236}">
                <a16:creationId xmlns:a16="http://schemas.microsoft.com/office/drawing/2014/main" id="{E5A8741D-3788-4B58-9742-89671CE8AA36}"/>
              </a:ext>
            </a:extLst>
          </p:cNvPr>
          <p:cNvSpPr>
            <a:spLocks noGrp="1"/>
          </p:cNvSpPr>
          <p:nvPr>
            <p:ph type="sldNum" sz="quarter" idx="12"/>
          </p:nvPr>
        </p:nvSpPr>
        <p:spPr/>
        <p:txBody>
          <a:bodyPr/>
          <a:lstStyle/>
          <a:p>
            <a:fld id="{FCCCCD99-7850-46CD-A60D-C694BF572B17}" type="slidenum">
              <a:rPr lang="ja-JP" altLang="en-US" smtClean="0"/>
              <a:pPr/>
              <a:t>12</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5499EA32-7723-4584-B3CA-D03028C936AC}"/>
                  </a:ext>
                </a:extLst>
              </p:cNvPr>
              <p:cNvSpPr>
                <a:spLocks noGrp="1"/>
              </p:cNvSpPr>
              <p:nvPr>
                <p:ph sz="quarter" idx="13"/>
              </p:nvPr>
            </p:nvSpPr>
            <p:spPr/>
            <p:txBody>
              <a:bodyPr/>
              <a:lstStyle/>
              <a:p>
                <a:pPr marL="32088" indent="0">
                  <a:buNone/>
                </a:pPr>
                <a:r>
                  <a:rPr lang="en-US" altLang="ja-JP" dirty="0"/>
                  <a:t>AtCoder Beginner Contest 135 100</a:t>
                </a:r>
                <a:r>
                  <a:rPr lang="ja-JP" altLang="en-US" dirty="0"/>
                  <a:t>点問題</a:t>
                </a:r>
                <a:endParaRPr lang="en-US" altLang="ja-JP" dirty="0"/>
              </a:p>
              <a:p>
                <a:pPr marL="32088" indent="0" algn="ctr">
                  <a:buNone/>
                </a:pPr>
                <a:r>
                  <a:rPr kumimoji="1" lang="ja-JP" altLang="en-US" dirty="0"/>
                  <a:t>相違なる整数</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dirty="0"/>
                  <a:t>があります．</a:t>
                </a:r>
                <a:br>
                  <a:rPr kumimoji="1" lang="en-US" altLang="ja-JP" dirty="0"/>
                </a:b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e>
                    </m:d>
                  </m:oMath>
                </a14:m>
                <a:r>
                  <a:rPr kumimoji="1" lang="ja-JP" altLang="en-US" b="0" dirty="0"/>
                  <a:t>となるような</a:t>
                </a:r>
                <a:br>
                  <a:rPr kumimoji="1" lang="en-US" altLang="ja-JP" b="0" dirty="0"/>
                </a:br>
                <a:r>
                  <a:rPr kumimoji="1" lang="ja-JP" altLang="en-US" b="0" dirty="0"/>
                  <a:t>整数</a:t>
                </a:r>
                <a14:m>
                  <m:oMath xmlns:m="http://schemas.openxmlformats.org/officeDocument/2006/math">
                    <m:r>
                      <a:rPr kumimoji="1" lang="en-US" altLang="ja-JP" b="0" i="1" smtClean="0">
                        <a:latin typeface="Cambria Math" panose="02040503050406030204" pitchFamily="18" charset="0"/>
                      </a:rPr>
                      <m:t>𝐾</m:t>
                    </m:r>
                  </m:oMath>
                </a14:m>
                <a:r>
                  <a:rPr kumimoji="1" lang="ja-JP" altLang="en-US" b="0" dirty="0"/>
                  <a:t>を出力してください</a:t>
                </a:r>
                <a:r>
                  <a:rPr lang="ja-JP" altLang="en-US" dirty="0"/>
                  <a:t>．</a:t>
                </a:r>
                <a:br>
                  <a:rPr lang="en-US" altLang="ja-JP" dirty="0"/>
                </a:br>
                <a:r>
                  <a:rPr lang="ja-JP" altLang="en-US" dirty="0"/>
                  <a:t>そのような整数が存在しなければ代わりに</a:t>
                </a:r>
                <a:br>
                  <a:rPr lang="en-US" altLang="ja-JP" dirty="0"/>
                </a:br>
                <a:r>
                  <a:rPr lang="en-US" altLang="ja-JP" dirty="0"/>
                  <a:t>IMPOSSIBLE</a:t>
                </a:r>
                <a:r>
                  <a:rPr lang="ja-JP" altLang="en-US" dirty="0"/>
                  <a:t>を出力してください．</a:t>
                </a:r>
                <a:endParaRPr lang="en-US" altLang="ja-JP" dirty="0"/>
              </a:p>
            </p:txBody>
          </p:sp>
        </mc:Choice>
        <mc:Fallback xmlns="">
          <p:sp>
            <p:nvSpPr>
              <p:cNvPr id="4" name="コンテンツ プレースホルダー 3">
                <a:extLst>
                  <a:ext uri="{FF2B5EF4-FFF2-40B4-BE49-F238E27FC236}">
                    <a16:creationId xmlns:a16="http://schemas.microsoft.com/office/drawing/2014/main" id="{5499EA32-7723-4584-B3CA-D03028C936AC}"/>
                  </a:ext>
                </a:extLst>
              </p:cNvPr>
              <p:cNvSpPr>
                <a:spLocks noGrp="1" noRot="1" noChangeAspect="1" noMove="1" noResize="1" noEditPoints="1" noAdjustHandles="1" noChangeArrowheads="1" noChangeShapeType="1" noTextEdit="1"/>
              </p:cNvSpPr>
              <p:nvPr>
                <p:ph sz="quarter" idx="13"/>
              </p:nvPr>
            </p:nvSpPr>
            <p:spPr>
              <a:blipFill>
                <a:blip r:embed="rId3"/>
                <a:stretch>
                  <a:fillRect l="-10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4773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FEEA05-CBDA-456C-B613-C84469E59278}"/>
              </a:ext>
            </a:extLst>
          </p:cNvPr>
          <p:cNvSpPr>
            <a:spLocks noGrp="1"/>
          </p:cNvSpPr>
          <p:nvPr>
            <p:ph type="title"/>
          </p:nvPr>
        </p:nvSpPr>
        <p:spPr/>
        <p:txBody>
          <a:bodyPr/>
          <a:lstStyle/>
          <a:p>
            <a:r>
              <a:rPr lang="ja-JP" altLang="en-US" dirty="0"/>
              <a:t>実験題材 </a:t>
            </a:r>
            <a:r>
              <a:rPr lang="en-US" altLang="ja-JP" dirty="0"/>
              <a:t>| ABC120 ABC152</a:t>
            </a:r>
            <a:endParaRPr kumimoji="1" lang="ja-JP" altLang="en-US" dirty="0"/>
          </a:p>
        </p:txBody>
      </p:sp>
      <p:sp>
        <p:nvSpPr>
          <p:cNvPr id="5" name="スライド番号プレースホルダー 4">
            <a:extLst>
              <a:ext uri="{FF2B5EF4-FFF2-40B4-BE49-F238E27FC236}">
                <a16:creationId xmlns:a16="http://schemas.microsoft.com/office/drawing/2014/main" id="{29288608-2B88-4C51-B5F3-8291323A0F98}"/>
              </a:ext>
            </a:extLst>
          </p:cNvPr>
          <p:cNvSpPr>
            <a:spLocks noGrp="1"/>
          </p:cNvSpPr>
          <p:nvPr>
            <p:ph type="sldNum" sz="quarter" idx="12"/>
          </p:nvPr>
        </p:nvSpPr>
        <p:spPr/>
        <p:txBody>
          <a:bodyPr/>
          <a:lstStyle/>
          <a:p>
            <a:fld id="{FCCCCD99-7850-46CD-A60D-C694BF572B17}" type="slidenum">
              <a:rPr kumimoji="1" lang="ja-JP" altLang="en-US" smtClean="0"/>
              <a:t>13</a:t>
            </a:fld>
            <a:endParaRPr kumimoji="1" lang="ja-JP" altLang="en-US" dirty="0"/>
          </a:p>
        </p:txBody>
      </p:sp>
      <p:sp>
        <p:nvSpPr>
          <p:cNvPr id="7" name="正方形/長方形 6">
            <a:extLst>
              <a:ext uri="{FF2B5EF4-FFF2-40B4-BE49-F238E27FC236}">
                <a16:creationId xmlns:a16="http://schemas.microsoft.com/office/drawing/2014/main" id="{B56755C3-7551-4D40-8AFE-D35703E01FD6}"/>
              </a:ext>
            </a:extLst>
          </p:cNvPr>
          <p:cNvSpPr/>
          <p:nvPr/>
        </p:nvSpPr>
        <p:spPr>
          <a:xfrm>
            <a:off x="516830" y="1273069"/>
            <a:ext cx="5183153" cy="1823877"/>
          </a:xfrm>
          <a:prstGeom prst="rect">
            <a:avLst/>
          </a:prstGeom>
          <a:solidFill>
            <a:srgbClr val="2B2B2B"/>
          </a:solidFill>
          <a:ln w="889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CC7832"/>
                </a:solidFill>
                <a:latin typeface="Consolas" panose="020B0609020204030204" pitchFamily="49" charset="0"/>
                <a:cs typeface="Arial" panose="020B0604020202020204" pitchFamily="34" charset="0"/>
              </a:rPr>
              <a:t>int</a:t>
            </a:r>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DFAE62"/>
                </a:solidFill>
                <a:latin typeface="Consolas" panose="020B0609020204030204" pitchFamily="49" charset="0"/>
                <a:cs typeface="Arial" panose="020B0604020202020204" pitchFamily="34" charset="0"/>
              </a:rPr>
              <a:t>ABC120</a:t>
            </a:r>
            <a:r>
              <a:rPr lang="en-US" altLang="ja-JP" sz="2000" b="1" dirty="0">
                <a:solidFill>
                  <a:srgbClr val="A9B7C6"/>
                </a:solidFill>
                <a:latin typeface="Consolas" panose="020B0609020204030204" pitchFamily="49" charset="0"/>
                <a:cs typeface="Arial" panose="020B0604020202020204" pitchFamily="34" charset="0"/>
              </a:rPr>
              <a:t>(</a:t>
            </a:r>
            <a:r>
              <a:rPr lang="en-US" altLang="ja-JP" sz="2000" b="1" dirty="0">
                <a:solidFill>
                  <a:srgbClr val="CC7832"/>
                </a:solidFill>
                <a:latin typeface="Consolas" panose="020B0609020204030204" pitchFamily="49" charset="0"/>
                <a:cs typeface="Arial" panose="020B0604020202020204" pitchFamily="34" charset="0"/>
              </a:rPr>
              <a:t>int</a:t>
            </a:r>
            <a:r>
              <a:rPr lang="en-US" altLang="ja-JP" sz="2000" b="1" dirty="0">
                <a:solidFill>
                  <a:srgbClr val="A9B7C6"/>
                </a:solidFill>
                <a:latin typeface="Consolas" panose="020B0609020204030204" pitchFamily="49" charset="0"/>
                <a:cs typeface="Arial" panose="020B0604020202020204" pitchFamily="34" charset="0"/>
              </a:rPr>
              <a:t> A</a:t>
            </a:r>
            <a:r>
              <a:rPr lang="en-US" altLang="ja-JP" sz="2000" b="1" dirty="0">
                <a:solidFill>
                  <a:srgbClr val="CC7832"/>
                </a:solidFill>
                <a:latin typeface="Consolas" panose="020B0609020204030204" pitchFamily="49" charset="0"/>
                <a:cs typeface="Arial" panose="020B0604020202020204" pitchFamily="34" charset="0"/>
              </a:rPr>
              <a:t>,</a:t>
            </a:r>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CC7832"/>
                </a:solidFill>
                <a:latin typeface="Consolas" panose="020B0609020204030204" pitchFamily="49" charset="0"/>
                <a:cs typeface="Arial" panose="020B0604020202020204" pitchFamily="34" charset="0"/>
              </a:rPr>
              <a:t>int</a:t>
            </a:r>
            <a:r>
              <a:rPr lang="en-US" altLang="ja-JP" sz="2000" b="1" dirty="0">
                <a:solidFill>
                  <a:srgbClr val="A9B7C6"/>
                </a:solidFill>
                <a:latin typeface="Consolas" panose="020B0609020204030204" pitchFamily="49" charset="0"/>
                <a:cs typeface="Arial" panose="020B0604020202020204" pitchFamily="34" charset="0"/>
              </a:rPr>
              <a:t> B</a:t>
            </a:r>
            <a:r>
              <a:rPr lang="en-US" altLang="ja-JP" sz="2000" b="1" dirty="0">
                <a:solidFill>
                  <a:srgbClr val="CC7832"/>
                </a:solidFill>
                <a:latin typeface="Consolas" panose="020B0609020204030204" pitchFamily="49" charset="0"/>
                <a:cs typeface="Arial" panose="020B0604020202020204" pitchFamily="34" charset="0"/>
              </a:rPr>
              <a:t>, int </a:t>
            </a:r>
            <a:r>
              <a:rPr lang="en-US" altLang="ja-JP" sz="2000" b="1" dirty="0">
                <a:solidFill>
                  <a:srgbClr val="A9B7C6"/>
                </a:solidFill>
                <a:latin typeface="Consolas" panose="020B0609020204030204" pitchFamily="49" charset="0"/>
                <a:cs typeface="Arial" panose="020B0604020202020204" pitchFamily="34" charset="0"/>
              </a:rPr>
              <a:t>C) {</a:t>
            </a:r>
          </a:p>
          <a:p>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CC7832"/>
                </a:solidFill>
                <a:latin typeface="Consolas" panose="020B0609020204030204" pitchFamily="49" charset="0"/>
                <a:cs typeface="Arial" panose="020B0604020202020204" pitchFamily="34" charset="0"/>
              </a:rPr>
              <a:t>   int </a:t>
            </a:r>
            <a:r>
              <a:rPr lang="en-US" altLang="ja-JP" sz="2000" b="1" dirty="0">
                <a:solidFill>
                  <a:srgbClr val="A9B7C6"/>
                </a:solidFill>
                <a:latin typeface="Consolas" panose="020B0609020204030204" pitchFamily="49" charset="0"/>
                <a:cs typeface="Arial" panose="020B0604020202020204" pitchFamily="34" charset="0"/>
              </a:rPr>
              <a:t>n = B / A</a:t>
            </a:r>
            <a:r>
              <a:rPr lang="en-US" altLang="ja-JP" sz="2000" b="1" dirty="0">
                <a:solidFill>
                  <a:srgbClr val="CC7832"/>
                </a:solidFill>
                <a:latin typeface="Consolas" panose="020B0609020204030204" pitchFamily="49" charset="0"/>
                <a:cs typeface="Arial" panose="020B0604020202020204" pitchFamily="34" charset="0"/>
              </a:rPr>
              <a:t>;</a:t>
            </a:r>
            <a:endParaRPr lang="en-US" altLang="ja-JP" sz="2000" b="1" dirty="0">
              <a:solidFill>
                <a:srgbClr val="A9B7C6"/>
              </a:solidFill>
              <a:latin typeface="Consolas" panose="020B0609020204030204" pitchFamily="49" charset="0"/>
              <a:cs typeface="Arial" panose="020B0604020202020204" pitchFamily="34" charset="0"/>
            </a:endParaRPr>
          </a:p>
          <a:p>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CC7832"/>
                </a:solidFill>
                <a:latin typeface="Consolas" panose="020B0609020204030204" pitchFamily="49" charset="0"/>
                <a:cs typeface="Arial" panose="020B0604020202020204" pitchFamily="34" charset="0"/>
              </a:rPr>
              <a:t>if</a:t>
            </a:r>
            <a:r>
              <a:rPr lang="en-US" altLang="ja-JP" sz="2000" b="1" dirty="0">
                <a:solidFill>
                  <a:srgbClr val="A9B7C6"/>
                </a:solidFill>
                <a:latin typeface="Consolas" panose="020B0609020204030204" pitchFamily="49" charset="0"/>
                <a:cs typeface="Arial" panose="020B0604020202020204" pitchFamily="34" charset="0"/>
              </a:rPr>
              <a:t> (n &gt; C) n = C</a:t>
            </a:r>
            <a:r>
              <a:rPr lang="en-US" altLang="ja-JP" sz="2000" b="1" dirty="0">
                <a:solidFill>
                  <a:srgbClr val="CC7832"/>
                </a:solidFill>
                <a:latin typeface="Consolas" panose="020B0609020204030204" pitchFamily="49" charset="0"/>
                <a:cs typeface="Arial" panose="020B0604020202020204" pitchFamily="34" charset="0"/>
              </a:rPr>
              <a:t>;</a:t>
            </a:r>
            <a:endParaRPr lang="en-US" altLang="ja-JP" sz="2000" b="1" dirty="0">
              <a:solidFill>
                <a:srgbClr val="629755"/>
              </a:solidFill>
              <a:latin typeface="Consolas" panose="020B0609020204030204" pitchFamily="49" charset="0"/>
              <a:cs typeface="Arial" panose="020B0604020202020204" pitchFamily="34" charset="0"/>
            </a:endParaRPr>
          </a:p>
          <a:p>
            <a:r>
              <a:rPr lang="en-US" altLang="ja-JP" sz="2000" b="1" dirty="0">
                <a:solidFill>
                  <a:srgbClr val="CC7832"/>
                </a:solidFill>
                <a:latin typeface="Consolas" panose="020B0609020204030204" pitchFamily="49" charset="0"/>
                <a:cs typeface="Arial" panose="020B0604020202020204" pitchFamily="34" charset="0"/>
              </a:rPr>
              <a:t>    return</a:t>
            </a:r>
            <a:r>
              <a:rPr lang="en-US" altLang="ja-JP" sz="2000" b="1" dirty="0">
                <a:solidFill>
                  <a:srgbClr val="A9B7C6"/>
                </a:solidFill>
                <a:latin typeface="Consolas" panose="020B0609020204030204" pitchFamily="49" charset="0"/>
                <a:cs typeface="Arial" panose="020B0604020202020204" pitchFamily="34" charset="0"/>
              </a:rPr>
              <a:t> n</a:t>
            </a:r>
            <a:r>
              <a:rPr lang="en-US" altLang="ja-JP" sz="2000" b="1" dirty="0">
                <a:solidFill>
                  <a:srgbClr val="CC7832"/>
                </a:solidFill>
                <a:latin typeface="Consolas" panose="020B0609020204030204" pitchFamily="49" charset="0"/>
                <a:cs typeface="Arial" panose="020B0604020202020204" pitchFamily="34" charset="0"/>
              </a:rPr>
              <a:t>;</a:t>
            </a:r>
            <a:endParaRPr lang="en-US" altLang="ja-JP" sz="2000" b="1" dirty="0">
              <a:solidFill>
                <a:srgbClr val="A9B7C6"/>
              </a:solidFill>
              <a:latin typeface="Consolas" panose="020B0609020204030204" pitchFamily="49" charset="0"/>
              <a:cs typeface="Arial" panose="020B0604020202020204" pitchFamily="34" charset="0"/>
            </a:endParaRPr>
          </a:p>
          <a:p>
            <a:r>
              <a:rPr lang="en-US" altLang="ja-JP" sz="2000" b="1" dirty="0">
                <a:solidFill>
                  <a:srgbClr val="A9B7C6"/>
                </a:solidFill>
                <a:latin typeface="Consolas" panose="020B0609020204030204" pitchFamily="49" charset="0"/>
                <a:cs typeface="Arial" panose="020B0604020202020204" pitchFamily="34" charset="0"/>
              </a:rPr>
              <a:t> }</a:t>
            </a:r>
          </a:p>
        </p:txBody>
      </p:sp>
      <p:sp>
        <p:nvSpPr>
          <p:cNvPr id="8" name="正方形/長方形 7">
            <a:extLst>
              <a:ext uri="{FF2B5EF4-FFF2-40B4-BE49-F238E27FC236}">
                <a16:creationId xmlns:a16="http://schemas.microsoft.com/office/drawing/2014/main" id="{97CE328E-93EF-4483-BC85-2DD168C84C92}"/>
              </a:ext>
            </a:extLst>
          </p:cNvPr>
          <p:cNvSpPr/>
          <p:nvPr/>
        </p:nvSpPr>
        <p:spPr>
          <a:xfrm>
            <a:off x="516830" y="4025234"/>
            <a:ext cx="5183153" cy="1823877"/>
          </a:xfrm>
          <a:prstGeom prst="rect">
            <a:avLst/>
          </a:prstGeom>
          <a:solidFill>
            <a:srgbClr val="2B2B2B"/>
          </a:solidFill>
          <a:ln w="889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CC7832"/>
                </a:solidFill>
                <a:latin typeface="Consolas" panose="020B0609020204030204" pitchFamily="49" charset="0"/>
                <a:cs typeface="Arial" panose="020B0604020202020204" pitchFamily="34" charset="0"/>
              </a:rPr>
              <a:t>int</a:t>
            </a:r>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DFAE62"/>
                </a:solidFill>
                <a:latin typeface="Consolas" panose="020B0609020204030204" pitchFamily="49" charset="0"/>
                <a:cs typeface="Arial" panose="020B0604020202020204" pitchFamily="34" charset="0"/>
              </a:rPr>
              <a:t>ABC152</a:t>
            </a:r>
            <a:r>
              <a:rPr lang="en-US" altLang="ja-JP" sz="2000" b="1" dirty="0">
                <a:solidFill>
                  <a:srgbClr val="A9B7C6"/>
                </a:solidFill>
                <a:latin typeface="Consolas" panose="020B0609020204030204" pitchFamily="49" charset="0"/>
                <a:cs typeface="Arial" panose="020B0604020202020204" pitchFamily="34" charset="0"/>
              </a:rPr>
              <a:t>(</a:t>
            </a:r>
            <a:r>
              <a:rPr lang="en-US" altLang="ja-JP" sz="2000" b="1" dirty="0">
                <a:solidFill>
                  <a:srgbClr val="CC7832"/>
                </a:solidFill>
                <a:latin typeface="Consolas" panose="020B0609020204030204" pitchFamily="49" charset="0"/>
                <a:cs typeface="Arial" panose="020B0604020202020204" pitchFamily="34" charset="0"/>
              </a:rPr>
              <a:t>int</a:t>
            </a:r>
            <a:r>
              <a:rPr lang="en-US" altLang="ja-JP" sz="2000" b="1" dirty="0">
                <a:solidFill>
                  <a:srgbClr val="A9B7C6"/>
                </a:solidFill>
                <a:latin typeface="Consolas" panose="020B0609020204030204" pitchFamily="49" charset="0"/>
                <a:cs typeface="Arial" panose="020B0604020202020204" pitchFamily="34" charset="0"/>
              </a:rPr>
              <a:t> N</a:t>
            </a:r>
            <a:r>
              <a:rPr lang="en-US" altLang="ja-JP" sz="2000" b="1" dirty="0">
                <a:solidFill>
                  <a:srgbClr val="CC7832"/>
                </a:solidFill>
                <a:latin typeface="Consolas" panose="020B0609020204030204" pitchFamily="49" charset="0"/>
                <a:cs typeface="Arial" panose="020B0604020202020204" pitchFamily="34" charset="0"/>
              </a:rPr>
              <a:t>,</a:t>
            </a:r>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CC7832"/>
                </a:solidFill>
                <a:latin typeface="Consolas" panose="020B0609020204030204" pitchFamily="49" charset="0"/>
                <a:cs typeface="Arial" panose="020B0604020202020204" pitchFamily="34" charset="0"/>
              </a:rPr>
              <a:t>int</a:t>
            </a:r>
            <a:r>
              <a:rPr lang="en-US" altLang="ja-JP" sz="2000" b="1" dirty="0">
                <a:solidFill>
                  <a:srgbClr val="A9B7C6"/>
                </a:solidFill>
                <a:latin typeface="Consolas" panose="020B0609020204030204" pitchFamily="49" charset="0"/>
                <a:cs typeface="Arial" panose="020B0604020202020204" pitchFamily="34" charset="0"/>
              </a:rPr>
              <a:t> M) {</a:t>
            </a:r>
          </a:p>
          <a:p>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CC7832"/>
                </a:solidFill>
                <a:latin typeface="Consolas" panose="020B0609020204030204" pitchFamily="49" charset="0"/>
                <a:cs typeface="Arial" panose="020B0604020202020204" pitchFamily="34" charset="0"/>
              </a:rPr>
              <a:t>   String </a:t>
            </a:r>
            <a:r>
              <a:rPr lang="en-US" altLang="ja-JP" sz="2000" b="1" dirty="0">
                <a:solidFill>
                  <a:srgbClr val="A9B7C6"/>
                </a:solidFill>
                <a:latin typeface="Consolas" panose="020B0609020204030204" pitchFamily="49" charset="0"/>
                <a:cs typeface="Arial" panose="020B0604020202020204" pitchFamily="34" charset="0"/>
              </a:rPr>
              <a:t>s = </a:t>
            </a:r>
            <a:r>
              <a:rPr lang="en-US" altLang="ja-JP" sz="2000" b="1" dirty="0">
                <a:solidFill>
                  <a:srgbClr val="6A8759"/>
                </a:solidFill>
                <a:latin typeface="Consolas" panose="020B0609020204030204" pitchFamily="49" charset="0"/>
                <a:cs typeface="Arial" panose="020B0604020202020204" pitchFamily="34" charset="0"/>
              </a:rPr>
              <a:t>“No”</a:t>
            </a:r>
            <a:r>
              <a:rPr lang="en-US" altLang="ja-JP" sz="2000" b="1" dirty="0">
                <a:solidFill>
                  <a:srgbClr val="CC7832"/>
                </a:solidFill>
                <a:latin typeface="Consolas" panose="020B0609020204030204" pitchFamily="49" charset="0"/>
                <a:cs typeface="Arial" panose="020B0604020202020204" pitchFamily="34" charset="0"/>
              </a:rPr>
              <a:t>;</a:t>
            </a:r>
            <a:endParaRPr lang="en-US" altLang="ja-JP" sz="2000" b="1" dirty="0">
              <a:solidFill>
                <a:srgbClr val="A9B7C6"/>
              </a:solidFill>
              <a:latin typeface="Consolas" panose="020B0609020204030204" pitchFamily="49" charset="0"/>
              <a:cs typeface="Arial" panose="020B0604020202020204" pitchFamily="34" charset="0"/>
            </a:endParaRPr>
          </a:p>
          <a:p>
            <a:r>
              <a:rPr lang="en-US" altLang="ja-JP" sz="2000" b="1" dirty="0">
                <a:solidFill>
                  <a:srgbClr val="A9B7C6"/>
                </a:solidFill>
                <a:latin typeface="Consolas" panose="020B0609020204030204" pitchFamily="49" charset="0"/>
                <a:cs typeface="Arial" panose="020B0604020202020204" pitchFamily="34" charset="0"/>
              </a:rPr>
              <a:t>    </a:t>
            </a:r>
            <a:r>
              <a:rPr lang="en-US" altLang="ja-JP" sz="2000" b="1" dirty="0">
                <a:solidFill>
                  <a:srgbClr val="CC7832"/>
                </a:solidFill>
                <a:latin typeface="Consolas" panose="020B0609020204030204" pitchFamily="49" charset="0"/>
                <a:cs typeface="Arial" panose="020B0604020202020204" pitchFamily="34" charset="0"/>
              </a:rPr>
              <a:t>if</a:t>
            </a:r>
            <a:r>
              <a:rPr lang="en-US" altLang="ja-JP" sz="2000" b="1" dirty="0">
                <a:solidFill>
                  <a:srgbClr val="A9B7C6"/>
                </a:solidFill>
                <a:latin typeface="Consolas" panose="020B0609020204030204" pitchFamily="49" charset="0"/>
                <a:cs typeface="Arial" panose="020B0604020202020204" pitchFamily="34" charset="0"/>
              </a:rPr>
              <a:t> (N == M) s = </a:t>
            </a:r>
            <a:r>
              <a:rPr lang="en-US" altLang="ja-JP" sz="2000" b="1" dirty="0">
                <a:solidFill>
                  <a:srgbClr val="6A8759"/>
                </a:solidFill>
                <a:latin typeface="Consolas" panose="020B0609020204030204" pitchFamily="49" charset="0"/>
                <a:cs typeface="Arial" panose="020B0604020202020204" pitchFamily="34" charset="0"/>
              </a:rPr>
              <a:t>“Yes”</a:t>
            </a:r>
            <a:r>
              <a:rPr lang="en-US" altLang="ja-JP" sz="2000" b="1" dirty="0">
                <a:solidFill>
                  <a:srgbClr val="CC7832"/>
                </a:solidFill>
                <a:latin typeface="Consolas" panose="020B0609020204030204" pitchFamily="49" charset="0"/>
                <a:cs typeface="Arial" panose="020B0604020202020204" pitchFamily="34" charset="0"/>
              </a:rPr>
              <a:t>;</a:t>
            </a:r>
            <a:endParaRPr lang="en-US" altLang="ja-JP" sz="2000" b="1" dirty="0">
              <a:solidFill>
                <a:srgbClr val="629755"/>
              </a:solidFill>
              <a:latin typeface="Consolas" panose="020B0609020204030204" pitchFamily="49" charset="0"/>
              <a:cs typeface="Arial" panose="020B0604020202020204" pitchFamily="34" charset="0"/>
            </a:endParaRPr>
          </a:p>
          <a:p>
            <a:r>
              <a:rPr lang="en-US" altLang="ja-JP" sz="2000" b="1" dirty="0">
                <a:solidFill>
                  <a:srgbClr val="CC7832"/>
                </a:solidFill>
                <a:latin typeface="Consolas" panose="020B0609020204030204" pitchFamily="49" charset="0"/>
                <a:cs typeface="Arial" panose="020B0604020202020204" pitchFamily="34" charset="0"/>
              </a:rPr>
              <a:t>    return</a:t>
            </a:r>
            <a:r>
              <a:rPr lang="en-US" altLang="ja-JP" sz="2000" b="1" dirty="0">
                <a:solidFill>
                  <a:srgbClr val="A9B7C6"/>
                </a:solidFill>
                <a:latin typeface="Consolas" panose="020B0609020204030204" pitchFamily="49" charset="0"/>
                <a:cs typeface="Arial" panose="020B0604020202020204" pitchFamily="34" charset="0"/>
              </a:rPr>
              <a:t> s</a:t>
            </a:r>
            <a:r>
              <a:rPr lang="en-US" altLang="ja-JP" sz="2000" b="1" dirty="0">
                <a:solidFill>
                  <a:srgbClr val="CC7832"/>
                </a:solidFill>
                <a:latin typeface="Consolas" panose="020B0609020204030204" pitchFamily="49" charset="0"/>
                <a:cs typeface="Arial" panose="020B0604020202020204" pitchFamily="34" charset="0"/>
              </a:rPr>
              <a:t>;</a:t>
            </a:r>
            <a:endParaRPr lang="en-US" altLang="ja-JP" sz="2000" b="1" dirty="0">
              <a:solidFill>
                <a:srgbClr val="A9B7C6"/>
              </a:solidFill>
              <a:latin typeface="Consolas" panose="020B0609020204030204" pitchFamily="49" charset="0"/>
              <a:cs typeface="Arial" panose="020B0604020202020204" pitchFamily="34" charset="0"/>
            </a:endParaRPr>
          </a:p>
          <a:p>
            <a:r>
              <a:rPr lang="en-US" altLang="ja-JP" sz="2000" b="1" dirty="0">
                <a:solidFill>
                  <a:srgbClr val="A9B7C6"/>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954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39B10-9829-4779-A46F-D779B40853A2}"/>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D16E80B8-ADA9-46A1-ABE9-4F5612C53643}"/>
              </a:ext>
            </a:extLst>
          </p:cNvPr>
          <p:cNvSpPr>
            <a:spLocks noGrp="1"/>
          </p:cNvSpPr>
          <p:nvPr>
            <p:ph type="subTitle" idx="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63E4CEF2-B152-424A-AC24-5ABA29C4CA26}"/>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57596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6978E-51A8-40F8-9FEA-5FE382D476D0}"/>
              </a:ext>
            </a:extLst>
          </p:cNvPr>
          <p:cNvSpPr>
            <a:spLocks noGrp="1"/>
          </p:cNvSpPr>
          <p:nvPr>
            <p:ph type="title"/>
          </p:nvPr>
        </p:nvSpPr>
        <p:spPr/>
        <p:txBody>
          <a:bodyPr/>
          <a:lstStyle/>
          <a:p>
            <a:r>
              <a:rPr kumimoji="1" lang="ja-JP" altLang="en-US" dirty="0"/>
              <a:t>実験結果 </a:t>
            </a:r>
            <a:r>
              <a:rPr kumimoji="1" lang="en-US" altLang="ja-JP" dirty="0"/>
              <a:t>| </a:t>
            </a:r>
            <a:r>
              <a:rPr kumimoji="1" lang="ja-JP" altLang="en-US" dirty="0"/>
              <a:t>成功した題材数</a:t>
            </a:r>
          </a:p>
        </p:txBody>
      </p:sp>
      <p:sp>
        <p:nvSpPr>
          <p:cNvPr id="3" name="スライド番号プレースホルダー 2">
            <a:extLst>
              <a:ext uri="{FF2B5EF4-FFF2-40B4-BE49-F238E27FC236}">
                <a16:creationId xmlns:a16="http://schemas.microsoft.com/office/drawing/2014/main" id="{81FF5D03-D7B2-4DE4-81FD-087A59FDF0C0}"/>
              </a:ext>
            </a:extLst>
          </p:cNvPr>
          <p:cNvSpPr>
            <a:spLocks noGrp="1"/>
          </p:cNvSpPr>
          <p:nvPr>
            <p:ph type="sldNum" sz="quarter" idx="12"/>
          </p:nvPr>
        </p:nvSpPr>
        <p:spPr/>
        <p:txBody>
          <a:bodyPr/>
          <a:lstStyle/>
          <a:p>
            <a:fld id="{FCCCCD99-7850-46CD-A60D-C694BF572B17}" type="slidenum">
              <a:rPr lang="ja-JP" altLang="en-US" smtClean="0"/>
              <a:pPr/>
              <a:t>15</a:t>
            </a:fld>
            <a:endParaRPr lang="ja-JP" altLang="en-US" dirty="0"/>
          </a:p>
        </p:txBody>
      </p:sp>
      <p:grpSp>
        <p:nvGrpSpPr>
          <p:cNvPr id="5" name="グループ化 4">
            <a:extLst>
              <a:ext uri="{FF2B5EF4-FFF2-40B4-BE49-F238E27FC236}">
                <a16:creationId xmlns:a16="http://schemas.microsoft.com/office/drawing/2014/main" id="{9D5A7C5D-FC01-4C0C-8E43-F2BC956EF10F}"/>
              </a:ext>
            </a:extLst>
          </p:cNvPr>
          <p:cNvGrpSpPr>
            <a:grpSpLocks noChangeAspect="1"/>
          </p:cNvGrpSpPr>
          <p:nvPr/>
        </p:nvGrpSpPr>
        <p:grpSpPr>
          <a:xfrm>
            <a:off x="881968" y="1471436"/>
            <a:ext cx="7380063" cy="4555594"/>
            <a:chOff x="885231" y="1217807"/>
            <a:chExt cx="5090400" cy="3142222"/>
          </a:xfrm>
        </p:grpSpPr>
        <p:sp>
          <p:nvSpPr>
            <p:cNvPr id="7" name="フローチャート: 結合子 6">
              <a:extLst>
                <a:ext uri="{FF2B5EF4-FFF2-40B4-BE49-F238E27FC236}">
                  <a16:creationId xmlns:a16="http://schemas.microsoft.com/office/drawing/2014/main" id="{F99495C7-EAA1-454E-89E4-C935C5E7C2B8}"/>
                </a:ext>
              </a:extLst>
            </p:cNvPr>
            <p:cNvSpPr>
              <a:spLocks noChangeAspect="1"/>
            </p:cNvSpPr>
            <p:nvPr/>
          </p:nvSpPr>
          <p:spPr>
            <a:xfrm>
              <a:off x="2289637" y="1726920"/>
              <a:ext cx="2124000" cy="2124000"/>
            </a:xfrm>
            <a:prstGeom prst="flowChartConnector">
              <a:avLst/>
            </a:prstGeom>
            <a:solidFill>
              <a:srgbClr val="D8D8D8"/>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フローチャート: 結合子 7">
              <a:extLst>
                <a:ext uri="{FF2B5EF4-FFF2-40B4-BE49-F238E27FC236}">
                  <a16:creationId xmlns:a16="http://schemas.microsoft.com/office/drawing/2014/main" id="{CDCA2990-AE65-49DB-ADF1-772A581DC8C7}"/>
                </a:ext>
              </a:extLst>
            </p:cNvPr>
            <p:cNvSpPr>
              <a:spLocks noChangeAspect="1"/>
            </p:cNvSpPr>
            <p:nvPr/>
          </p:nvSpPr>
          <p:spPr>
            <a:xfrm>
              <a:off x="2628000" y="1690920"/>
              <a:ext cx="2196000" cy="2196000"/>
            </a:xfrm>
            <a:prstGeom prst="flowChartConnector">
              <a:avLst/>
            </a:prstGeom>
            <a:solidFill>
              <a:srgbClr val="296FBC"/>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フリーフォーム: 図形 8">
              <a:extLst>
                <a:ext uri="{FF2B5EF4-FFF2-40B4-BE49-F238E27FC236}">
                  <a16:creationId xmlns:a16="http://schemas.microsoft.com/office/drawing/2014/main" id="{BFCA9170-A11A-4460-8C14-D8CCE58B422F}"/>
                </a:ext>
              </a:extLst>
            </p:cNvPr>
            <p:cNvSpPr>
              <a:spLocks noChangeAspect="1"/>
            </p:cNvSpPr>
            <p:nvPr/>
          </p:nvSpPr>
          <p:spPr>
            <a:xfrm>
              <a:off x="2630726" y="1731132"/>
              <a:ext cx="1785637" cy="2115573"/>
            </a:xfrm>
            <a:custGeom>
              <a:avLst/>
              <a:gdLst>
                <a:gd name="connsiteX0" fmla="*/ 807076 w 1785637"/>
                <a:gd name="connsiteY0" fmla="*/ 0 h 2115573"/>
                <a:gd name="connsiteX1" fmla="*/ 832220 w 1785637"/>
                <a:gd name="connsiteY1" fmla="*/ 1269 h 2115573"/>
                <a:gd name="connsiteX2" fmla="*/ 1785637 w 1785637"/>
                <a:gd name="connsiteY2" fmla="*/ 1057786 h 2115573"/>
                <a:gd name="connsiteX3" fmla="*/ 832220 w 1785637"/>
                <a:gd name="connsiteY3" fmla="*/ 2114303 h 2115573"/>
                <a:gd name="connsiteX4" fmla="*/ 807076 w 1785637"/>
                <a:gd name="connsiteY4" fmla="*/ 2115573 h 2115573"/>
                <a:gd name="connsiteX5" fmla="*/ 771488 w 1785637"/>
                <a:gd name="connsiteY5" fmla="*/ 2106422 h 2115573"/>
                <a:gd name="connsiteX6" fmla="*/ 0 w 1785637"/>
                <a:gd name="connsiteY6" fmla="*/ 1057786 h 2115573"/>
                <a:gd name="connsiteX7" fmla="*/ 771488 w 1785637"/>
                <a:gd name="connsiteY7" fmla="*/ 9150 h 211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5637" h="2115573">
                  <a:moveTo>
                    <a:pt x="807076" y="0"/>
                  </a:moveTo>
                  <a:lnTo>
                    <a:pt x="832220" y="1269"/>
                  </a:lnTo>
                  <a:cubicBezTo>
                    <a:pt x="1367740" y="55654"/>
                    <a:pt x="1785637" y="507918"/>
                    <a:pt x="1785637" y="1057786"/>
                  </a:cubicBezTo>
                  <a:cubicBezTo>
                    <a:pt x="1785637" y="1607654"/>
                    <a:pt x="1367740" y="2059918"/>
                    <a:pt x="832220" y="2114303"/>
                  </a:cubicBezTo>
                  <a:lnTo>
                    <a:pt x="807076" y="2115573"/>
                  </a:lnTo>
                  <a:lnTo>
                    <a:pt x="771488" y="2106422"/>
                  </a:lnTo>
                  <a:cubicBezTo>
                    <a:pt x="324527" y="1967403"/>
                    <a:pt x="0" y="1550494"/>
                    <a:pt x="0" y="1057786"/>
                  </a:cubicBezTo>
                  <a:cubicBezTo>
                    <a:pt x="0" y="565079"/>
                    <a:pt x="324527" y="148169"/>
                    <a:pt x="771488" y="9150"/>
                  </a:cubicBezTo>
                  <a:close/>
                </a:path>
              </a:pathLst>
            </a:custGeom>
            <a:solidFill>
              <a:srgbClr val="88A8CB"/>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dirty="0"/>
            </a:p>
          </p:txBody>
        </p:sp>
        <p:sp>
          <p:nvSpPr>
            <p:cNvPr id="10" name="テキスト ボックス 9">
              <a:extLst>
                <a:ext uri="{FF2B5EF4-FFF2-40B4-BE49-F238E27FC236}">
                  <a16:creationId xmlns:a16="http://schemas.microsoft.com/office/drawing/2014/main" id="{6FCC59BC-4074-41ED-BBF1-C2BC8FE360D9}"/>
                </a:ext>
              </a:extLst>
            </p:cNvPr>
            <p:cNvSpPr txBox="1"/>
            <p:nvPr/>
          </p:nvSpPr>
          <p:spPr>
            <a:xfrm>
              <a:off x="1196572" y="1784441"/>
              <a:ext cx="1211945" cy="923330"/>
            </a:xfrm>
            <a:prstGeom prst="rect">
              <a:avLst/>
            </a:prstGeom>
            <a:noFill/>
          </p:spPr>
          <p:txBody>
            <a:bodyPr wrap="square" rtlCol="0">
              <a:spAutoFit/>
            </a:bodyPr>
            <a:lstStyle/>
            <a:p>
              <a:pPr algn="ctr"/>
              <a:r>
                <a:rPr kumimoji="1" lang="ja-JP" altLang="en-US" dirty="0"/>
                <a:t>従来手法成功</a:t>
              </a:r>
              <a:endParaRPr kumimoji="1" lang="en-US" altLang="ja-JP" dirty="0"/>
            </a:p>
            <a:p>
              <a:pPr algn="ctr"/>
              <a:r>
                <a:rPr kumimoji="1" lang="en-US" altLang="ja-JP" dirty="0"/>
                <a:t>4 </a:t>
              </a:r>
              <a:r>
                <a:rPr kumimoji="1" lang="ja-JP" altLang="en-US" dirty="0"/>
                <a:t>題材</a:t>
              </a:r>
              <a:endParaRPr kumimoji="1" lang="en-US" altLang="ja-JP" dirty="0"/>
            </a:p>
          </p:txBody>
        </p:sp>
        <p:sp>
          <p:nvSpPr>
            <p:cNvPr id="11" name="テキスト ボックス 10">
              <a:extLst>
                <a:ext uri="{FF2B5EF4-FFF2-40B4-BE49-F238E27FC236}">
                  <a16:creationId xmlns:a16="http://schemas.microsoft.com/office/drawing/2014/main" id="{C8D8F970-2D34-4217-9128-B9CCB94370BF}"/>
                </a:ext>
              </a:extLst>
            </p:cNvPr>
            <p:cNvSpPr txBox="1"/>
            <p:nvPr/>
          </p:nvSpPr>
          <p:spPr>
            <a:xfrm>
              <a:off x="4690012" y="1782338"/>
              <a:ext cx="1115158" cy="923330"/>
            </a:xfrm>
            <a:prstGeom prst="rect">
              <a:avLst/>
            </a:prstGeom>
            <a:noFill/>
          </p:spPr>
          <p:txBody>
            <a:bodyPr wrap="square" rtlCol="0">
              <a:spAutoFit/>
            </a:bodyPr>
            <a:lstStyle/>
            <a:p>
              <a:pPr algn="ctr"/>
              <a:r>
                <a:rPr kumimoji="1" lang="ja-JP" altLang="en-US" dirty="0"/>
                <a:t>提案手法</a:t>
              </a:r>
              <a:endParaRPr kumimoji="1" lang="en-US" altLang="ja-JP" dirty="0"/>
            </a:p>
            <a:p>
              <a:pPr algn="ctr"/>
              <a:r>
                <a:rPr kumimoji="1" lang="ja-JP" altLang="en-US" dirty="0"/>
                <a:t>成功</a:t>
              </a:r>
              <a:endParaRPr kumimoji="1" lang="en-US" altLang="ja-JP" dirty="0"/>
            </a:p>
            <a:p>
              <a:pPr algn="ctr"/>
              <a:r>
                <a:rPr kumimoji="1" lang="en-US" altLang="ja-JP" dirty="0"/>
                <a:t>6 </a:t>
              </a:r>
              <a:r>
                <a:rPr kumimoji="1" lang="ja-JP" altLang="en-US" dirty="0"/>
                <a:t>題材</a:t>
              </a:r>
              <a:endParaRPr kumimoji="1" lang="en-US" altLang="ja-JP" dirty="0"/>
            </a:p>
          </p:txBody>
        </p:sp>
        <p:sp>
          <p:nvSpPr>
            <p:cNvPr id="12" name="テキスト ボックス 11">
              <a:extLst>
                <a:ext uri="{FF2B5EF4-FFF2-40B4-BE49-F238E27FC236}">
                  <a16:creationId xmlns:a16="http://schemas.microsoft.com/office/drawing/2014/main" id="{5AF6D5BE-2222-4A59-AF7C-460B6A7C0540}"/>
                </a:ext>
              </a:extLst>
            </p:cNvPr>
            <p:cNvSpPr txBox="1"/>
            <p:nvPr/>
          </p:nvSpPr>
          <p:spPr>
            <a:xfrm>
              <a:off x="1067916" y="3645087"/>
              <a:ext cx="1469256" cy="646331"/>
            </a:xfrm>
            <a:prstGeom prst="rect">
              <a:avLst/>
            </a:prstGeom>
            <a:noFill/>
          </p:spPr>
          <p:txBody>
            <a:bodyPr wrap="square" rtlCol="0">
              <a:spAutoFit/>
            </a:bodyPr>
            <a:lstStyle/>
            <a:p>
              <a:pPr algn="ctr"/>
              <a:r>
                <a:rPr kumimoji="1" lang="ja-JP" altLang="en-US" dirty="0"/>
                <a:t>共通で失敗</a:t>
              </a:r>
              <a:endParaRPr kumimoji="1" lang="en-US" altLang="ja-JP" dirty="0"/>
            </a:p>
            <a:p>
              <a:pPr algn="ctr"/>
              <a:r>
                <a:rPr kumimoji="1" lang="en-US" altLang="ja-JP" dirty="0"/>
                <a:t>19 </a:t>
              </a:r>
              <a:r>
                <a:rPr kumimoji="1" lang="ja-JP" altLang="en-US" dirty="0"/>
                <a:t>題材</a:t>
              </a:r>
            </a:p>
          </p:txBody>
        </p:sp>
        <p:cxnSp>
          <p:nvCxnSpPr>
            <p:cNvPr id="13" name="直線コネクタ 12">
              <a:extLst>
                <a:ext uri="{FF2B5EF4-FFF2-40B4-BE49-F238E27FC236}">
                  <a16:creationId xmlns:a16="http://schemas.microsoft.com/office/drawing/2014/main" id="{E1E4B6EF-53AD-4375-BAED-D383AF7C673F}"/>
                </a:ext>
              </a:extLst>
            </p:cNvPr>
            <p:cNvCxnSpPr>
              <a:cxnSpLocks/>
            </p:cNvCxnSpPr>
            <p:nvPr/>
          </p:nvCxnSpPr>
          <p:spPr>
            <a:xfrm flipV="1">
              <a:off x="4566556" y="2242761"/>
              <a:ext cx="282782" cy="546157"/>
            </a:xfrm>
            <a:prstGeom prst="line">
              <a:avLst/>
            </a:prstGeom>
            <a:ln w="12700">
              <a:solidFill>
                <a:schemeClr val="tx1"/>
              </a:solidFill>
            </a:ln>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4F4764C1-B199-4778-AFA7-B1940A20CD8B}"/>
                </a:ext>
              </a:extLst>
            </p:cNvPr>
            <p:cNvCxnSpPr>
              <a:cxnSpLocks/>
            </p:cNvCxnSpPr>
            <p:nvPr/>
          </p:nvCxnSpPr>
          <p:spPr>
            <a:xfrm flipH="1" flipV="1">
              <a:off x="2193132" y="2242761"/>
              <a:ext cx="282782" cy="546157"/>
            </a:xfrm>
            <a:prstGeom prst="line">
              <a:avLst/>
            </a:prstGeom>
            <a:ln w="12700">
              <a:solidFill>
                <a:schemeClr val="tx1"/>
              </a:solidFill>
            </a:ln>
          </p:spPr>
          <p:style>
            <a:lnRef idx="3">
              <a:schemeClr val="dk1"/>
            </a:lnRef>
            <a:fillRef idx="0">
              <a:schemeClr val="dk1"/>
            </a:fillRef>
            <a:effectRef idx="2">
              <a:schemeClr val="dk1"/>
            </a:effectRef>
            <a:fontRef idx="minor">
              <a:schemeClr val="tx1"/>
            </a:fontRef>
          </p:style>
        </p:cxnSp>
        <p:sp>
          <p:nvSpPr>
            <p:cNvPr id="15" name="正方形/長方形 14">
              <a:extLst>
                <a:ext uri="{FF2B5EF4-FFF2-40B4-BE49-F238E27FC236}">
                  <a16:creationId xmlns:a16="http://schemas.microsoft.com/office/drawing/2014/main" id="{0A8701B3-031A-4CCC-A0EF-751D7E477701}"/>
                </a:ext>
              </a:extLst>
            </p:cNvPr>
            <p:cNvSpPr>
              <a:spLocks noChangeAspect="1"/>
            </p:cNvSpPr>
            <p:nvPr/>
          </p:nvSpPr>
          <p:spPr>
            <a:xfrm>
              <a:off x="885231" y="1217807"/>
              <a:ext cx="5090400" cy="314222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EEE3CDC-2766-40C7-820E-D9C80B5907BB}"/>
                </a:ext>
              </a:extLst>
            </p:cNvPr>
            <p:cNvSpPr txBox="1"/>
            <p:nvPr/>
          </p:nvSpPr>
          <p:spPr>
            <a:xfrm>
              <a:off x="2867458" y="2465754"/>
              <a:ext cx="1354901" cy="646331"/>
            </a:xfrm>
            <a:prstGeom prst="rect">
              <a:avLst/>
            </a:prstGeom>
            <a:noFill/>
          </p:spPr>
          <p:txBody>
            <a:bodyPr wrap="square" rtlCol="0">
              <a:spAutoFit/>
            </a:bodyPr>
            <a:lstStyle/>
            <a:p>
              <a:pPr algn="ctr"/>
              <a:r>
                <a:rPr kumimoji="1" lang="ja-JP" altLang="en-US" dirty="0"/>
                <a:t>共通で成功</a:t>
              </a:r>
              <a:br>
                <a:rPr kumimoji="1" lang="en-US" altLang="ja-JP" dirty="0"/>
              </a:br>
              <a:r>
                <a:rPr kumimoji="1" lang="en-US" altLang="ja-JP" dirty="0"/>
                <a:t>55 </a:t>
              </a:r>
              <a:r>
                <a:rPr kumimoji="1" lang="ja-JP" altLang="en-US" dirty="0"/>
                <a:t>題材</a:t>
              </a:r>
            </a:p>
          </p:txBody>
        </p:sp>
      </p:grpSp>
    </p:spTree>
    <p:extLst>
      <p:ext uri="{BB962C8B-B14F-4D97-AF65-F5344CB8AC3E}">
        <p14:creationId xmlns:p14="http://schemas.microsoft.com/office/powerpoint/2010/main" val="416107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82ECE-E981-4C67-BCB1-37574F2AA94A}"/>
              </a:ext>
            </a:extLst>
          </p:cNvPr>
          <p:cNvSpPr>
            <a:spLocks noGrp="1"/>
          </p:cNvSpPr>
          <p:nvPr>
            <p:ph type="title"/>
          </p:nvPr>
        </p:nvSpPr>
        <p:spPr/>
        <p:txBody>
          <a:bodyPr/>
          <a:lstStyle/>
          <a:p>
            <a:r>
              <a:rPr lang="ja-JP" altLang="en-US" dirty="0"/>
              <a:t>提案手法 </a:t>
            </a:r>
            <a:r>
              <a:rPr lang="en-US" altLang="ja-JP" dirty="0"/>
              <a:t>| </a:t>
            </a:r>
            <a:r>
              <a:rPr lang="ja-JP" altLang="en-US" dirty="0"/>
              <a:t>選択方法</a:t>
            </a:r>
            <a:endParaRPr kumimoji="1" lang="ja-JP" altLang="en-US" dirty="0"/>
          </a:p>
        </p:txBody>
      </p:sp>
      <p:sp>
        <p:nvSpPr>
          <p:cNvPr id="3" name="スライド番号プレースホルダー 2">
            <a:extLst>
              <a:ext uri="{FF2B5EF4-FFF2-40B4-BE49-F238E27FC236}">
                <a16:creationId xmlns:a16="http://schemas.microsoft.com/office/drawing/2014/main" id="{7C23885F-E5A5-4186-873B-6A042DDB0F44}"/>
              </a:ext>
            </a:extLst>
          </p:cNvPr>
          <p:cNvSpPr>
            <a:spLocks noGrp="1"/>
          </p:cNvSpPr>
          <p:nvPr>
            <p:ph type="sldNum" sz="quarter" idx="12"/>
          </p:nvPr>
        </p:nvSpPr>
        <p:spPr/>
        <p:txBody>
          <a:bodyPr/>
          <a:lstStyle/>
          <a:p>
            <a:fld id="{FCCCCD99-7850-46CD-A60D-C694BF572B17}" type="slidenum">
              <a:rPr lang="ja-JP" altLang="en-US" smtClean="0"/>
              <a:pPr/>
              <a:t>16</a:t>
            </a:fld>
            <a:endParaRPr lang="ja-JP" altLang="en-US" dirty="0"/>
          </a:p>
        </p:txBody>
      </p:sp>
      <p:grpSp>
        <p:nvGrpSpPr>
          <p:cNvPr id="73" name="グループ化 72">
            <a:extLst>
              <a:ext uri="{FF2B5EF4-FFF2-40B4-BE49-F238E27FC236}">
                <a16:creationId xmlns:a16="http://schemas.microsoft.com/office/drawing/2014/main" id="{480AE383-2EBA-498B-99C1-B84F73915D97}"/>
              </a:ext>
            </a:extLst>
          </p:cNvPr>
          <p:cNvGrpSpPr>
            <a:grpSpLocks noChangeAspect="1"/>
          </p:cNvGrpSpPr>
          <p:nvPr/>
        </p:nvGrpSpPr>
        <p:grpSpPr>
          <a:xfrm>
            <a:off x="4305070" y="1653071"/>
            <a:ext cx="4132401" cy="4741379"/>
            <a:chOff x="3459328" y="1342331"/>
            <a:chExt cx="4570334" cy="5243849"/>
          </a:xfrm>
        </p:grpSpPr>
        <p:grpSp>
          <p:nvGrpSpPr>
            <p:cNvPr id="21" name="グループ化 20">
              <a:extLst>
                <a:ext uri="{FF2B5EF4-FFF2-40B4-BE49-F238E27FC236}">
                  <a16:creationId xmlns:a16="http://schemas.microsoft.com/office/drawing/2014/main" id="{B28781A6-0218-4524-B41E-336A9BC6DAAD}"/>
                </a:ext>
              </a:extLst>
            </p:cNvPr>
            <p:cNvGrpSpPr>
              <a:grpSpLocks noChangeAspect="1"/>
            </p:cNvGrpSpPr>
            <p:nvPr/>
          </p:nvGrpSpPr>
          <p:grpSpPr>
            <a:xfrm>
              <a:off x="5174283" y="1342331"/>
              <a:ext cx="1140427" cy="1012500"/>
              <a:chOff x="250969" y="295495"/>
              <a:chExt cx="3649360" cy="3240000"/>
            </a:xfrm>
          </p:grpSpPr>
          <p:sp>
            <p:nvSpPr>
              <p:cNvPr id="22" name="グラフィックス 24">
                <a:extLst>
                  <a:ext uri="{FF2B5EF4-FFF2-40B4-BE49-F238E27FC236}">
                    <a16:creationId xmlns:a16="http://schemas.microsoft.com/office/drawing/2014/main" id="{C578D606-9F2A-433B-ADDB-E7CD2E02B2CD}"/>
                  </a:ext>
                </a:extLst>
              </p:cNvPr>
              <p:cNvSpPr>
                <a:spLocks noChangeAspect="1"/>
              </p:cNvSpPr>
              <p:nvPr/>
            </p:nvSpPr>
            <p:spPr>
              <a:xfrm>
                <a:off x="292832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23" name="グラフィックス 22">
                <a:extLst>
                  <a:ext uri="{FF2B5EF4-FFF2-40B4-BE49-F238E27FC236}">
                    <a16:creationId xmlns:a16="http://schemas.microsoft.com/office/drawing/2014/main" id="{DDA22F94-23AE-4937-8231-BB84DC2831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969" y="295495"/>
                <a:ext cx="2556560" cy="3240000"/>
              </a:xfrm>
              <a:prstGeom prst="rect">
                <a:avLst/>
              </a:prstGeom>
            </p:spPr>
          </p:pic>
          <p:sp>
            <p:nvSpPr>
              <p:cNvPr id="24" name="グラフィックス 24">
                <a:extLst>
                  <a:ext uri="{FF2B5EF4-FFF2-40B4-BE49-F238E27FC236}">
                    <a16:creationId xmlns:a16="http://schemas.microsoft.com/office/drawing/2014/main" id="{5F9E10DB-473C-47F8-95C1-63435441F10B}"/>
                  </a:ext>
                </a:extLst>
              </p:cNvPr>
              <p:cNvSpPr>
                <a:spLocks noChangeAspect="1"/>
              </p:cNvSpPr>
              <p:nvPr/>
            </p:nvSpPr>
            <p:spPr>
              <a:xfrm>
                <a:off x="2928329" y="1429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5" name="グラフィックス 24">
                <a:extLst>
                  <a:ext uri="{FF2B5EF4-FFF2-40B4-BE49-F238E27FC236}">
                    <a16:creationId xmlns:a16="http://schemas.microsoft.com/office/drawing/2014/main" id="{B27F6786-4C84-4855-B054-4282A43EFB16}"/>
                  </a:ext>
                </a:extLst>
              </p:cNvPr>
              <p:cNvSpPr>
                <a:spLocks noChangeAspect="1"/>
              </p:cNvSpPr>
              <p:nvPr/>
            </p:nvSpPr>
            <p:spPr>
              <a:xfrm>
                <a:off x="2928329"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grpSp>
        <p:grpSp>
          <p:nvGrpSpPr>
            <p:cNvPr id="26" name="グループ化 25">
              <a:extLst>
                <a:ext uri="{FF2B5EF4-FFF2-40B4-BE49-F238E27FC236}">
                  <a16:creationId xmlns:a16="http://schemas.microsoft.com/office/drawing/2014/main" id="{AA243305-3EC4-4879-97E1-8F82E18BECAE}"/>
                </a:ext>
              </a:extLst>
            </p:cNvPr>
            <p:cNvGrpSpPr>
              <a:grpSpLocks noChangeAspect="1"/>
            </p:cNvGrpSpPr>
            <p:nvPr/>
          </p:nvGrpSpPr>
          <p:grpSpPr>
            <a:xfrm>
              <a:off x="6889237" y="2691330"/>
              <a:ext cx="1140425" cy="1012500"/>
              <a:chOff x="8034302" y="295495"/>
              <a:chExt cx="3649360" cy="3240000"/>
            </a:xfrm>
          </p:grpSpPr>
          <p:sp>
            <p:nvSpPr>
              <p:cNvPr id="27" name="グラフィックス 20">
                <a:extLst>
                  <a:ext uri="{FF2B5EF4-FFF2-40B4-BE49-F238E27FC236}">
                    <a16:creationId xmlns:a16="http://schemas.microsoft.com/office/drawing/2014/main" id="{9620CE5A-D4FC-465A-95B7-B7A619415493}"/>
                  </a:ext>
                </a:extLst>
              </p:cNvPr>
              <p:cNvSpPr>
                <a:spLocks noChangeAspect="1"/>
              </p:cNvSpPr>
              <p:nvPr/>
            </p:nvSpPr>
            <p:spPr>
              <a:xfrm>
                <a:off x="10711662"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28" name="グラフィックス 27">
                <a:extLst>
                  <a:ext uri="{FF2B5EF4-FFF2-40B4-BE49-F238E27FC236}">
                    <a16:creationId xmlns:a16="http://schemas.microsoft.com/office/drawing/2014/main" id="{4A228F68-D20E-4FAB-837C-A4642586A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4302" y="295495"/>
                <a:ext cx="2556560" cy="3240000"/>
              </a:xfrm>
              <a:prstGeom prst="rect">
                <a:avLst/>
              </a:prstGeom>
            </p:spPr>
          </p:pic>
          <p:sp>
            <p:nvSpPr>
              <p:cNvPr id="29" name="グラフィックス 24">
                <a:extLst>
                  <a:ext uri="{FF2B5EF4-FFF2-40B4-BE49-F238E27FC236}">
                    <a16:creationId xmlns:a16="http://schemas.microsoft.com/office/drawing/2014/main" id="{1575827D-BB5F-49D0-B34E-18A7BC55F4DA}"/>
                  </a:ext>
                </a:extLst>
              </p:cNvPr>
              <p:cNvSpPr>
                <a:spLocks noChangeAspect="1"/>
              </p:cNvSpPr>
              <p:nvPr/>
            </p:nvSpPr>
            <p:spPr>
              <a:xfrm>
                <a:off x="10711662" y="1429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30" name="グラフィックス 24">
                <a:extLst>
                  <a:ext uri="{FF2B5EF4-FFF2-40B4-BE49-F238E27FC236}">
                    <a16:creationId xmlns:a16="http://schemas.microsoft.com/office/drawing/2014/main" id="{F60C17D5-440F-4AAF-8B51-0257D787D411}"/>
                  </a:ext>
                </a:extLst>
              </p:cNvPr>
              <p:cNvSpPr>
                <a:spLocks noChangeAspect="1"/>
              </p:cNvSpPr>
              <p:nvPr/>
            </p:nvSpPr>
            <p:spPr>
              <a:xfrm>
                <a:off x="10711662"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grpSp>
        <p:grpSp>
          <p:nvGrpSpPr>
            <p:cNvPr id="31" name="グループ化 30">
              <a:extLst>
                <a:ext uri="{FF2B5EF4-FFF2-40B4-BE49-F238E27FC236}">
                  <a16:creationId xmlns:a16="http://schemas.microsoft.com/office/drawing/2014/main" id="{3EDB9FD6-1580-4836-8350-99BBCDFE9DC7}"/>
                </a:ext>
              </a:extLst>
            </p:cNvPr>
            <p:cNvGrpSpPr>
              <a:grpSpLocks noChangeAspect="1"/>
            </p:cNvGrpSpPr>
            <p:nvPr/>
          </p:nvGrpSpPr>
          <p:grpSpPr>
            <a:xfrm>
              <a:off x="3459328" y="2691330"/>
              <a:ext cx="1140425" cy="1012500"/>
              <a:chOff x="250969" y="295495"/>
              <a:chExt cx="3649360" cy="3240000"/>
            </a:xfrm>
          </p:grpSpPr>
          <p:sp>
            <p:nvSpPr>
              <p:cNvPr id="32" name="グラフィックス 24">
                <a:extLst>
                  <a:ext uri="{FF2B5EF4-FFF2-40B4-BE49-F238E27FC236}">
                    <a16:creationId xmlns:a16="http://schemas.microsoft.com/office/drawing/2014/main" id="{F5544C77-BAF7-4729-B39E-6B5EA784FDD2}"/>
                  </a:ext>
                </a:extLst>
              </p:cNvPr>
              <p:cNvSpPr>
                <a:spLocks noChangeAspect="1"/>
              </p:cNvSpPr>
              <p:nvPr/>
            </p:nvSpPr>
            <p:spPr>
              <a:xfrm>
                <a:off x="292832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33" name="グラフィックス 32">
                <a:extLst>
                  <a:ext uri="{FF2B5EF4-FFF2-40B4-BE49-F238E27FC236}">
                    <a16:creationId xmlns:a16="http://schemas.microsoft.com/office/drawing/2014/main" id="{4E115DE8-C86C-4F4A-AA0B-BAA9A695AE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969" y="295495"/>
                <a:ext cx="2556560" cy="3240000"/>
              </a:xfrm>
              <a:prstGeom prst="rect">
                <a:avLst/>
              </a:prstGeom>
            </p:spPr>
          </p:pic>
          <p:sp>
            <p:nvSpPr>
              <p:cNvPr id="34" name="グラフィックス 24">
                <a:extLst>
                  <a:ext uri="{FF2B5EF4-FFF2-40B4-BE49-F238E27FC236}">
                    <a16:creationId xmlns:a16="http://schemas.microsoft.com/office/drawing/2014/main" id="{B333DC32-8965-455B-AEC5-17E84E502BA6}"/>
                  </a:ext>
                </a:extLst>
              </p:cNvPr>
              <p:cNvSpPr>
                <a:spLocks noChangeAspect="1"/>
              </p:cNvSpPr>
              <p:nvPr/>
            </p:nvSpPr>
            <p:spPr>
              <a:xfrm>
                <a:off x="2928329" y="1429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35" name="グラフィックス 20">
                <a:extLst>
                  <a:ext uri="{FF2B5EF4-FFF2-40B4-BE49-F238E27FC236}">
                    <a16:creationId xmlns:a16="http://schemas.microsoft.com/office/drawing/2014/main" id="{67E0F9F7-2990-4834-ABDC-2777BE4700AE}"/>
                  </a:ext>
                </a:extLst>
              </p:cNvPr>
              <p:cNvSpPr>
                <a:spLocks noChangeAspect="1"/>
              </p:cNvSpPr>
              <p:nvPr/>
            </p:nvSpPr>
            <p:spPr>
              <a:xfrm>
                <a:off x="2928329"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grpSp>
          <p:nvGrpSpPr>
            <p:cNvPr id="36" name="グループ化 35">
              <a:extLst>
                <a:ext uri="{FF2B5EF4-FFF2-40B4-BE49-F238E27FC236}">
                  <a16:creationId xmlns:a16="http://schemas.microsoft.com/office/drawing/2014/main" id="{7411C9F6-7B27-46E2-A0B4-1003E4104E62}"/>
                </a:ext>
              </a:extLst>
            </p:cNvPr>
            <p:cNvGrpSpPr>
              <a:grpSpLocks noChangeAspect="1"/>
            </p:cNvGrpSpPr>
            <p:nvPr/>
          </p:nvGrpSpPr>
          <p:grpSpPr>
            <a:xfrm>
              <a:off x="5174283" y="2691330"/>
              <a:ext cx="1140425" cy="1012500"/>
              <a:chOff x="4121039" y="295495"/>
              <a:chExt cx="3649360" cy="3240000"/>
            </a:xfrm>
          </p:grpSpPr>
          <p:sp>
            <p:nvSpPr>
              <p:cNvPr id="37" name="グラフィックス 24">
                <a:extLst>
                  <a:ext uri="{FF2B5EF4-FFF2-40B4-BE49-F238E27FC236}">
                    <a16:creationId xmlns:a16="http://schemas.microsoft.com/office/drawing/2014/main" id="{A0561FD6-7C8E-44B4-B37A-07330577D059}"/>
                  </a:ext>
                </a:extLst>
              </p:cNvPr>
              <p:cNvSpPr>
                <a:spLocks noChangeAspect="1"/>
              </p:cNvSpPr>
              <p:nvPr/>
            </p:nvSpPr>
            <p:spPr>
              <a:xfrm>
                <a:off x="679839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38" name="グラフィックス 37">
                <a:extLst>
                  <a:ext uri="{FF2B5EF4-FFF2-40B4-BE49-F238E27FC236}">
                    <a16:creationId xmlns:a16="http://schemas.microsoft.com/office/drawing/2014/main" id="{DE3F3911-5AC3-4048-8E55-00A4146B77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21039" y="295495"/>
                <a:ext cx="2556560" cy="3240000"/>
              </a:xfrm>
              <a:prstGeom prst="rect">
                <a:avLst/>
              </a:prstGeom>
            </p:spPr>
          </p:pic>
          <p:sp>
            <p:nvSpPr>
              <p:cNvPr id="39" name="グラフィックス 24">
                <a:extLst>
                  <a:ext uri="{FF2B5EF4-FFF2-40B4-BE49-F238E27FC236}">
                    <a16:creationId xmlns:a16="http://schemas.microsoft.com/office/drawing/2014/main" id="{897C3F8F-B136-499F-8584-2B2CC6B23756}"/>
                  </a:ext>
                </a:extLst>
              </p:cNvPr>
              <p:cNvSpPr>
                <a:spLocks noChangeAspect="1"/>
              </p:cNvSpPr>
              <p:nvPr/>
            </p:nvSpPr>
            <p:spPr>
              <a:xfrm>
                <a:off x="6798399"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40" name="グラフィックス 20">
                <a:extLst>
                  <a:ext uri="{FF2B5EF4-FFF2-40B4-BE49-F238E27FC236}">
                    <a16:creationId xmlns:a16="http://schemas.microsoft.com/office/drawing/2014/main" id="{A3543CFC-9AB8-4129-8DD5-A5F21C707517}"/>
                  </a:ext>
                </a:extLst>
              </p:cNvPr>
              <p:cNvSpPr>
                <a:spLocks noChangeAspect="1"/>
              </p:cNvSpPr>
              <p:nvPr/>
            </p:nvSpPr>
            <p:spPr>
              <a:xfrm>
                <a:off x="6798399"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grpSp>
          <p:nvGrpSpPr>
            <p:cNvPr id="41" name="グループ化 40">
              <a:extLst>
                <a:ext uri="{FF2B5EF4-FFF2-40B4-BE49-F238E27FC236}">
                  <a16:creationId xmlns:a16="http://schemas.microsoft.com/office/drawing/2014/main" id="{E9906E07-102B-4EE1-8D43-02F34C89DE53}"/>
                </a:ext>
              </a:extLst>
            </p:cNvPr>
            <p:cNvGrpSpPr>
              <a:grpSpLocks noChangeAspect="1"/>
            </p:cNvGrpSpPr>
            <p:nvPr/>
          </p:nvGrpSpPr>
          <p:grpSpPr>
            <a:xfrm>
              <a:off x="3459328" y="4224680"/>
              <a:ext cx="1140425" cy="1012500"/>
              <a:chOff x="250969" y="295495"/>
              <a:chExt cx="3649360" cy="3240000"/>
            </a:xfrm>
          </p:grpSpPr>
          <p:sp>
            <p:nvSpPr>
              <p:cNvPr id="42" name="グラフィックス 20">
                <a:extLst>
                  <a:ext uri="{FF2B5EF4-FFF2-40B4-BE49-F238E27FC236}">
                    <a16:creationId xmlns:a16="http://schemas.microsoft.com/office/drawing/2014/main" id="{F176A7E0-3777-4744-AE6F-2D93F7D0D70C}"/>
                  </a:ext>
                </a:extLst>
              </p:cNvPr>
              <p:cNvSpPr>
                <a:spLocks noChangeAspect="1"/>
              </p:cNvSpPr>
              <p:nvPr/>
            </p:nvSpPr>
            <p:spPr>
              <a:xfrm>
                <a:off x="2928329"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43" name="グラフィックス 24">
                <a:extLst>
                  <a:ext uri="{FF2B5EF4-FFF2-40B4-BE49-F238E27FC236}">
                    <a16:creationId xmlns:a16="http://schemas.microsoft.com/office/drawing/2014/main" id="{2BAC500A-D5AE-4FD8-9599-6CD6F05BCA44}"/>
                  </a:ext>
                </a:extLst>
              </p:cNvPr>
              <p:cNvSpPr>
                <a:spLocks noChangeAspect="1"/>
              </p:cNvSpPr>
              <p:nvPr/>
            </p:nvSpPr>
            <p:spPr>
              <a:xfrm>
                <a:off x="292832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44" name="グラフィックス 20">
                <a:extLst>
                  <a:ext uri="{FF2B5EF4-FFF2-40B4-BE49-F238E27FC236}">
                    <a16:creationId xmlns:a16="http://schemas.microsoft.com/office/drawing/2014/main" id="{0DDC5F5A-634C-4F6C-AB96-D37A7BF450A1}"/>
                  </a:ext>
                </a:extLst>
              </p:cNvPr>
              <p:cNvSpPr>
                <a:spLocks noChangeAspect="1"/>
              </p:cNvSpPr>
              <p:nvPr/>
            </p:nvSpPr>
            <p:spPr>
              <a:xfrm>
                <a:off x="2928329"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45" name="グラフィックス 44">
                <a:extLst>
                  <a:ext uri="{FF2B5EF4-FFF2-40B4-BE49-F238E27FC236}">
                    <a16:creationId xmlns:a16="http://schemas.microsoft.com/office/drawing/2014/main" id="{95C7A6B9-AF04-4342-B095-49490C207D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969" y="295495"/>
                <a:ext cx="2556560" cy="3240000"/>
              </a:xfrm>
              <a:prstGeom prst="rect">
                <a:avLst/>
              </a:prstGeom>
            </p:spPr>
          </p:pic>
        </p:grpSp>
        <p:grpSp>
          <p:nvGrpSpPr>
            <p:cNvPr id="46" name="グループ化 45">
              <a:extLst>
                <a:ext uri="{FF2B5EF4-FFF2-40B4-BE49-F238E27FC236}">
                  <a16:creationId xmlns:a16="http://schemas.microsoft.com/office/drawing/2014/main" id="{F85618D2-061B-4C5A-B362-FBAFBF148934}"/>
                </a:ext>
              </a:extLst>
            </p:cNvPr>
            <p:cNvGrpSpPr>
              <a:grpSpLocks noChangeAspect="1"/>
            </p:cNvGrpSpPr>
            <p:nvPr/>
          </p:nvGrpSpPr>
          <p:grpSpPr>
            <a:xfrm>
              <a:off x="5177133" y="4224680"/>
              <a:ext cx="1140425" cy="1012500"/>
              <a:chOff x="4374668" y="295495"/>
              <a:chExt cx="3649360" cy="3240000"/>
            </a:xfrm>
          </p:grpSpPr>
          <p:sp>
            <p:nvSpPr>
              <p:cNvPr id="47" name="グラフィックス 20">
                <a:extLst>
                  <a:ext uri="{FF2B5EF4-FFF2-40B4-BE49-F238E27FC236}">
                    <a16:creationId xmlns:a16="http://schemas.microsoft.com/office/drawing/2014/main" id="{51CD88CF-BECC-4412-9BE0-D27174F3C3DE}"/>
                  </a:ext>
                </a:extLst>
              </p:cNvPr>
              <p:cNvSpPr>
                <a:spLocks noChangeAspect="1"/>
              </p:cNvSpPr>
              <p:nvPr/>
            </p:nvSpPr>
            <p:spPr>
              <a:xfrm>
                <a:off x="7052028"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48" name="グラフィックス 47">
                <a:extLst>
                  <a:ext uri="{FF2B5EF4-FFF2-40B4-BE49-F238E27FC236}">
                    <a16:creationId xmlns:a16="http://schemas.microsoft.com/office/drawing/2014/main" id="{A2D55A49-91CA-453D-B380-3C2BF2D517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4668" y="295495"/>
                <a:ext cx="2556560" cy="3240000"/>
              </a:xfrm>
              <a:prstGeom prst="rect">
                <a:avLst/>
              </a:prstGeom>
            </p:spPr>
          </p:pic>
          <p:sp>
            <p:nvSpPr>
              <p:cNvPr id="49" name="グラフィックス 20">
                <a:extLst>
                  <a:ext uri="{FF2B5EF4-FFF2-40B4-BE49-F238E27FC236}">
                    <a16:creationId xmlns:a16="http://schemas.microsoft.com/office/drawing/2014/main" id="{982669A3-3DF6-45AE-8849-69C52FF4FE1A}"/>
                  </a:ext>
                </a:extLst>
              </p:cNvPr>
              <p:cNvSpPr>
                <a:spLocks noChangeAspect="1"/>
              </p:cNvSpPr>
              <p:nvPr/>
            </p:nvSpPr>
            <p:spPr>
              <a:xfrm>
                <a:off x="7052028"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50" name="グラフィックス 24">
                <a:extLst>
                  <a:ext uri="{FF2B5EF4-FFF2-40B4-BE49-F238E27FC236}">
                    <a16:creationId xmlns:a16="http://schemas.microsoft.com/office/drawing/2014/main" id="{5AB7F1D0-AAA3-490B-94F6-252FD48E4F67}"/>
                  </a:ext>
                </a:extLst>
              </p:cNvPr>
              <p:cNvSpPr>
                <a:spLocks noChangeAspect="1"/>
              </p:cNvSpPr>
              <p:nvPr/>
            </p:nvSpPr>
            <p:spPr>
              <a:xfrm>
                <a:off x="7052028" y="1427731"/>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grpSp>
        <p:grpSp>
          <p:nvGrpSpPr>
            <p:cNvPr id="51" name="グループ化 50">
              <a:extLst>
                <a:ext uri="{FF2B5EF4-FFF2-40B4-BE49-F238E27FC236}">
                  <a16:creationId xmlns:a16="http://schemas.microsoft.com/office/drawing/2014/main" id="{18309D20-422F-4BB9-B6D7-C1FF5835C9BE}"/>
                </a:ext>
              </a:extLst>
            </p:cNvPr>
            <p:cNvGrpSpPr>
              <a:grpSpLocks noChangeAspect="1"/>
            </p:cNvGrpSpPr>
            <p:nvPr/>
          </p:nvGrpSpPr>
          <p:grpSpPr>
            <a:xfrm>
              <a:off x="6889237" y="4225231"/>
              <a:ext cx="1140425" cy="1012500"/>
              <a:chOff x="8291671" y="295495"/>
              <a:chExt cx="3649360" cy="3240000"/>
            </a:xfrm>
          </p:grpSpPr>
          <p:sp>
            <p:nvSpPr>
              <p:cNvPr id="52" name="グラフィックス 24">
                <a:extLst>
                  <a:ext uri="{FF2B5EF4-FFF2-40B4-BE49-F238E27FC236}">
                    <a16:creationId xmlns:a16="http://schemas.microsoft.com/office/drawing/2014/main" id="{3DA81475-85DB-4D4D-B39D-055944083983}"/>
                  </a:ext>
                </a:extLst>
              </p:cNvPr>
              <p:cNvSpPr>
                <a:spLocks noChangeAspect="1"/>
              </p:cNvSpPr>
              <p:nvPr/>
            </p:nvSpPr>
            <p:spPr>
              <a:xfrm>
                <a:off x="10969031"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53" name="グラフィックス 20">
                <a:extLst>
                  <a:ext uri="{FF2B5EF4-FFF2-40B4-BE49-F238E27FC236}">
                    <a16:creationId xmlns:a16="http://schemas.microsoft.com/office/drawing/2014/main" id="{642E4110-D21D-4F6E-9CD2-0F942D7EB346}"/>
                  </a:ext>
                </a:extLst>
              </p:cNvPr>
              <p:cNvSpPr>
                <a:spLocks noChangeAspect="1"/>
              </p:cNvSpPr>
              <p:nvPr/>
            </p:nvSpPr>
            <p:spPr>
              <a:xfrm>
                <a:off x="10969031"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54" name="グラフィックス 53">
                <a:extLst>
                  <a:ext uri="{FF2B5EF4-FFF2-40B4-BE49-F238E27FC236}">
                    <a16:creationId xmlns:a16="http://schemas.microsoft.com/office/drawing/2014/main" id="{333A4DE1-53E5-435E-BD97-573B0DFF7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1671" y="295495"/>
                <a:ext cx="2556560" cy="3240000"/>
              </a:xfrm>
              <a:prstGeom prst="rect">
                <a:avLst/>
              </a:prstGeom>
            </p:spPr>
          </p:pic>
          <p:sp>
            <p:nvSpPr>
              <p:cNvPr id="55" name="グラフィックス 20">
                <a:extLst>
                  <a:ext uri="{FF2B5EF4-FFF2-40B4-BE49-F238E27FC236}">
                    <a16:creationId xmlns:a16="http://schemas.microsoft.com/office/drawing/2014/main" id="{C13D5C59-8AC8-4B79-8F98-6A9F3F923828}"/>
                  </a:ext>
                </a:extLst>
              </p:cNvPr>
              <p:cNvSpPr>
                <a:spLocks noChangeAspect="1"/>
              </p:cNvSpPr>
              <p:nvPr/>
            </p:nvSpPr>
            <p:spPr>
              <a:xfrm>
                <a:off x="10969031"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grpSp>
          <p:nvGrpSpPr>
            <p:cNvPr id="56" name="グループ化 55">
              <a:extLst>
                <a:ext uri="{FF2B5EF4-FFF2-40B4-BE49-F238E27FC236}">
                  <a16:creationId xmlns:a16="http://schemas.microsoft.com/office/drawing/2014/main" id="{6C391149-CCC5-4787-83C3-6BC25EED82B0}"/>
                </a:ext>
              </a:extLst>
            </p:cNvPr>
            <p:cNvGrpSpPr>
              <a:grpSpLocks noChangeAspect="1"/>
            </p:cNvGrpSpPr>
            <p:nvPr/>
          </p:nvGrpSpPr>
          <p:grpSpPr>
            <a:xfrm>
              <a:off x="5174283" y="5573680"/>
              <a:ext cx="1140425" cy="1012500"/>
              <a:chOff x="4374668" y="295495"/>
              <a:chExt cx="3649360" cy="3240000"/>
            </a:xfrm>
          </p:grpSpPr>
          <p:sp>
            <p:nvSpPr>
              <p:cNvPr id="57" name="グラフィックス 20">
                <a:extLst>
                  <a:ext uri="{FF2B5EF4-FFF2-40B4-BE49-F238E27FC236}">
                    <a16:creationId xmlns:a16="http://schemas.microsoft.com/office/drawing/2014/main" id="{BC303964-D749-4D23-869D-A3C166C8EB25}"/>
                  </a:ext>
                </a:extLst>
              </p:cNvPr>
              <p:cNvSpPr>
                <a:spLocks noChangeAspect="1"/>
              </p:cNvSpPr>
              <p:nvPr/>
            </p:nvSpPr>
            <p:spPr>
              <a:xfrm>
                <a:off x="7052028"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58" name="グラフィックス 20">
                <a:extLst>
                  <a:ext uri="{FF2B5EF4-FFF2-40B4-BE49-F238E27FC236}">
                    <a16:creationId xmlns:a16="http://schemas.microsoft.com/office/drawing/2014/main" id="{D2D12715-EF17-4DE1-BDD2-1F850A9D5015}"/>
                  </a:ext>
                </a:extLst>
              </p:cNvPr>
              <p:cNvSpPr>
                <a:spLocks noChangeAspect="1"/>
              </p:cNvSpPr>
              <p:nvPr/>
            </p:nvSpPr>
            <p:spPr>
              <a:xfrm>
                <a:off x="7052028"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59" name="グラフィックス 58">
                <a:extLst>
                  <a:ext uri="{FF2B5EF4-FFF2-40B4-BE49-F238E27FC236}">
                    <a16:creationId xmlns:a16="http://schemas.microsoft.com/office/drawing/2014/main" id="{EFD8C0EA-E9BD-4F77-BC4F-337F7F792C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4668" y="295495"/>
                <a:ext cx="2556560" cy="3240000"/>
              </a:xfrm>
              <a:prstGeom prst="rect">
                <a:avLst/>
              </a:prstGeom>
            </p:spPr>
          </p:pic>
          <p:sp>
            <p:nvSpPr>
              <p:cNvPr id="60" name="グラフィックス 20">
                <a:extLst>
                  <a:ext uri="{FF2B5EF4-FFF2-40B4-BE49-F238E27FC236}">
                    <a16:creationId xmlns:a16="http://schemas.microsoft.com/office/drawing/2014/main" id="{9388E822-6475-4040-AFE9-6F0F0F3D5DCB}"/>
                  </a:ext>
                </a:extLst>
              </p:cNvPr>
              <p:cNvSpPr>
                <a:spLocks noChangeAspect="1"/>
              </p:cNvSpPr>
              <p:nvPr/>
            </p:nvSpPr>
            <p:spPr>
              <a:xfrm>
                <a:off x="7052028"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cxnSp>
          <p:nvCxnSpPr>
            <p:cNvPr id="61" name="直線コネクタ 60">
              <a:extLst>
                <a:ext uri="{FF2B5EF4-FFF2-40B4-BE49-F238E27FC236}">
                  <a16:creationId xmlns:a16="http://schemas.microsoft.com/office/drawing/2014/main" id="{E589596E-7D5F-4579-B1A7-5B518F98631F}"/>
                </a:ext>
              </a:extLst>
            </p:cNvPr>
            <p:cNvCxnSpPr>
              <a:cxnSpLocks/>
              <a:stCxn id="23" idx="2"/>
              <a:endCxn id="33" idx="0"/>
            </p:cNvCxnSpPr>
            <p:nvPr/>
          </p:nvCxnSpPr>
          <p:spPr>
            <a:xfrm flipH="1">
              <a:off x="3858791" y="2354831"/>
              <a:ext cx="1714955" cy="336499"/>
            </a:xfrm>
            <a:prstGeom prst="line">
              <a:avLst/>
            </a:prstGeom>
            <a:ln/>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AC0753BA-097D-4D57-8B81-0D7F8EA314A4}"/>
                </a:ext>
              </a:extLst>
            </p:cNvPr>
            <p:cNvCxnSpPr>
              <a:cxnSpLocks/>
              <a:stCxn id="23" idx="2"/>
              <a:endCxn id="38" idx="0"/>
            </p:cNvCxnSpPr>
            <p:nvPr/>
          </p:nvCxnSpPr>
          <p:spPr>
            <a:xfrm>
              <a:off x="5573746" y="2354831"/>
              <a:ext cx="0" cy="336499"/>
            </a:xfrm>
            <a:prstGeom prst="line">
              <a:avLst/>
            </a:prstGeom>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77E67584-4B38-4F07-A9BC-E77F4DB9DC12}"/>
                </a:ext>
              </a:extLst>
            </p:cNvPr>
            <p:cNvCxnSpPr>
              <a:cxnSpLocks/>
              <a:stCxn id="28" idx="0"/>
              <a:endCxn id="23" idx="2"/>
            </p:cNvCxnSpPr>
            <p:nvPr/>
          </p:nvCxnSpPr>
          <p:spPr>
            <a:xfrm flipH="1" flipV="1">
              <a:off x="5573746" y="2354831"/>
              <a:ext cx="1714954" cy="336499"/>
            </a:xfrm>
            <a:prstGeom prst="line">
              <a:avLst/>
            </a:prstGeom>
          </p:spPr>
          <p:style>
            <a:lnRef idx="3">
              <a:schemeClr val="dk1"/>
            </a:lnRef>
            <a:fillRef idx="0">
              <a:schemeClr val="dk1"/>
            </a:fillRef>
            <a:effectRef idx="2">
              <a:schemeClr val="dk1"/>
            </a:effectRef>
            <a:fontRef idx="minor">
              <a:schemeClr val="tx1"/>
            </a:fontRef>
          </p:style>
        </p:cxnSp>
        <p:cxnSp>
          <p:nvCxnSpPr>
            <p:cNvPr id="64" name="直線コネクタ 63">
              <a:extLst>
                <a:ext uri="{FF2B5EF4-FFF2-40B4-BE49-F238E27FC236}">
                  <a16:creationId xmlns:a16="http://schemas.microsoft.com/office/drawing/2014/main" id="{12E71A01-1E71-458A-802E-9CDA3A073991}"/>
                </a:ext>
              </a:extLst>
            </p:cNvPr>
            <p:cNvCxnSpPr>
              <a:cxnSpLocks/>
              <a:stCxn id="33" idx="2"/>
              <a:endCxn id="45" idx="0"/>
            </p:cNvCxnSpPr>
            <p:nvPr/>
          </p:nvCxnSpPr>
          <p:spPr>
            <a:xfrm>
              <a:off x="3858791" y="3703831"/>
              <a:ext cx="0" cy="520850"/>
            </a:xfrm>
            <a:prstGeom prst="line">
              <a:avLst/>
            </a:prstGeom>
          </p:spPr>
          <p:style>
            <a:lnRef idx="3">
              <a:schemeClr val="dk1"/>
            </a:lnRef>
            <a:fillRef idx="0">
              <a:schemeClr val="dk1"/>
            </a:fillRef>
            <a:effectRef idx="2">
              <a:schemeClr val="dk1"/>
            </a:effectRef>
            <a:fontRef idx="minor">
              <a:schemeClr val="tx1"/>
            </a:fontRef>
          </p:style>
        </p:cxnSp>
        <p:cxnSp>
          <p:nvCxnSpPr>
            <p:cNvPr id="65" name="直線コネクタ 64">
              <a:extLst>
                <a:ext uri="{FF2B5EF4-FFF2-40B4-BE49-F238E27FC236}">
                  <a16:creationId xmlns:a16="http://schemas.microsoft.com/office/drawing/2014/main" id="{CE2212AE-6184-4F72-8B0D-9F282B781E94}"/>
                </a:ext>
              </a:extLst>
            </p:cNvPr>
            <p:cNvCxnSpPr>
              <a:stCxn id="33" idx="2"/>
              <a:endCxn id="48" idx="0"/>
            </p:cNvCxnSpPr>
            <p:nvPr/>
          </p:nvCxnSpPr>
          <p:spPr>
            <a:xfrm>
              <a:off x="3858791" y="3703830"/>
              <a:ext cx="1717805" cy="520850"/>
            </a:xfrm>
            <a:prstGeom prst="line">
              <a:avLst/>
            </a:prstGeom>
          </p:spPr>
          <p:style>
            <a:lnRef idx="3">
              <a:schemeClr val="dk1"/>
            </a:lnRef>
            <a:fillRef idx="0">
              <a:schemeClr val="dk1"/>
            </a:fillRef>
            <a:effectRef idx="2">
              <a:schemeClr val="dk1"/>
            </a:effectRef>
            <a:fontRef idx="minor">
              <a:schemeClr val="tx1"/>
            </a:fontRef>
          </p:style>
        </p:cxnSp>
        <p:cxnSp>
          <p:nvCxnSpPr>
            <p:cNvPr id="66" name="直線コネクタ 65">
              <a:extLst>
                <a:ext uri="{FF2B5EF4-FFF2-40B4-BE49-F238E27FC236}">
                  <a16:creationId xmlns:a16="http://schemas.microsoft.com/office/drawing/2014/main" id="{7AD409D3-DF0E-4B17-B4EB-CD19A92126AF}"/>
                </a:ext>
              </a:extLst>
            </p:cNvPr>
            <p:cNvCxnSpPr>
              <a:stCxn id="38" idx="2"/>
              <a:endCxn id="45" idx="0"/>
            </p:cNvCxnSpPr>
            <p:nvPr/>
          </p:nvCxnSpPr>
          <p:spPr>
            <a:xfrm flipH="1">
              <a:off x="3858791" y="3703830"/>
              <a:ext cx="1714955" cy="520850"/>
            </a:xfrm>
            <a:prstGeom prst="line">
              <a:avLst/>
            </a:prstGeom>
          </p:spPr>
          <p:style>
            <a:lnRef idx="3">
              <a:schemeClr val="dk1"/>
            </a:lnRef>
            <a:fillRef idx="0">
              <a:schemeClr val="dk1"/>
            </a:fillRef>
            <a:effectRef idx="2">
              <a:schemeClr val="dk1"/>
            </a:effectRef>
            <a:fontRef idx="minor">
              <a:schemeClr val="tx1"/>
            </a:fontRef>
          </p:style>
        </p:cxnSp>
        <p:cxnSp>
          <p:nvCxnSpPr>
            <p:cNvPr id="67" name="直線コネクタ 66">
              <a:extLst>
                <a:ext uri="{FF2B5EF4-FFF2-40B4-BE49-F238E27FC236}">
                  <a16:creationId xmlns:a16="http://schemas.microsoft.com/office/drawing/2014/main" id="{23BCC45E-C64B-4ABF-B829-2119384383F2}"/>
                </a:ext>
              </a:extLst>
            </p:cNvPr>
            <p:cNvCxnSpPr>
              <a:stCxn id="38" idx="2"/>
              <a:endCxn id="54" idx="0"/>
            </p:cNvCxnSpPr>
            <p:nvPr/>
          </p:nvCxnSpPr>
          <p:spPr>
            <a:xfrm>
              <a:off x="5573746" y="3703830"/>
              <a:ext cx="1714954" cy="521401"/>
            </a:xfrm>
            <a:prstGeom prst="line">
              <a:avLst/>
            </a:prstGeom>
          </p:spPr>
          <p:style>
            <a:lnRef idx="3">
              <a:schemeClr val="dk1"/>
            </a:lnRef>
            <a:fillRef idx="0">
              <a:schemeClr val="dk1"/>
            </a:fillRef>
            <a:effectRef idx="2">
              <a:schemeClr val="dk1"/>
            </a:effectRef>
            <a:fontRef idx="minor">
              <a:schemeClr val="tx1"/>
            </a:fontRef>
          </p:style>
        </p:cxnSp>
        <p:cxnSp>
          <p:nvCxnSpPr>
            <p:cNvPr id="68" name="直線コネクタ 67">
              <a:extLst>
                <a:ext uri="{FF2B5EF4-FFF2-40B4-BE49-F238E27FC236}">
                  <a16:creationId xmlns:a16="http://schemas.microsoft.com/office/drawing/2014/main" id="{A2B9AEEB-335E-4436-816D-A4820893E138}"/>
                </a:ext>
              </a:extLst>
            </p:cNvPr>
            <p:cNvCxnSpPr>
              <a:stCxn id="28" idx="2"/>
              <a:endCxn id="48" idx="0"/>
            </p:cNvCxnSpPr>
            <p:nvPr/>
          </p:nvCxnSpPr>
          <p:spPr>
            <a:xfrm flipH="1">
              <a:off x="5576596" y="3703830"/>
              <a:ext cx="1712104" cy="520850"/>
            </a:xfrm>
            <a:prstGeom prst="line">
              <a:avLst/>
            </a:prstGeom>
          </p:spPr>
          <p:style>
            <a:lnRef idx="3">
              <a:schemeClr val="dk1"/>
            </a:lnRef>
            <a:fillRef idx="0">
              <a:schemeClr val="dk1"/>
            </a:fillRef>
            <a:effectRef idx="2">
              <a:schemeClr val="dk1"/>
            </a:effectRef>
            <a:fontRef idx="minor">
              <a:schemeClr val="tx1"/>
            </a:fontRef>
          </p:style>
        </p:cxnSp>
        <p:cxnSp>
          <p:nvCxnSpPr>
            <p:cNvPr id="69" name="直線コネクタ 68">
              <a:extLst>
                <a:ext uri="{FF2B5EF4-FFF2-40B4-BE49-F238E27FC236}">
                  <a16:creationId xmlns:a16="http://schemas.microsoft.com/office/drawing/2014/main" id="{FDA3D5D6-4332-4BBF-BEC8-FD4CACFFE1EB}"/>
                </a:ext>
              </a:extLst>
            </p:cNvPr>
            <p:cNvCxnSpPr>
              <a:cxnSpLocks/>
              <a:stCxn id="28" idx="2"/>
              <a:endCxn id="54" idx="0"/>
            </p:cNvCxnSpPr>
            <p:nvPr/>
          </p:nvCxnSpPr>
          <p:spPr>
            <a:xfrm>
              <a:off x="7288700" y="3703831"/>
              <a:ext cx="0" cy="521401"/>
            </a:xfrm>
            <a:prstGeom prst="line">
              <a:avLst/>
            </a:prstGeom>
          </p:spPr>
          <p:style>
            <a:lnRef idx="3">
              <a:schemeClr val="dk1"/>
            </a:lnRef>
            <a:fillRef idx="0">
              <a:schemeClr val="dk1"/>
            </a:fillRef>
            <a:effectRef idx="2">
              <a:schemeClr val="dk1"/>
            </a:effectRef>
            <a:fontRef idx="minor">
              <a:schemeClr val="tx1"/>
            </a:fontRef>
          </p:style>
        </p:cxnSp>
        <p:cxnSp>
          <p:nvCxnSpPr>
            <p:cNvPr id="70" name="直線コネクタ 69">
              <a:extLst>
                <a:ext uri="{FF2B5EF4-FFF2-40B4-BE49-F238E27FC236}">
                  <a16:creationId xmlns:a16="http://schemas.microsoft.com/office/drawing/2014/main" id="{199C2D83-61E7-4F09-8CA5-70DE2349CDDC}"/>
                </a:ext>
              </a:extLst>
            </p:cNvPr>
            <p:cNvCxnSpPr>
              <a:cxnSpLocks/>
              <a:stCxn id="45" idx="2"/>
              <a:endCxn id="59" idx="0"/>
            </p:cNvCxnSpPr>
            <p:nvPr/>
          </p:nvCxnSpPr>
          <p:spPr>
            <a:xfrm>
              <a:off x="3858791" y="5237180"/>
              <a:ext cx="1714955" cy="336500"/>
            </a:xfrm>
            <a:prstGeom prst="line">
              <a:avLst/>
            </a:prstGeom>
          </p:spPr>
          <p:style>
            <a:lnRef idx="3">
              <a:schemeClr val="dk1"/>
            </a:lnRef>
            <a:fillRef idx="0">
              <a:schemeClr val="dk1"/>
            </a:fillRef>
            <a:effectRef idx="2">
              <a:schemeClr val="dk1"/>
            </a:effectRef>
            <a:fontRef idx="minor">
              <a:schemeClr val="tx1"/>
            </a:fontRef>
          </p:style>
        </p:cxnSp>
        <p:cxnSp>
          <p:nvCxnSpPr>
            <p:cNvPr id="71" name="直線コネクタ 70">
              <a:extLst>
                <a:ext uri="{FF2B5EF4-FFF2-40B4-BE49-F238E27FC236}">
                  <a16:creationId xmlns:a16="http://schemas.microsoft.com/office/drawing/2014/main" id="{48D41B9F-8205-4B2B-9F60-E31C8C8C4247}"/>
                </a:ext>
              </a:extLst>
            </p:cNvPr>
            <p:cNvCxnSpPr>
              <a:stCxn id="48" idx="2"/>
              <a:endCxn id="59" idx="0"/>
            </p:cNvCxnSpPr>
            <p:nvPr/>
          </p:nvCxnSpPr>
          <p:spPr>
            <a:xfrm flipH="1">
              <a:off x="5573746" y="5237180"/>
              <a:ext cx="2850" cy="336500"/>
            </a:xfrm>
            <a:prstGeom prst="line">
              <a:avLst/>
            </a:prstGeom>
          </p:spPr>
          <p:style>
            <a:lnRef idx="3">
              <a:schemeClr val="dk1"/>
            </a:lnRef>
            <a:fillRef idx="0">
              <a:schemeClr val="dk1"/>
            </a:fillRef>
            <a:effectRef idx="2">
              <a:schemeClr val="dk1"/>
            </a:effectRef>
            <a:fontRef idx="minor">
              <a:schemeClr val="tx1"/>
            </a:fontRef>
          </p:style>
        </p:cxnSp>
        <p:cxnSp>
          <p:nvCxnSpPr>
            <p:cNvPr id="72" name="直線コネクタ 71">
              <a:extLst>
                <a:ext uri="{FF2B5EF4-FFF2-40B4-BE49-F238E27FC236}">
                  <a16:creationId xmlns:a16="http://schemas.microsoft.com/office/drawing/2014/main" id="{37D1C515-FCB1-42F8-8F82-38F0CE37C384}"/>
                </a:ext>
              </a:extLst>
            </p:cNvPr>
            <p:cNvCxnSpPr>
              <a:stCxn id="54" idx="2"/>
              <a:endCxn id="59" idx="0"/>
            </p:cNvCxnSpPr>
            <p:nvPr/>
          </p:nvCxnSpPr>
          <p:spPr>
            <a:xfrm flipH="1">
              <a:off x="5573746" y="5237731"/>
              <a:ext cx="1714954" cy="335949"/>
            </a:xfrm>
            <a:prstGeom prst="line">
              <a:avLst/>
            </a:prstGeom>
          </p:spPr>
          <p:style>
            <a:lnRef idx="3">
              <a:schemeClr val="dk1"/>
            </a:lnRef>
            <a:fillRef idx="0">
              <a:schemeClr val="dk1"/>
            </a:fillRef>
            <a:effectRef idx="2">
              <a:schemeClr val="dk1"/>
            </a:effectRef>
            <a:fontRef idx="minor">
              <a:schemeClr val="tx1"/>
            </a:fontRef>
          </p:style>
        </p:cxnSp>
      </p:grpSp>
      <p:sp>
        <p:nvSpPr>
          <p:cNvPr id="5" name="正方形/長方形 4">
            <a:extLst>
              <a:ext uri="{FF2B5EF4-FFF2-40B4-BE49-F238E27FC236}">
                <a16:creationId xmlns:a16="http://schemas.microsoft.com/office/drawing/2014/main" id="{5373CDC6-D9E0-4C39-BEEA-271626083731}"/>
              </a:ext>
            </a:extLst>
          </p:cNvPr>
          <p:cNvSpPr/>
          <p:nvPr/>
        </p:nvSpPr>
        <p:spPr>
          <a:xfrm>
            <a:off x="4044097" y="1306370"/>
            <a:ext cx="4602832" cy="5434780"/>
          </a:xfrm>
          <a:prstGeom prst="rect">
            <a:avLst/>
          </a:prstGeom>
          <a:solidFill>
            <a:schemeClr val="bg1">
              <a:alpha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accent1"/>
              </a:solidFill>
            </a:endParaRPr>
          </a:p>
        </p:txBody>
      </p:sp>
      <p:grpSp>
        <p:nvGrpSpPr>
          <p:cNvPr id="74" name="グループ化 73">
            <a:extLst>
              <a:ext uri="{FF2B5EF4-FFF2-40B4-BE49-F238E27FC236}">
                <a16:creationId xmlns:a16="http://schemas.microsoft.com/office/drawing/2014/main" id="{FBAA0C22-7DA0-4FD8-B8B4-943BF80BD6C4}"/>
              </a:ext>
            </a:extLst>
          </p:cNvPr>
          <p:cNvGrpSpPr>
            <a:grpSpLocks noChangeAspect="1"/>
          </p:cNvGrpSpPr>
          <p:nvPr/>
        </p:nvGrpSpPr>
        <p:grpSpPr>
          <a:xfrm>
            <a:off x="4305064" y="2872801"/>
            <a:ext cx="1031149" cy="915481"/>
            <a:chOff x="250969" y="295495"/>
            <a:chExt cx="3649360" cy="3240000"/>
          </a:xfrm>
        </p:grpSpPr>
        <p:sp>
          <p:nvSpPr>
            <p:cNvPr id="75" name="グラフィックス 24">
              <a:extLst>
                <a:ext uri="{FF2B5EF4-FFF2-40B4-BE49-F238E27FC236}">
                  <a16:creationId xmlns:a16="http://schemas.microsoft.com/office/drawing/2014/main" id="{13258499-0AB8-4720-BA52-B25A188B1529}"/>
                </a:ext>
              </a:extLst>
            </p:cNvPr>
            <p:cNvSpPr>
              <a:spLocks noChangeAspect="1"/>
            </p:cNvSpPr>
            <p:nvPr/>
          </p:nvSpPr>
          <p:spPr>
            <a:xfrm>
              <a:off x="292832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76" name="グラフィックス 75">
              <a:extLst>
                <a:ext uri="{FF2B5EF4-FFF2-40B4-BE49-F238E27FC236}">
                  <a16:creationId xmlns:a16="http://schemas.microsoft.com/office/drawing/2014/main" id="{6E5CA90B-9542-41B5-A06B-BE1E2BD992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969" y="295495"/>
              <a:ext cx="2556560" cy="3240000"/>
            </a:xfrm>
            <a:prstGeom prst="rect">
              <a:avLst/>
            </a:prstGeom>
          </p:spPr>
        </p:pic>
        <p:sp>
          <p:nvSpPr>
            <p:cNvPr id="77" name="グラフィックス 24">
              <a:extLst>
                <a:ext uri="{FF2B5EF4-FFF2-40B4-BE49-F238E27FC236}">
                  <a16:creationId xmlns:a16="http://schemas.microsoft.com/office/drawing/2014/main" id="{CF92A662-0F44-4C91-9C74-72F4F140290B}"/>
                </a:ext>
              </a:extLst>
            </p:cNvPr>
            <p:cNvSpPr>
              <a:spLocks noChangeAspect="1"/>
            </p:cNvSpPr>
            <p:nvPr/>
          </p:nvSpPr>
          <p:spPr>
            <a:xfrm>
              <a:off x="2928329" y="1429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78" name="グラフィックス 20">
              <a:extLst>
                <a:ext uri="{FF2B5EF4-FFF2-40B4-BE49-F238E27FC236}">
                  <a16:creationId xmlns:a16="http://schemas.microsoft.com/office/drawing/2014/main" id="{3B0540EB-4ADF-44EA-ADF2-AB33CBC33DF2}"/>
                </a:ext>
              </a:extLst>
            </p:cNvPr>
            <p:cNvSpPr>
              <a:spLocks noChangeAspect="1"/>
            </p:cNvSpPr>
            <p:nvPr/>
          </p:nvSpPr>
          <p:spPr>
            <a:xfrm>
              <a:off x="2928329"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grpSp>
        <p:nvGrpSpPr>
          <p:cNvPr id="79" name="グループ化 78">
            <a:extLst>
              <a:ext uri="{FF2B5EF4-FFF2-40B4-BE49-F238E27FC236}">
                <a16:creationId xmlns:a16="http://schemas.microsoft.com/office/drawing/2014/main" id="{AEA0643F-0DD3-46B2-A9E0-E497B1683171}"/>
              </a:ext>
            </a:extLst>
          </p:cNvPr>
          <p:cNvGrpSpPr>
            <a:grpSpLocks noChangeAspect="1"/>
          </p:cNvGrpSpPr>
          <p:nvPr/>
        </p:nvGrpSpPr>
        <p:grpSpPr>
          <a:xfrm>
            <a:off x="4305064" y="4259224"/>
            <a:ext cx="1031149" cy="915481"/>
            <a:chOff x="250969" y="295495"/>
            <a:chExt cx="3649360" cy="3240000"/>
          </a:xfrm>
        </p:grpSpPr>
        <p:sp>
          <p:nvSpPr>
            <p:cNvPr id="80" name="グラフィックス 20">
              <a:extLst>
                <a:ext uri="{FF2B5EF4-FFF2-40B4-BE49-F238E27FC236}">
                  <a16:creationId xmlns:a16="http://schemas.microsoft.com/office/drawing/2014/main" id="{54D281A1-6073-408D-AFC4-0B22E8DC7592}"/>
                </a:ext>
              </a:extLst>
            </p:cNvPr>
            <p:cNvSpPr>
              <a:spLocks noChangeAspect="1"/>
            </p:cNvSpPr>
            <p:nvPr/>
          </p:nvSpPr>
          <p:spPr>
            <a:xfrm>
              <a:off x="2928329"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81" name="グラフィックス 24">
              <a:extLst>
                <a:ext uri="{FF2B5EF4-FFF2-40B4-BE49-F238E27FC236}">
                  <a16:creationId xmlns:a16="http://schemas.microsoft.com/office/drawing/2014/main" id="{CC718E36-9A8D-462D-A3D0-4AB2D4C8D4A6}"/>
                </a:ext>
              </a:extLst>
            </p:cNvPr>
            <p:cNvSpPr>
              <a:spLocks noChangeAspect="1"/>
            </p:cNvSpPr>
            <p:nvPr/>
          </p:nvSpPr>
          <p:spPr>
            <a:xfrm>
              <a:off x="292832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82" name="グラフィックス 20">
              <a:extLst>
                <a:ext uri="{FF2B5EF4-FFF2-40B4-BE49-F238E27FC236}">
                  <a16:creationId xmlns:a16="http://schemas.microsoft.com/office/drawing/2014/main" id="{2AFD4708-0194-4B2F-80AA-DB1B4AECF0A4}"/>
                </a:ext>
              </a:extLst>
            </p:cNvPr>
            <p:cNvSpPr>
              <a:spLocks noChangeAspect="1"/>
            </p:cNvSpPr>
            <p:nvPr/>
          </p:nvSpPr>
          <p:spPr>
            <a:xfrm>
              <a:off x="2928329"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83" name="グラフィックス 82">
              <a:extLst>
                <a:ext uri="{FF2B5EF4-FFF2-40B4-BE49-F238E27FC236}">
                  <a16:creationId xmlns:a16="http://schemas.microsoft.com/office/drawing/2014/main" id="{DF801068-2558-45BB-918F-1936367CFF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969" y="295495"/>
              <a:ext cx="2556560" cy="3240000"/>
            </a:xfrm>
            <a:prstGeom prst="rect">
              <a:avLst/>
            </a:prstGeom>
          </p:spPr>
        </p:pic>
      </p:grpSp>
      <p:grpSp>
        <p:nvGrpSpPr>
          <p:cNvPr id="84" name="グループ化 83">
            <a:extLst>
              <a:ext uri="{FF2B5EF4-FFF2-40B4-BE49-F238E27FC236}">
                <a16:creationId xmlns:a16="http://schemas.microsoft.com/office/drawing/2014/main" id="{84668898-35D7-4A77-9B2D-EEE9D3AEF43B}"/>
              </a:ext>
            </a:extLst>
          </p:cNvPr>
          <p:cNvGrpSpPr>
            <a:grpSpLocks noChangeAspect="1"/>
          </p:cNvGrpSpPr>
          <p:nvPr/>
        </p:nvGrpSpPr>
        <p:grpSpPr>
          <a:xfrm>
            <a:off x="7406316" y="4259722"/>
            <a:ext cx="1031149" cy="915481"/>
            <a:chOff x="8291671" y="295495"/>
            <a:chExt cx="3649360" cy="3240000"/>
          </a:xfrm>
        </p:grpSpPr>
        <p:sp>
          <p:nvSpPr>
            <p:cNvPr id="85" name="グラフィックス 24">
              <a:extLst>
                <a:ext uri="{FF2B5EF4-FFF2-40B4-BE49-F238E27FC236}">
                  <a16:creationId xmlns:a16="http://schemas.microsoft.com/office/drawing/2014/main" id="{7A13029A-6AB3-4F07-AA6C-6123534744C7}"/>
                </a:ext>
              </a:extLst>
            </p:cNvPr>
            <p:cNvSpPr>
              <a:spLocks noChangeAspect="1"/>
            </p:cNvSpPr>
            <p:nvPr/>
          </p:nvSpPr>
          <p:spPr>
            <a:xfrm>
              <a:off x="10969031"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86" name="グラフィックス 20">
              <a:extLst>
                <a:ext uri="{FF2B5EF4-FFF2-40B4-BE49-F238E27FC236}">
                  <a16:creationId xmlns:a16="http://schemas.microsoft.com/office/drawing/2014/main" id="{838BF2C7-B92C-4D24-B93C-B3D4AF699B3A}"/>
                </a:ext>
              </a:extLst>
            </p:cNvPr>
            <p:cNvSpPr>
              <a:spLocks noChangeAspect="1"/>
            </p:cNvSpPr>
            <p:nvPr/>
          </p:nvSpPr>
          <p:spPr>
            <a:xfrm>
              <a:off x="10969031"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87" name="グラフィックス 86">
              <a:extLst>
                <a:ext uri="{FF2B5EF4-FFF2-40B4-BE49-F238E27FC236}">
                  <a16:creationId xmlns:a16="http://schemas.microsoft.com/office/drawing/2014/main" id="{12670508-399B-48CF-9F0C-2422A61EC3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1671" y="295495"/>
              <a:ext cx="2556560" cy="3240000"/>
            </a:xfrm>
            <a:prstGeom prst="rect">
              <a:avLst/>
            </a:prstGeom>
          </p:spPr>
        </p:pic>
        <p:sp>
          <p:nvSpPr>
            <p:cNvPr id="88" name="グラフィックス 20">
              <a:extLst>
                <a:ext uri="{FF2B5EF4-FFF2-40B4-BE49-F238E27FC236}">
                  <a16:creationId xmlns:a16="http://schemas.microsoft.com/office/drawing/2014/main" id="{5807A2DE-23E6-4282-A4AF-7A29C1E5977F}"/>
                </a:ext>
              </a:extLst>
            </p:cNvPr>
            <p:cNvSpPr>
              <a:spLocks noChangeAspect="1"/>
            </p:cNvSpPr>
            <p:nvPr/>
          </p:nvSpPr>
          <p:spPr>
            <a:xfrm>
              <a:off x="10969031"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cxnSp>
        <p:nvCxnSpPr>
          <p:cNvPr id="89" name="直線コネクタ 88">
            <a:extLst>
              <a:ext uri="{FF2B5EF4-FFF2-40B4-BE49-F238E27FC236}">
                <a16:creationId xmlns:a16="http://schemas.microsoft.com/office/drawing/2014/main" id="{97C24425-FAD2-4FFF-8E49-327CED8A7E66}"/>
              </a:ext>
            </a:extLst>
          </p:cNvPr>
          <p:cNvCxnSpPr>
            <a:cxnSpLocks/>
            <a:stCxn id="76" idx="2"/>
            <a:endCxn id="83" idx="0"/>
          </p:cNvCxnSpPr>
          <p:nvPr/>
        </p:nvCxnSpPr>
        <p:spPr>
          <a:xfrm>
            <a:off x="4666250" y="3788283"/>
            <a:ext cx="0" cy="470942"/>
          </a:xfrm>
          <a:prstGeom prst="line">
            <a:avLst/>
          </a:prstGeom>
          <a:ln w="31750"/>
        </p:spPr>
        <p:style>
          <a:lnRef idx="3">
            <a:schemeClr val="dk1"/>
          </a:lnRef>
          <a:fillRef idx="0">
            <a:schemeClr val="dk1"/>
          </a:fillRef>
          <a:effectRef idx="2">
            <a:schemeClr val="dk1"/>
          </a:effectRef>
          <a:fontRef idx="minor">
            <a:schemeClr val="tx1"/>
          </a:fontRef>
        </p:style>
      </p:cxnSp>
      <p:grpSp>
        <p:nvGrpSpPr>
          <p:cNvPr id="90" name="グループ化 89">
            <a:extLst>
              <a:ext uri="{FF2B5EF4-FFF2-40B4-BE49-F238E27FC236}">
                <a16:creationId xmlns:a16="http://schemas.microsoft.com/office/drawing/2014/main" id="{95EACF0B-0E17-4B94-A762-FCD5466BF98E}"/>
              </a:ext>
            </a:extLst>
          </p:cNvPr>
          <p:cNvGrpSpPr/>
          <p:nvPr/>
        </p:nvGrpSpPr>
        <p:grpSpPr>
          <a:xfrm>
            <a:off x="4432228" y="4484346"/>
            <a:ext cx="758614" cy="584775"/>
            <a:chOff x="9684500" y="4682386"/>
            <a:chExt cx="758614" cy="584775"/>
          </a:xfrm>
        </p:grpSpPr>
        <p:sp>
          <p:nvSpPr>
            <p:cNvPr id="91" name="テキスト ボックス 90">
              <a:extLst>
                <a:ext uri="{FF2B5EF4-FFF2-40B4-BE49-F238E27FC236}">
                  <a16:creationId xmlns:a16="http://schemas.microsoft.com/office/drawing/2014/main" id="{55FCE028-ABDD-483F-9801-CAE0526B1009}"/>
                </a:ext>
              </a:extLst>
            </p:cNvPr>
            <p:cNvSpPr txBox="1"/>
            <p:nvPr/>
          </p:nvSpPr>
          <p:spPr>
            <a:xfrm>
              <a:off x="9684500" y="4682386"/>
              <a:ext cx="758614" cy="584775"/>
            </a:xfrm>
            <a:prstGeom prst="rect">
              <a:avLst/>
            </a:prstGeom>
            <a:noFill/>
            <a:ln>
              <a:noFill/>
            </a:ln>
          </p:spPr>
          <p:txBody>
            <a:bodyPr wrap="square" rtlCol="0">
              <a:spAutoFit/>
            </a:bodyPr>
            <a:lstStyle/>
            <a:p>
              <a:r>
                <a:rPr lang="en-US" altLang="ja-JP" sz="3200" dirty="0">
                  <a:ln w="101600">
                    <a:solidFill>
                      <a:schemeClr val="bg1"/>
                    </a:solidFill>
                  </a:ln>
                  <a:latin typeface="Arial Rounded MT Bold" panose="020F0704030504030204" pitchFamily="34" charset="0"/>
                  <a:ea typeface="游ゴシック" panose="020B0400000000000000" pitchFamily="50" charset="-128"/>
                </a:rPr>
                <a:t>B</a:t>
              </a:r>
              <a:endParaRPr kumimoji="1" lang="ja-JP" altLang="en-US" sz="3200" dirty="0">
                <a:ln w="101600">
                  <a:solidFill>
                    <a:schemeClr val="bg1"/>
                  </a:solidFill>
                </a:ln>
                <a:latin typeface="Arial Rounded MT Bold" panose="020F0704030504030204" pitchFamily="34" charset="0"/>
                <a:ea typeface="游ゴシック" panose="020B0400000000000000" pitchFamily="50" charset="-128"/>
              </a:endParaRPr>
            </a:p>
          </p:txBody>
        </p:sp>
        <p:sp>
          <p:nvSpPr>
            <p:cNvPr id="92" name="テキスト ボックス 91">
              <a:extLst>
                <a:ext uri="{FF2B5EF4-FFF2-40B4-BE49-F238E27FC236}">
                  <a16:creationId xmlns:a16="http://schemas.microsoft.com/office/drawing/2014/main" id="{52C36959-40B5-445B-A2A7-B98E0CFF4108}"/>
                </a:ext>
              </a:extLst>
            </p:cNvPr>
            <p:cNvSpPr txBox="1"/>
            <p:nvPr/>
          </p:nvSpPr>
          <p:spPr>
            <a:xfrm>
              <a:off x="9684500" y="4682386"/>
              <a:ext cx="758614" cy="584775"/>
            </a:xfrm>
            <a:prstGeom prst="rect">
              <a:avLst/>
            </a:prstGeom>
            <a:noFill/>
            <a:ln>
              <a:noFill/>
            </a:ln>
          </p:spPr>
          <p:txBody>
            <a:bodyPr wrap="square" rtlCol="0">
              <a:spAutoFit/>
            </a:bodyPr>
            <a:lstStyle/>
            <a:p>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B</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93" name="グループ化 92">
            <a:extLst>
              <a:ext uri="{FF2B5EF4-FFF2-40B4-BE49-F238E27FC236}">
                <a16:creationId xmlns:a16="http://schemas.microsoft.com/office/drawing/2014/main" id="{39F40665-74C1-4E93-8075-1F5121C67197}"/>
              </a:ext>
            </a:extLst>
          </p:cNvPr>
          <p:cNvGrpSpPr/>
          <p:nvPr/>
        </p:nvGrpSpPr>
        <p:grpSpPr>
          <a:xfrm>
            <a:off x="7528180" y="4490168"/>
            <a:ext cx="758614" cy="584775"/>
            <a:chOff x="9659668" y="4812805"/>
            <a:chExt cx="758614" cy="584775"/>
          </a:xfrm>
        </p:grpSpPr>
        <p:sp>
          <p:nvSpPr>
            <p:cNvPr id="94" name="テキスト ボックス 93">
              <a:extLst>
                <a:ext uri="{FF2B5EF4-FFF2-40B4-BE49-F238E27FC236}">
                  <a16:creationId xmlns:a16="http://schemas.microsoft.com/office/drawing/2014/main" id="{6E4103AE-9672-4DB8-B29D-A52E19CBBFED}"/>
                </a:ext>
              </a:extLst>
            </p:cNvPr>
            <p:cNvSpPr txBox="1"/>
            <p:nvPr/>
          </p:nvSpPr>
          <p:spPr>
            <a:xfrm>
              <a:off x="9659668" y="4812805"/>
              <a:ext cx="758614" cy="584775"/>
            </a:xfrm>
            <a:prstGeom prst="rect">
              <a:avLst/>
            </a:prstGeom>
            <a:noFill/>
            <a:ln>
              <a:noFill/>
            </a:ln>
          </p:spPr>
          <p:txBody>
            <a:bodyPr wrap="square" rtlCol="0">
              <a:spAutoFit/>
            </a:bodyPr>
            <a:lstStyle/>
            <a:p>
              <a:r>
                <a:rPr lang="en-US" altLang="ja-JP" sz="3200" dirty="0">
                  <a:ln w="101600">
                    <a:solidFill>
                      <a:schemeClr val="bg1"/>
                    </a:solidFill>
                  </a:ln>
                  <a:latin typeface="Arial Rounded MT Bold" panose="020F0704030504030204" pitchFamily="34" charset="0"/>
                  <a:ea typeface="游ゴシック" panose="020B0400000000000000" pitchFamily="50" charset="-128"/>
                </a:rPr>
                <a:t>C</a:t>
              </a:r>
              <a:endParaRPr kumimoji="1" lang="ja-JP" altLang="en-US" sz="3200" dirty="0">
                <a:ln w="101600">
                  <a:solidFill>
                    <a:schemeClr val="bg1"/>
                  </a:solidFill>
                </a:ln>
                <a:latin typeface="Arial Rounded MT Bold" panose="020F0704030504030204" pitchFamily="34" charset="0"/>
                <a:ea typeface="游ゴシック" panose="020B0400000000000000" pitchFamily="50" charset="-128"/>
              </a:endParaRPr>
            </a:p>
          </p:txBody>
        </p:sp>
        <p:sp>
          <p:nvSpPr>
            <p:cNvPr id="95" name="テキスト ボックス 94">
              <a:extLst>
                <a:ext uri="{FF2B5EF4-FFF2-40B4-BE49-F238E27FC236}">
                  <a16:creationId xmlns:a16="http://schemas.microsoft.com/office/drawing/2014/main" id="{D664C036-CBD8-46DD-983D-EEBB22235334}"/>
                </a:ext>
              </a:extLst>
            </p:cNvPr>
            <p:cNvSpPr txBox="1"/>
            <p:nvPr/>
          </p:nvSpPr>
          <p:spPr>
            <a:xfrm>
              <a:off x="9659668" y="4812805"/>
              <a:ext cx="758614" cy="584775"/>
            </a:xfrm>
            <a:prstGeom prst="rect">
              <a:avLst/>
            </a:prstGeom>
            <a:noFill/>
            <a:ln>
              <a:noFill/>
            </a:ln>
          </p:spPr>
          <p:txBody>
            <a:bodyPr wrap="square" rtlCol="0">
              <a:spAutoFit/>
            </a:bodyPr>
            <a:lstStyle/>
            <a:p>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C</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96" name="グループ化 95">
            <a:extLst>
              <a:ext uri="{FF2B5EF4-FFF2-40B4-BE49-F238E27FC236}">
                <a16:creationId xmlns:a16="http://schemas.microsoft.com/office/drawing/2014/main" id="{B9358BD7-7C5C-4142-998B-B3D18EFF365F}"/>
              </a:ext>
            </a:extLst>
          </p:cNvPr>
          <p:cNvGrpSpPr/>
          <p:nvPr/>
        </p:nvGrpSpPr>
        <p:grpSpPr>
          <a:xfrm>
            <a:off x="4427868" y="3105752"/>
            <a:ext cx="758614" cy="584775"/>
            <a:chOff x="9612947" y="4215442"/>
            <a:chExt cx="758614" cy="584775"/>
          </a:xfrm>
        </p:grpSpPr>
        <p:sp>
          <p:nvSpPr>
            <p:cNvPr id="97" name="テキスト ボックス 96">
              <a:extLst>
                <a:ext uri="{FF2B5EF4-FFF2-40B4-BE49-F238E27FC236}">
                  <a16:creationId xmlns:a16="http://schemas.microsoft.com/office/drawing/2014/main" id="{AC1ADAB7-38DB-4AAA-B8B0-836C7A5C3E93}"/>
                </a:ext>
              </a:extLst>
            </p:cNvPr>
            <p:cNvSpPr txBox="1"/>
            <p:nvPr/>
          </p:nvSpPr>
          <p:spPr>
            <a:xfrm>
              <a:off x="9612947" y="4215442"/>
              <a:ext cx="758614" cy="584775"/>
            </a:xfrm>
            <a:prstGeom prst="rect">
              <a:avLst/>
            </a:prstGeom>
            <a:noFill/>
            <a:ln>
              <a:noFill/>
            </a:ln>
          </p:spPr>
          <p:txBody>
            <a:bodyPr wrap="square" rtlCol="0">
              <a:spAutoFit/>
            </a:bodyPr>
            <a:lstStyle/>
            <a:p>
              <a:r>
                <a:rPr kumimoji="1" lang="en-US" altLang="ja-JP" sz="3200" dirty="0">
                  <a:ln w="101600">
                    <a:solidFill>
                      <a:schemeClr val="bg1"/>
                    </a:solidFill>
                  </a:ln>
                  <a:latin typeface="Arial Rounded MT Bold" panose="020F0704030504030204" pitchFamily="34" charset="0"/>
                  <a:ea typeface="游ゴシック" panose="020B0400000000000000" pitchFamily="50" charset="-128"/>
                </a:rPr>
                <a:t>A</a:t>
              </a:r>
              <a:endParaRPr kumimoji="1" lang="ja-JP" altLang="en-US" sz="3200" dirty="0">
                <a:ln w="101600">
                  <a:solidFill>
                    <a:schemeClr val="bg1"/>
                  </a:solidFill>
                </a:ln>
                <a:latin typeface="Arial Rounded MT Bold" panose="020F0704030504030204" pitchFamily="34" charset="0"/>
                <a:ea typeface="游ゴシック" panose="020B0400000000000000" pitchFamily="50" charset="-128"/>
              </a:endParaRPr>
            </a:p>
          </p:txBody>
        </p:sp>
        <p:sp>
          <p:nvSpPr>
            <p:cNvPr id="98" name="テキスト ボックス 97">
              <a:extLst>
                <a:ext uri="{FF2B5EF4-FFF2-40B4-BE49-F238E27FC236}">
                  <a16:creationId xmlns:a16="http://schemas.microsoft.com/office/drawing/2014/main" id="{594CC7B8-C212-4517-90C0-13DCB8ECB216}"/>
                </a:ext>
              </a:extLst>
            </p:cNvPr>
            <p:cNvSpPr txBox="1"/>
            <p:nvPr/>
          </p:nvSpPr>
          <p:spPr>
            <a:xfrm>
              <a:off x="9612947" y="4215442"/>
              <a:ext cx="758614" cy="584775"/>
            </a:xfrm>
            <a:prstGeom prst="rect">
              <a:avLst/>
            </a:prstGeom>
            <a:noFill/>
            <a:ln>
              <a:noFill/>
            </a:ln>
          </p:spPr>
          <p:txBody>
            <a:bodyPr wrap="square" rtlCol="0">
              <a:spAutoFit/>
            </a:bodyPr>
            <a:lstStyle/>
            <a:p>
              <a:r>
                <a:rPr kumimoji="1" lang="en-US" altLang="ja-JP" sz="3200" dirty="0">
                  <a:ln w="25400">
                    <a:noFill/>
                  </a:ln>
                  <a:solidFill>
                    <a:schemeClr val="accent1"/>
                  </a:solidFill>
                  <a:latin typeface="Arial Rounded MT Bold" panose="020F0704030504030204" pitchFamily="34" charset="0"/>
                  <a:ea typeface="游ゴシック" panose="020B0400000000000000" pitchFamily="50" charset="-128"/>
                </a:rPr>
                <a:t>A</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sp>
        <p:nvSpPr>
          <p:cNvPr id="101" name="コンテンツ プレースホルダー 3">
            <a:extLst>
              <a:ext uri="{FF2B5EF4-FFF2-40B4-BE49-F238E27FC236}">
                <a16:creationId xmlns:a16="http://schemas.microsoft.com/office/drawing/2014/main" id="{EAC7EC28-08B2-4F77-9EAF-F2EE81225734}"/>
              </a:ext>
            </a:extLst>
          </p:cNvPr>
          <p:cNvSpPr>
            <a:spLocks noGrp="1"/>
          </p:cNvSpPr>
          <p:nvPr>
            <p:ph sz="quarter" idx="13"/>
          </p:nvPr>
        </p:nvSpPr>
        <p:spPr>
          <a:xfrm>
            <a:off x="360000" y="1199270"/>
            <a:ext cx="8424000" cy="4950000"/>
          </a:xfrm>
        </p:spPr>
        <p:txBody>
          <a:bodyPr/>
          <a:lstStyle/>
          <a:p>
            <a:pPr marL="546438" indent="-514350">
              <a:spcBef>
                <a:spcPts val="0"/>
              </a:spcBef>
              <a:buFont typeface="+mj-lt"/>
              <a:buAutoNum type="arabicPeriod"/>
            </a:pPr>
            <a:r>
              <a:rPr kumimoji="1" lang="ja-JP" altLang="en-US" dirty="0"/>
              <a:t>上位互換の個体数で</a:t>
            </a:r>
            <a:br>
              <a:rPr lang="en-US" altLang="ja-JP" dirty="0"/>
            </a:br>
            <a:r>
              <a:rPr kumimoji="1" lang="ja-JP" altLang="en-US" dirty="0"/>
              <a:t>ランク付け</a:t>
            </a:r>
            <a:endParaRPr kumimoji="1" lang="en-US" altLang="ja-JP" dirty="0"/>
          </a:p>
          <a:p>
            <a:pPr marL="546438" indent="-514350">
              <a:spcBef>
                <a:spcPts val="0"/>
              </a:spcBef>
              <a:buFont typeface="+mj-lt"/>
              <a:buAutoNum type="arabicPeriod"/>
            </a:pPr>
            <a:r>
              <a:rPr lang="ja-JP" altLang="en-US" dirty="0"/>
              <a:t>ランクの小さい</a:t>
            </a:r>
            <a:br>
              <a:rPr lang="en-US" altLang="ja-JP" dirty="0"/>
            </a:br>
            <a:r>
              <a:rPr lang="ja-JP" altLang="en-US" dirty="0"/>
              <a:t>個体を優先</a:t>
            </a:r>
            <a:endParaRPr lang="en-US" altLang="ja-JP" dirty="0"/>
          </a:p>
          <a:p>
            <a:pPr marL="32088" indent="0">
              <a:buNone/>
            </a:pPr>
            <a:endParaRPr kumimoji="1" lang="ja-JP" altLang="en-US" dirty="0"/>
          </a:p>
        </p:txBody>
      </p:sp>
      <p:sp>
        <p:nvSpPr>
          <p:cNvPr id="4" name="正方形/長方形 3">
            <a:extLst>
              <a:ext uri="{FF2B5EF4-FFF2-40B4-BE49-F238E27FC236}">
                <a16:creationId xmlns:a16="http://schemas.microsoft.com/office/drawing/2014/main" id="{2A454502-89E1-4CEB-9323-048D86065859}"/>
              </a:ext>
            </a:extLst>
          </p:cNvPr>
          <p:cNvSpPr/>
          <p:nvPr/>
        </p:nvSpPr>
        <p:spPr>
          <a:xfrm>
            <a:off x="534955" y="4484346"/>
            <a:ext cx="2062441" cy="203464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1"/>
                </a:solidFill>
              </a:rPr>
              <a:t>線</a:t>
            </a:r>
            <a:endParaRPr kumimoji="1" lang="en-US" altLang="ja-JP" sz="2800" b="1" dirty="0">
              <a:solidFill>
                <a:schemeClr val="accent1"/>
              </a:solidFill>
            </a:endParaRPr>
          </a:p>
          <a:p>
            <a:pPr algn="ctr"/>
            <a:r>
              <a:rPr lang="ja-JP" altLang="en-US" sz="2800" b="1" dirty="0">
                <a:solidFill>
                  <a:schemeClr val="accent1"/>
                </a:solidFill>
              </a:rPr>
              <a:t>入ってる</a:t>
            </a:r>
            <a:endParaRPr lang="en-US" altLang="ja-JP" sz="2800" b="1" dirty="0">
              <a:solidFill>
                <a:schemeClr val="accent1"/>
              </a:solidFill>
            </a:endParaRPr>
          </a:p>
          <a:p>
            <a:pPr algn="ctr"/>
            <a:r>
              <a:rPr lang="ja-JP" altLang="en-US" sz="2800" b="1" dirty="0">
                <a:solidFill>
                  <a:schemeClr val="accent1"/>
                </a:solidFill>
              </a:rPr>
              <a:t>版</a:t>
            </a:r>
            <a:endParaRPr kumimoji="1" lang="ja-JP" altLang="en-US" sz="2800" b="1" dirty="0">
              <a:solidFill>
                <a:schemeClr val="accent1"/>
              </a:solidFill>
            </a:endParaRPr>
          </a:p>
        </p:txBody>
      </p:sp>
    </p:spTree>
    <p:extLst>
      <p:ext uri="{BB962C8B-B14F-4D97-AF65-F5344CB8AC3E}">
        <p14:creationId xmlns:p14="http://schemas.microsoft.com/office/powerpoint/2010/main" val="60381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9" name="グループ化 168">
            <a:extLst>
              <a:ext uri="{FF2B5EF4-FFF2-40B4-BE49-F238E27FC236}">
                <a16:creationId xmlns:a16="http://schemas.microsoft.com/office/drawing/2014/main" id="{2894CD51-FA5F-4823-B24F-C5FEB128DB03}"/>
              </a:ext>
            </a:extLst>
          </p:cNvPr>
          <p:cNvGrpSpPr/>
          <p:nvPr/>
        </p:nvGrpSpPr>
        <p:grpSpPr>
          <a:xfrm>
            <a:off x="4226949" y="1186073"/>
            <a:ext cx="4525760" cy="5243849"/>
            <a:chOff x="2331405" y="1172724"/>
            <a:chExt cx="4525760" cy="5243849"/>
          </a:xfrm>
        </p:grpSpPr>
        <p:sp>
          <p:nvSpPr>
            <p:cNvPr id="5" name="グラフィックス 24">
              <a:extLst>
                <a:ext uri="{FF2B5EF4-FFF2-40B4-BE49-F238E27FC236}">
                  <a16:creationId xmlns:a16="http://schemas.microsoft.com/office/drawing/2014/main" id="{42AE0199-D57C-4C4A-A95E-198B70EE27EB}"/>
                </a:ext>
              </a:extLst>
            </p:cNvPr>
            <p:cNvSpPr>
              <a:spLocks noChangeAspect="1"/>
            </p:cNvSpPr>
            <p:nvPr/>
          </p:nvSpPr>
          <p:spPr>
            <a:xfrm>
              <a:off x="4838462" y="1172724"/>
              <a:ext cx="303751"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7" name="グラフィックス 24">
              <a:extLst>
                <a:ext uri="{FF2B5EF4-FFF2-40B4-BE49-F238E27FC236}">
                  <a16:creationId xmlns:a16="http://schemas.microsoft.com/office/drawing/2014/main" id="{1AD229B8-815E-4B10-A284-257E64F7A212}"/>
                </a:ext>
              </a:extLst>
            </p:cNvPr>
            <p:cNvSpPr>
              <a:spLocks noChangeAspect="1"/>
            </p:cNvSpPr>
            <p:nvPr/>
          </p:nvSpPr>
          <p:spPr>
            <a:xfrm>
              <a:off x="4838462" y="1527099"/>
              <a:ext cx="303751"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8" name="グラフィックス 24">
              <a:extLst>
                <a:ext uri="{FF2B5EF4-FFF2-40B4-BE49-F238E27FC236}">
                  <a16:creationId xmlns:a16="http://schemas.microsoft.com/office/drawing/2014/main" id="{B6D23F26-2658-46F5-9554-3CB2A8E53593}"/>
                </a:ext>
              </a:extLst>
            </p:cNvPr>
            <p:cNvSpPr>
              <a:spLocks noChangeAspect="1"/>
            </p:cNvSpPr>
            <p:nvPr/>
          </p:nvSpPr>
          <p:spPr>
            <a:xfrm>
              <a:off x="4838462" y="1881474"/>
              <a:ext cx="303751"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0" name="グラフィックス 20">
              <a:extLst>
                <a:ext uri="{FF2B5EF4-FFF2-40B4-BE49-F238E27FC236}">
                  <a16:creationId xmlns:a16="http://schemas.microsoft.com/office/drawing/2014/main" id="{93CA158F-E238-4BCB-8304-962ECD61D922}"/>
                </a:ext>
              </a:extLst>
            </p:cNvPr>
            <p:cNvSpPr>
              <a:spLocks noChangeAspect="1"/>
            </p:cNvSpPr>
            <p:nvPr/>
          </p:nvSpPr>
          <p:spPr>
            <a:xfrm>
              <a:off x="6553415" y="2521723"/>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12" name="グラフィックス 24">
              <a:extLst>
                <a:ext uri="{FF2B5EF4-FFF2-40B4-BE49-F238E27FC236}">
                  <a16:creationId xmlns:a16="http://schemas.microsoft.com/office/drawing/2014/main" id="{F66DF757-DECC-48DC-BD5E-7D475767C54C}"/>
                </a:ext>
              </a:extLst>
            </p:cNvPr>
            <p:cNvSpPr>
              <a:spLocks noChangeAspect="1"/>
            </p:cNvSpPr>
            <p:nvPr/>
          </p:nvSpPr>
          <p:spPr>
            <a:xfrm>
              <a:off x="6553415" y="2876098"/>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3" name="グラフィックス 24">
              <a:extLst>
                <a:ext uri="{FF2B5EF4-FFF2-40B4-BE49-F238E27FC236}">
                  <a16:creationId xmlns:a16="http://schemas.microsoft.com/office/drawing/2014/main" id="{1D7B6FC5-906A-471E-9F19-0A1E77FBCD5D}"/>
                </a:ext>
              </a:extLst>
            </p:cNvPr>
            <p:cNvSpPr>
              <a:spLocks noChangeAspect="1"/>
            </p:cNvSpPr>
            <p:nvPr/>
          </p:nvSpPr>
          <p:spPr>
            <a:xfrm>
              <a:off x="6553415" y="3230473"/>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5" name="グラフィックス 24">
              <a:extLst>
                <a:ext uri="{FF2B5EF4-FFF2-40B4-BE49-F238E27FC236}">
                  <a16:creationId xmlns:a16="http://schemas.microsoft.com/office/drawing/2014/main" id="{050466B5-8120-4DE3-911E-3C275B23066D}"/>
                </a:ext>
              </a:extLst>
            </p:cNvPr>
            <p:cNvSpPr>
              <a:spLocks noChangeAspect="1"/>
            </p:cNvSpPr>
            <p:nvPr/>
          </p:nvSpPr>
          <p:spPr>
            <a:xfrm>
              <a:off x="3123506" y="2521723"/>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7" name="グラフィックス 24">
              <a:extLst>
                <a:ext uri="{FF2B5EF4-FFF2-40B4-BE49-F238E27FC236}">
                  <a16:creationId xmlns:a16="http://schemas.microsoft.com/office/drawing/2014/main" id="{B16ABBDE-544D-4EE7-8E39-6F7F0F9A0604}"/>
                </a:ext>
              </a:extLst>
            </p:cNvPr>
            <p:cNvSpPr>
              <a:spLocks noChangeAspect="1"/>
            </p:cNvSpPr>
            <p:nvPr/>
          </p:nvSpPr>
          <p:spPr>
            <a:xfrm>
              <a:off x="3123506" y="2876098"/>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8" name="グラフィックス 20">
              <a:extLst>
                <a:ext uri="{FF2B5EF4-FFF2-40B4-BE49-F238E27FC236}">
                  <a16:creationId xmlns:a16="http://schemas.microsoft.com/office/drawing/2014/main" id="{59E5E00D-92D5-46A7-8A1E-F305D44C29EE}"/>
                </a:ext>
              </a:extLst>
            </p:cNvPr>
            <p:cNvSpPr>
              <a:spLocks noChangeAspect="1"/>
            </p:cNvSpPr>
            <p:nvPr/>
          </p:nvSpPr>
          <p:spPr>
            <a:xfrm>
              <a:off x="3123506" y="3230473"/>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0" name="グラフィックス 24">
              <a:extLst>
                <a:ext uri="{FF2B5EF4-FFF2-40B4-BE49-F238E27FC236}">
                  <a16:creationId xmlns:a16="http://schemas.microsoft.com/office/drawing/2014/main" id="{2D205A66-ADCC-4E2B-81E6-9C0601F8B8B0}"/>
                </a:ext>
              </a:extLst>
            </p:cNvPr>
            <p:cNvSpPr>
              <a:spLocks noChangeAspect="1"/>
            </p:cNvSpPr>
            <p:nvPr/>
          </p:nvSpPr>
          <p:spPr>
            <a:xfrm>
              <a:off x="4838461" y="2521723"/>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2" name="グラフィックス 24">
              <a:extLst>
                <a:ext uri="{FF2B5EF4-FFF2-40B4-BE49-F238E27FC236}">
                  <a16:creationId xmlns:a16="http://schemas.microsoft.com/office/drawing/2014/main" id="{8E9EFD2C-E8BD-4177-A7CB-0DA11044112B}"/>
                </a:ext>
              </a:extLst>
            </p:cNvPr>
            <p:cNvSpPr>
              <a:spLocks noChangeAspect="1"/>
            </p:cNvSpPr>
            <p:nvPr/>
          </p:nvSpPr>
          <p:spPr>
            <a:xfrm>
              <a:off x="4838461" y="3230473"/>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3" name="グラフィックス 20">
              <a:extLst>
                <a:ext uri="{FF2B5EF4-FFF2-40B4-BE49-F238E27FC236}">
                  <a16:creationId xmlns:a16="http://schemas.microsoft.com/office/drawing/2014/main" id="{6E838095-6CFA-4EDA-BDCE-1119B3C4D81F}"/>
                </a:ext>
              </a:extLst>
            </p:cNvPr>
            <p:cNvSpPr>
              <a:spLocks noChangeAspect="1"/>
            </p:cNvSpPr>
            <p:nvPr/>
          </p:nvSpPr>
          <p:spPr>
            <a:xfrm>
              <a:off x="4838461" y="2876098"/>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5" name="グラフィックス 20">
              <a:extLst>
                <a:ext uri="{FF2B5EF4-FFF2-40B4-BE49-F238E27FC236}">
                  <a16:creationId xmlns:a16="http://schemas.microsoft.com/office/drawing/2014/main" id="{8979A322-7F08-46C6-8133-A807F1670293}"/>
                </a:ext>
              </a:extLst>
            </p:cNvPr>
            <p:cNvSpPr>
              <a:spLocks noChangeAspect="1"/>
            </p:cNvSpPr>
            <p:nvPr/>
          </p:nvSpPr>
          <p:spPr>
            <a:xfrm>
              <a:off x="3123506" y="4409448"/>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6" name="グラフィックス 24">
              <a:extLst>
                <a:ext uri="{FF2B5EF4-FFF2-40B4-BE49-F238E27FC236}">
                  <a16:creationId xmlns:a16="http://schemas.microsoft.com/office/drawing/2014/main" id="{E63A31BE-FAD2-4207-AAB7-6669B670DF32}"/>
                </a:ext>
              </a:extLst>
            </p:cNvPr>
            <p:cNvSpPr>
              <a:spLocks noChangeAspect="1"/>
            </p:cNvSpPr>
            <p:nvPr/>
          </p:nvSpPr>
          <p:spPr>
            <a:xfrm>
              <a:off x="3123506" y="4055073"/>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7" name="グラフィックス 20">
              <a:extLst>
                <a:ext uri="{FF2B5EF4-FFF2-40B4-BE49-F238E27FC236}">
                  <a16:creationId xmlns:a16="http://schemas.microsoft.com/office/drawing/2014/main" id="{C791AAF6-4AD7-4710-85B8-64DA8793AA76}"/>
                </a:ext>
              </a:extLst>
            </p:cNvPr>
            <p:cNvSpPr>
              <a:spLocks noChangeAspect="1"/>
            </p:cNvSpPr>
            <p:nvPr/>
          </p:nvSpPr>
          <p:spPr>
            <a:xfrm>
              <a:off x="3123506" y="4763823"/>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sp>
          <p:nvSpPr>
            <p:cNvPr id="30" name="グラフィックス 20">
              <a:extLst>
                <a:ext uri="{FF2B5EF4-FFF2-40B4-BE49-F238E27FC236}">
                  <a16:creationId xmlns:a16="http://schemas.microsoft.com/office/drawing/2014/main" id="{6349FCBC-0FD4-4285-AA5C-412159F949D0}"/>
                </a:ext>
              </a:extLst>
            </p:cNvPr>
            <p:cNvSpPr>
              <a:spLocks noChangeAspect="1"/>
            </p:cNvSpPr>
            <p:nvPr/>
          </p:nvSpPr>
          <p:spPr>
            <a:xfrm>
              <a:off x="4841311" y="4763823"/>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sp>
          <p:nvSpPr>
            <p:cNvPr id="32" name="グラフィックス 20">
              <a:extLst>
                <a:ext uri="{FF2B5EF4-FFF2-40B4-BE49-F238E27FC236}">
                  <a16:creationId xmlns:a16="http://schemas.microsoft.com/office/drawing/2014/main" id="{7E8355AD-060B-476E-9DF5-63A02B9E58AB}"/>
                </a:ext>
              </a:extLst>
            </p:cNvPr>
            <p:cNvSpPr>
              <a:spLocks noChangeAspect="1"/>
            </p:cNvSpPr>
            <p:nvPr/>
          </p:nvSpPr>
          <p:spPr>
            <a:xfrm>
              <a:off x="4841311" y="4055073"/>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33" name="グラフィックス 24">
              <a:extLst>
                <a:ext uri="{FF2B5EF4-FFF2-40B4-BE49-F238E27FC236}">
                  <a16:creationId xmlns:a16="http://schemas.microsoft.com/office/drawing/2014/main" id="{AB61B5FA-1763-4341-94D0-B31879128BF9}"/>
                </a:ext>
              </a:extLst>
            </p:cNvPr>
            <p:cNvSpPr>
              <a:spLocks noChangeAspect="1"/>
            </p:cNvSpPr>
            <p:nvPr/>
          </p:nvSpPr>
          <p:spPr>
            <a:xfrm>
              <a:off x="4841311" y="4408897"/>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35" name="グラフィックス 24">
              <a:extLst>
                <a:ext uri="{FF2B5EF4-FFF2-40B4-BE49-F238E27FC236}">
                  <a16:creationId xmlns:a16="http://schemas.microsoft.com/office/drawing/2014/main" id="{CC3CF231-C887-41F8-9F04-5031CE24F777}"/>
                </a:ext>
              </a:extLst>
            </p:cNvPr>
            <p:cNvSpPr>
              <a:spLocks noChangeAspect="1"/>
            </p:cNvSpPr>
            <p:nvPr/>
          </p:nvSpPr>
          <p:spPr>
            <a:xfrm>
              <a:off x="6553415" y="4764374"/>
              <a:ext cx="303750" cy="30375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36" name="グラフィックス 20">
              <a:extLst>
                <a:ext uri="{FF2B5EF4-FFF2-40B4-BE49-F238E27FC236}">
                  <a16:creationId xmlns:a16="http://schemas.microsoft.com/office/drawing/2014/main" id="{7A322DB1-243F-44FA-8D3C-3C6E82A05594}"/>
                </a:ext>
              </a:extLst>
            </p:cNvPr>
            <p:cNvSpPr>
              <a:spLocks noChangeAspect="1"/>
            </p:cNvSpPr>
            <p:nvPr/>
          </p:nvSpPr>
          <p:spPr>
            <a:xfrm>
              <a:off x="6553415" y="4409999"/>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38" name="グラフィックス 20">
              <a:extLst>
                <a:ext uri="{FF2B5EF4-FFF2-40B4-BE49-F238E27FC236}">
                  <a16:creationId xmlns:a16="http://schemas.microsoft.com/office/drawing/2014/main" id="{EEF1CEF2-0FFB-4878-A161-16C893471A57}"/>
                </a:ext>
              </a:extLst>
            </p:cNvPr>
            <p:cNvSpPr>
              <a:spLocks noChangeAspect="1"/>
            </p:cNvSpPr>
            <p:nvPr/>
          </p:nvSpPr>
          <p:spPr>
            <a:xfrm>
              <a:off x="6553415" y="4055624"/>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40" name="グラフィックス 20">
              <a:extLst>
                <a:ext uri="{FF2B5EF4-FFF2-40B4-BE49-F238E27FC236}">
                  <a16:creationId xmlns:a16="http://schemas.microsoft.com/office/drawing/2014/main" id="{19100A00-F87D-4437-A641-4236DBC7FBB0}"/>
                </a:ext>
              </a:extLst>
            </p:cNvPr>
            <p:cNvSpPr>
              <a:spLocks noChangeAspect="1"/>
            </p:cNvSpPr>
            <p:nvPr/>
          </p:nvSpPr>
          <p:spPr>
            <a:xfrm>
              <a:off x="4838461" y="5758448"/>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41" name="グラフィックス 20">
              <a:extLst>
                <a:ext uri="{FF2B5EF4-FFF2-40B4-BE49-F238E27FC236}">
                  <a16:creationId xmlns:a16="http://schemas.microsoft.com/office/drawing/2014/main" id="{225BCF99-9A38-4A87-8083-DCD886FE3DB0}"/>
                </a:ext>
              </a:extLst>
            </p:cNvPr>
            <p:cNvSpPr>
              <a:spLocks noChangeAspect="1"/>
            </p:cNvSpPr>
            <p:nvPr/>
          </p:nvSpPr>
          <p:spPr>
            <a:xfrm>
              <a:off x="4838461" y="6112823"/>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43" name="グラフィックス 20">
              <a:extLst>
                <a:ext uri="{FF2B5EF4-FFF2-40B4-BE49-F238E27FC236}">
                  <a16:creationId xmlns:a16="http://schemas.microsoft.com/office/drawing/2014/main" id="{F1559CDD-5FFE-4B0E-88E4-5C26ED3161C3}"/>
                </a:ext>
              </a:extLst>
            </p:cNvPr>
            <p:cNvSpPr>
              <a:spLocks noChangeAspect="1"/>
            </p:cNvSpPr>
            <p:nvPr/>
          </p:nvSpPr>
          <p:spPr>
            <a:xfrm>
              <a:off x="4838461" y="5404073"/>
              <a:ext cx="303750" cy="30375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cxnSp>
          <p:nvCxnSpPr>
            <p:cNvPr id="44" name="直線コネクタ 43">
              <a:extLst>
                <a:ext uri="{FF2B5EF4-FFF2-40B4-BE49-F238E27FC236}">
                  <a16:creationId xmlns:a16="http://schemas.microsoft.com/office/drawing/2014/main" id="{4FE431DC-1180-402F-AC12-191941E66AEF}"/>
                </a:ext>
              </a:extLst>
            </p:cNvPr>
            <p:cNvCxnSpPr>
              <a:cxnSpLocks/>
              <a:stCxn id="56" idx="2"/>
              <a:endCxn id="63" idx="0"/>
            </p:cNvCxnSpPr>
            <p:nvPr/>
          </p:nvCxnSpPr>
          <p:spPr>
            <a:xfrm flipH="1">
              <a:off x="2727447" y="2184808"/>
              <a:ext cx="1711618" cy="339072"/>
            </a:xfrm>
            <a:prstGeom prst="line">
              <a:avLst/>
            </a:prstGeom>
            <a:ln/>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83CEEA22-7D24-458E-8D60-978307AC98F7}"/>
                </a:ext>
              </a:extLst>
            </p:cNvPr>
            <p:cNvCxnSpPr>
              <a:cxnSpLocks/>
              <a:stCxn id="56" idx="2"/>
              <a:endCxn id="62" idx="0"/>
            </p:cNvCxnSpPr>
            <p:nvPr/>
          </p:nvCxnSpPr>
          <p:spPr>
            <a:xfrm>
              <a:off x="4439065" y="2184808"/>
              <a:ext cx="0" cy="339072"/>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5BEAD57E-0961-422A-A690-E6FF450121A3}"/>
                </a:ext>
              </a:extLst>
            </p:cNvPr>
            <p:cNvCxnSpPr>
              <a:cxnSpLocks/>
              <a:stCxn id="61" idx="0"/>
            </p:cNvCxnSpPr>
            <p:nvPr/>
          </p:nvCxnSpPr>
          <p:spPr>
            <a:xfrm flipH="1" flipV="1">
              <a:off x="4440958" y="2185226"/>
              <a:ext cx="1713297" cy="33865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5DD4989C-F813-4890-8B85-E8D2826F926D}"/>
                </a:ext>
              </a:extLst>
            </p:cNvPr>
            <p:cNvCxnSpPr>
              <a:cxnSpLocks/>
              <a:stCxn id="63" idx="2"/>
              <a:endCxn id="60" idx="0"/>
            </p:cNvCxnSpPr>
            <p:nvPr/>
          </p:nvCxnSpPr>
          <p:spPr>
            <a:xfrm>
              <a:off x="2727447" y="3535480"/>
              <a:ext cx="0" cy="519492"/>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2A7B7049-4092-4605-8AAA-9882C0AE4672}"/>
                </a:ext>
              </a:extLst>
            </p:cNvPr>
            <p:cNvCxnSpPr>
              <a:cxnSpLocks/>
              <a:stCxn id="63" idx="2"/>
              <a:endCxn id="59" idx="0"/>
            </p:cNvCxnSpPr>
            <p:nvPr/>
          </p:nvCxnSpPr>
          <p:spPr>
            <a:xfrm>
              <a:off x="2727447" y="3535480"/>
              <a:ext cx="1711618" cy="519492"/>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1BDB54A4-7EB1-46BD-9EB3-D6BF55F4060D}"/>
                </a:ext>
              </a:extLst>
            </p:cNvPr>
            <p:cNvCxnSpPr>
              <a:cxnSpLocks/>
              <a:stCxn id="62" idx="2"/>
            </p:cNvCxnSpPr>
            <p:nvPr/>
          </p:nvCxnSpPr>
          <p:spPr>
            <a:xfrm flipH="1">
              <a:off x="2716457" y="3535480"/>
              <a:ext cx="1722608" cy="527660"/>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a:extLst>
                <a:ext uri="{FF2B5EF4-FFF2-40B4-BE49-F238E27FC236}">
                  <a16:creationId xmlns:a16="http://schemas.microsoft.com/office/drawing/2014/main" id="{61CC14DE-AEE1-4236-A6A5-C04EEC025E46}"/>
                </a:ext>
              </a:extLst>
            </p:cNvPr>
            <p:cNvCxnSpPr>
              <a:cxnSpLocks/>
              <a:endCxn id="58" idx="0"/>
            </p:cNvCxnSpPr>
            <p:nvPr/>
          </p:nvCxnSpPr>
          <p:spPr>
            <a:xfrm>
              <a:off x="4446764" y="3534223"/>
              <a:ext cx="1707491" cy="520749"/>
            </a:xfrm>
            <a:prstGeom prst="line">
              <a:avLst/>
            </a:prstGeom>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id="{A948C2F5-01D8-4A2D-B453-EFCA2BFD2509}"/>
                </a:ext>
              </a:extLst>
            </p:cNvPr>
            <p:cNvCxnSpPr>
              <a:cxnSpLocks/>
              <a:stCxn id="61" idx="2"/>
              <a:endCxn id="59" idx="0"/>
            </p:cNvCxnSpPr>
            <p:nvPr/>
          </p:nvCxnSpPr>
          <p:spPr>
            <a:xfrm flipH="1">
              <a:off x="4439065" y="3535480"/>
              <a:ext cx="1715190" cy="519492"/>
            </a:xfrm>
            <a:prstGeom prst="line">
              <a:avLst/>
            </a:prstGeom>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id="{D1C95DD9-7B53-4E65-BFA2-69870657A52B}"/>
                </a:ext>
              </a:extLst>
            </p:cNvPr>
            <p:cNvCxnSpPr>
              <a:cxnSpLocks/>
              <a:stCxn id="61" idx="2"/>
              <a:endCxn id="58" idx="0"/>
            </p:cNvCxnSpPr>
            <p:nvPr/>
          </p:nvCxnSpPr>
          <p:spPr>
            <a:xfrm>
              <a:off x="6154255" y="3535480"/>
              <a:ext cx="0" cy="519492"/>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a:extLst>
                <a:ext uri="{FF2B5EF4-FFF2-40B4-BE49-F238E27FC236}">
                  <a16:creationId xmlns:a16="http://schemas.microsoft.com/office/drawing/2014/main" id="{94012DDB-488F-4583-83E3-F8233AEC7180}"/>
                </a:ext>
              </a:extLst>
            </p:cNvPr>
            <p:cNvCxnSpPr>
              <a:cxnSpLocks/>
              <a:stCxn id="60" idx="2"/>
              <a:endCxn id="57" idx="0"/>
            </p:cNvCxnSpPr>
            <p:nvPr/>
          </p:nvCxnSpPr>
          <p:spPr>
            <a:xfrm>
              <a:off x="2727447" y="5066572"/>
              <a:ext cx="1711618" cy="337501"/>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a:extLst>
                <a:ext uri="{FF2B5EF4-FFF2-40B4-BE49-F238E27FC236}">
                  <a16:creationId xmlns:a16="http://schemas.microsoft.com/office/drawing/2014/main" id="{EB103E4F-C192-43BD-A202-FF05229F234C}"/>
                </a:ext>
              </a:extLst>
            </p:cNvPr>
            <p:cNvCxnSpPr>
              <a:cxnSpLocks/>
              <a:stCxn id="59" idx="2"/>
              <a:endCxn id="57" idx="0"/>
            </p:cNvCxnSpPr>
            <p:nvPr/>
          </p:nvCxnSpPr>
          <p:spPr>
            <a:xfrm>
              <a:off x="4439065" y="5066572"/>
              <a:ext cx="0" cy="337501"/>
            </a:xfrm>
            <a:prstGeom prst="line">
              <a:avLst/>
            </a:prstGeom>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30A0AE22-245C-449F-998B-B2D8A8A5C8F7}"/>
                </a:ext>
              </a:extLst>
            </p:cNvPr>
            <p:cNvCxnSpPr>
              <a:cxnSpLocks/>
              <a:stCxn id="58" idx="2"/>
              <a:endCxn id="57" idx="0"/>
            </p:cNvCxnSpPr>
            <p:nvPr/>
          </p:nvCxnSpPr>
          <p:spPr>
            <a:xfrm flipH="1">
              <a:off x="4439065" y="5066572"/>
              <a:ext cx="1715190" cy="337501"/>
            </a:xfrm>
            <a:prstGeom prst="line">
              <a:avLst/>
            </a:prstGeom>
          </p:spPr>
          <p:style>
            <a:lnRef idx="3">
              <a:schemeClr val="dk1"/>
            </a:lnRef>
            <a:fillRef idx="0">
              <a:schemeClr val="dk1"/>
            </a:fillRef>
            <a:effectRef idx="2">
              <a:schemeClr val="dk1"/>
            </a:effectRef>
            <a:fontRef idx="minor">
              <a:schemeClr val="tx1"/>
            </a:fontRef>
          </p:style>
        </p:cxnSp>
        <p:pic>
          <p:nvPicPr>
            <p:cNvPr id="56" name="グラフィックス 55">
              <a:extLst>
                <a:ext uri="{FF2B5EF4-FFF2-40B4-BE49-F238E27FC236}">
                  <a16:creationId xmlns:a16="http://schemas.microsoft.com/office/drawing/2014/main" id="{D44C2BB6-8ABB-4A44-9A9E-FDD5525AE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3023" y="1173208"/>
              <a:ext cx="792083" cy="1011600"/>
            </a:xfrm>
            <a:prstGeom prst="rect">
              <a:avLst/>
            </a:prstGeom>
          </p:spPr>
        </p:pic>
        <p:pic>
          <p:nvPicPr>
            <p:cNvPr id="57" name="グラフィックス 56">
              <a:extLst>
                <a:ext uri="{FF2B5EF4-FFF2-40B4-BE49-F238E27FC236}">
                  <a16:creationId xmlns:a16="http://schemas.microsoft.com/office/drawing/2014/main" id="{1AA467FE-12D5-4AB4-92A5-1C32ED647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3023" y="5404073"/>
              <a:ext cx="792083" cy="1011600"/>
            </a:xfrm>
            <a:prstGeom prst="rect">
              <a:avLst/>
            </a:prstGeom>
          </p:spPr>
        </p:pic>
        <p:pic>
          <p:nvPicPr>
            <p:cNvPr id="58" name="グラフィックス 57">
              <a:extLst>
                <a:ext uri="{FF2B5EF4-FFF2-40B4-BE49-F238E27FC236}">
                  <a16:creationId xmlns:a16="http://schemas.microsoft.com/office/drawing/2014/main" id="{7B8E875E-685F-4ADF-B5B8-C5C174E389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8213" y="4054972"/>
              <a:ext cx="792083" cy="1011600"/>
            </a:xfrm>
            <a:prstGeom prst="rect">
              <a:avLst/>
            </a:prstGeom>
          </p:spPr>
        </p:pic>
        <p:pic>
          <p:nvPicPr>
            <p:cNvPr id="59" name="グラフィックス 58">
              <a:extLst>
                <a:ext uri="{FF2B5EF4-FFF2-40B4-BE49-F238E27FC236}">
                  <a16:creationId xmlns:a16="http://schemas.microsoft.com/office/drawing/2014/main" id="{D20E9D39-A88A-4307-B10C-216B12D32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3023" y="4054972"/>
              <a:ext cx="792083" cy="1011600"/>
            </a:xfrm>
            <a:prstGeom prst="rect">
              <a:avLst/>
            </a:prstGeom>
          </p:spPr>
        </p:pic>
        <p:pic>
          <p:nvPicPr>
            <p:cNvPr id="60" name="グラフィックス 59">
              <a:extLst>
                <a:ext uri="{FF2B5EF4-FFF2-40B4-BE49-F238E27FC236}">
                  <a16:creationId xmlns:a16="http://schemas.microsoft.com/office/drawing/2014/main" id="{ED2A1C98-5388-4C25-9DEE-155B2E21D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1405" y="4054972"/>
              <a:ext cx="792083" cy="1011600"/>
            </a:xfrm>
            <a:prstGeom prst="rect">
              <a:avLst/>
            </a:prstGeom>
          </p:spPr>
        </p:pic>
        <p:pic>
          <p:nvPicPr>
            <p:cNvPr id="61" name="グラフィックス 60">
              <a:extLst>
                <a:ext uri="{FF2B5EF4-FFF2-40B4-BE49-F238E27FC236}">
                  <a16:creationId xmlns:a16="http://schemas.microsoft.com/office/drawing/2014/main" id="{7A8A796A-A08E-4279-84BF-BA58B42AC9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8213" y="2523880"/>
              <a:ext cx="792083" cy="1011600"/>
            </a:xfrm>
            <a:prstGeom prst="rect">
              <a:avLst/>
            </a:prstGeom>
          </p:spPr>
        </p:pic>
        <p:pic>
          <p:nvPicPr>
            <p:cNvPr id="62" name="グラフィックス 61">
              <a:extLst>
                <a:ext uri="{FF2B5EF4-FFF2-40B4-BE49-F238E27FC236}">
                  <a16:creationId xmlns:a16="http://schemas.microsoft.com/office/drawing/2014/main" id="{78FEF2A5-D175-42CB-973E-7982D715FD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3023" y="2523880"/>
              <a:ext cx="792083" cy="1011600"/>
            </a:xfrm>
            <a:prstGeom prst="rect">
              <a:avLst/>
            </a:prstGeom>
          </p:spPr>
        </p:pic>
        <p:pic>
          <p:nvPicPr>
            <p:cNvPr id="63" name="グラフィックス 62">
              <a:extLst>
                <a:ext uri="{FF2B5EF4-FFF2-40B4-BE49-F238E27FC236}">
                  <a16:creationId xmlns:a16="http://schemas.microsoft.com/office/drawing/2014/main" id="{7922478F-429D-4075-96CB-02D62662D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1405" y="2523880"/>
              <a:ext cx="792083" cy="1011600"/>
            </a:xfrm>
            <a:prstGeom prst="rect">
              <a:avLst/>
            </a:prstGeom>
          </p:spPr>
        </p:pic>
      </p:grpSp>
      <p:grpSp>
        <p:nvGrpSpPr>
          <p:cNvPr id="170" name="グループ化 169">
            <a:extLst>
              <a:ext uri="{FF2B5EF4-FFF2-40B4-BE49-F238E27FC236}">
                <a16:creationId xmlns:a16="http://schemas.microsoft.com/office/drawing/2014/main" id="{EB04CAEC-96DF-4F1F-A0AB-C297EA430C22}"/>
              </a:ext>
            </a:extLst>
          </p:cNvPr>
          <p:cNvGrpSpPr>
            <a:grpSpLocks noChangeAspect="1"/>
          </p:cNvGrpSpPr>
          <p:nvPr/>
        </p:nvGrpSpPr>
        <p:grpSpPr>
          <a:xfrm>
            <a:off x="474105" y="1540448"/>
            <a:ext cx="4132401" cy="4741379"/>
            <a:chOff x="3459328" y="1342331"/>
            <a:chExt cx="4570334" cy="5243849"/>
          </a:xfrm>
        </p:grpSpPr>
        <p:grpSp>
          <p:nvGrpSpPr>
            <p:cNvPr id="171" name="グループ化 170">
              <a:extLst>
                <a:ext uri="{FF2B5EF4-FFF2-40B4-BE49-F238E27FC236}">
                  <a16:creationId xmlns:a16="http://schemas.microsoft.com/office/drawing/2014/main" id="{2D73386B-C89A-40FC-86F0-578A5F53E38E}"/>
                </a:ext>
              </a:extLst>
            </p:cNvPr>
            <p:cNvGrpSpPr>
              <a:grpSpLocks noChangeAspect="1"/>
            </p:cNvGrpSpPr>
            <p:nvPr/>
          </p:nvGrpSpPr>
          <p:grpSpPr>
            <a:xfrm>
              <a:off x="5174283" y="1342331"/>
              <a:ext cx="1140427" cy="1012500"/>
              <a:chOff x="250969" y="295495"/>
              <a:chExt cx="3649360" cy="3240000"/>
            </a:xfrm>
          </p:grpSpPr>
          <p:sp>
            <p:nvSpPr>
              <p:cNvPr id="219" name="グラフィックス 24">
                <a:extLst>
                  <a:ext uri="{FF2B5EF4-FFF2-40B4-BE49-F238E27FC236}">
                    <a16:creationId xmlns:a16="http://schemas.microsoft.com/office/drawing/2014/main" id="{722C6E67-6157-4381-A953-0140DC1F01CA}"/>
                  </a:ext>
                </a:extLst>
              </p:cNvPr>
              <p:cNvSpPr>
                <a:spLocks noChangeAspect="1"/>
              </p:cNvSpPr>
              <p:nvPr/>
            </p:nvSpPr>
            <p:spPr>
              <a:xfrm>
                <a:off x="292832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220" name="グラフィックス 219">
                <a:extLst>
                  <a:ext uri="{FF2B5EF4-FFF2-40B4-BE49-F238E27FC236}">
                    <a16:creationId xmlns:a16="http://schemas.microsoft.com/office/drawing/2014/main" id="{EEC05024-19F6-4460-8D2B-EB51778A97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0969" y="295495"/>
                <a:ext cx="2556560" cy="3240000"/>
              </a:xfrm>
              <a:prstGeom prst="rect">
                <a:avLst/>
              </a:prstGeom>
            </p:spPr>
          </p:pic>
          <p:sp>
            <p:nvSpPr>
              <p:cNvPr id="221" name="グラフィックス 24">
                <a:extLst>
                  <a:ext uri="{FF2B5EF4-FFF2-40B4-BE49-F238E27FC236}">
                    <a16:creationId xmlns:a16="http://schemas.microsoft.com/office/drawing/2014/main" id="{2CC1D425-A07E-4899-AEDC-68678616872D}"/>
                  </a:ext>
                </a:extLst>
              </p:cNvPr>
              <p:cNvSpPr>
                <a:spLocks noChangeAspect="1"/>
              </p:cNvSpPr>
              <p:nvPr/>
            </p:nvSpPr>
            <p:spPr>
              <a:xfrm>
                <a:off x="2928329" y="1429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22" name="グラフィックス 24">
                <a:extLst>
                  <a:ext uri="{FF2B5EF4-FFF2-40B4-BE49-F238E27FC236}">
                    <a16:creationId xmlns:a16="http://schemas.microsoft.com/office/drawing/2014/main" id="{D3BC42D6-0EBB-441B-9E9D-F816BC3ECC90}"/>
                  </a:ext>
                </a:extLst>
              </p:cNvPr>
              <p:cNvSpPr>
                <a:spLocks noChangeAspect="1"/>
              </p:cNvSpPr>
              <p:nvPr/>
            </p:nvSpPr>
            <p:spPr>
              <a:xfrm>
                <a:off x="2928329"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grpSp>
        <p:grpSp>
          <p:nvGrpSpPr>
            <p:cNvPr id="172" name="グループ化 171">
              <a:extLst>
                <a:ext uri="{FF2B5EF4-FFF2-40B4-BE49-F238E27FC236}">
                  <a16:creationId xmlns:a16="http://schemas.microsoft.com/office/drawing/2014/main" id="{4CB5573B-717B-474E-8E34-5660D801489E}"/>
                </a:ext>
              </a:extLst>
            </p:cNvPr>
            <p:cNvGrpSpPr>
              <a:grpSpLocks noChangeAspect="1"/>
            </p:cNvGrpSpPr>
            <p:nvPr/>
          </p:nvGrpSpPr>
          <p:grpSpPr>
            <a:xfrm>
              <a:off x="6889237" y="2691330"/>
              <a:ext cx="1140425" cy="1012500"/>
              <a:chOff x="8034302" y="295495"/>
              <a:chExt cx="3649360" cy="3240000"/>
            </a:xfrm>
          </p:grpSpPr>
          <p:sp>
            <p:nvSpPr>
              <p:cNvPr id="215" name="グラフィックス 20">
                <a:extLst>
                  <a:ext uri="{FF2B5EF4-FFF2-40B4-BE49-F238E27FC236}">
                    <a16:creationId xmlns:a16="http://schemas.microsoft.com/office/drawing/2014/main" id="{03B049AF-7D22-4FC1-8830-058C648F0310}"/>
                  </a:ext>
                </a:extLst>
              </p:cNvPr>
              <p:cNvSpPr>
                <a:spLocks noChangeAspect="1"/>
              </p:cNvSpPr>
              <p:nvPr/>
            </p:nvSpPr>
            <p:spPr>
              <a:xfrm>
                <a:off x="10711662"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216" name="グラフィックス 215">
                <a:extLst>
                  <a:ext uri="{FF2B5EF4-FFF2-40B4-BE49-F238E27FC236}">
                    <a16:creationId xmlns:a16="http://schemas.microsoft.com/office/drawing/2014/main" id="{173A5E83-3E14-45C5-A785-8A38EE658F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4302" y="295495"/>
                <a:ext cx="2556560" cy="3240000"/>
              </a:xfrm>
              <a:prstGeom prst="rect">
                <a:avLst/>
              </a:prstGeom>
            </p:spPr>
          </p:pic>
          <p:sp>
            <p:nvSpPr>
              <p:cNvPr id="217" name="グラフィックス 24">
                <a:extLst>
                  <a:ext uri="{FF2B5EF4-FFF2-40B4-BE49-F238E27FC236}">
                    <a16:creationId xmlns:a16="http://schemas.microsoft.com/office/drawing/2014/main" id="{31070576-09C2-403A-BC38-0C8E8EA3E4B0}"/>
                  </a:ext>
                </a:extLst>
              </p:cNvPr>
              <p:cNvSpPr>
                <a:spLocks noChangeAspect="1"/>
              </p:cNvSpPr>
              <p:nvPr/>
            </p:nvSpPr>
            <p:spPr>
              <a:xfrm>
                <a:off x="10711662" y="1429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18" name="グラフィックス 24">
                <a:extLst>
                  <a:ext uri="{FF2B5EF4-FFF2-40B4-BE49-F238E27FC236}">
                    <a16:creationId xmlns:a16="http://schemas.microsoft.com/office/drawing/2014/main" id="{50DE838C-6FCE-4FE4-833D-7C1869C79E06}"/>
                  </a:ext>
                </a:extLst>
              </p:cNvPr>
              <p:cNvSpPr>
                <a:spLocks noChangeAspect="1"/>
              </p:cNvSpPr>
              <p:nvPr/>
            </p:nvSpPr>
            <p:spPr>
              <a:xfrm>
                <a:off x="10711662"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grpSp>
        <p:grpSp>
          <p:nvGrpSpPr>
            <p:cNvPr id="173" name="グループ化 172">
              <a:extLst>
                <a:ext uri="{FF2B5EF4-FFF2-40B4-BE49-F238E27FC236}">
                  <a16:creationId xmlns:a16="http://schemas.microsoft.com/office/drawing/2014/main" id="{6679A7B6-4CE1-4999-BE6C-C6A4DDFE9F85}"/>
                </a:ext>
              </a:extLst>
            </p:cNvPr>
            <p:cNvGrpSpPr>
              <a:grpSpLocks noChangeAspect="1"/>
            </p:cNvGrpSpPr>
            <p:nvPr/>
          </p:nvGrpSpPr>
          <p:grpSpPr>
            <a:xfrm>
              <a:off x="3459328" y="2691330"/>
              <a:ext cx="1140425" cy="1012500"/>
              <a:chOff x="250969" y="295495"/>
              <a:chExt cx="3649360" cy="3240000"/>
            </a:xfrm>
          </p:grpSpPr>
          <p:sp>
            <p:nvSpPr>
              <p:cNvPr id="211" name="グラフィックス 24">
                <a:extLst>
                  <a:ext uri="{FF2B5EF4-FFF2-40B4-BE49-F238E27FC236}">
                    <a16:creationId xmlns:a16="http://schemas.microsoft.com/office/drawing/2014/main" id="{F9358DF1-BE10-4F5C-9660-9C4CE6038898}"/>
                  </a:ext>
                </a:extLst>
              </p:cNvPr>
              <p:cNvSpPr>
                <a:spLocks noChangeAspect="1"/>
              </p:cNvSpPr>
              <p:nvPr/>
            </p:nvSpPr>
            <p:spPr>
              <a:xfrm>
                <a:off x="292832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212" name="グラフィックス 211">
                <a:extLst>
                  <a:ext uri="{FF2B5EF4-FFF2-40B4-BE49-F238E27FC236}">
                    <a16:creationId xmlns:a16="http://schemas.microsoft.com/office/drawing/2014/main" id="{3F8FAF1D-DCDE-4E60-9990-7D68E3A1F9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0969" y="295495"/>
                <a:ext cx="2556560" cy="3240000"/>
              </a:xfrm>
              <a:prstGeom prst="rect">
                <a:avLst/>
              </a:prstGeom>
            </p:spPr>
          </p:pic>
          <p:sp>
            <p:nvSpPr>
              <p:cNvPr id="213" name="グラフィックス 24">
                <a:extLst>
                  <a:ext uri="{FF2B5EF4-FFF2-40B4-BE49-F238E27FC236}">
                    <a16:creationId xmlns:a16="http://schemas.microsoft.com/office/drawing/2014/main" id="{3BCF8163-FA2C-4787-B7E5-FFEEFBFE6571}"/>
                  </a:ext>
                </a:extLst>
              </p:cNvPr>
              <p:cNvSpPr>
                <a:spLocks noChangeAspect="1"/>
              </p:cNvSpPr>
              <p:nvPr/>
            </p:nvSpPr>
            <p:spPr>
              <a:xfrm>
                <a:off x="2928329" y="1429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14" name="グラフィックス 20">
                <a:extLst>
                  <a:ext uri="{FF2B5EF4-FFF2-40B4-BE49-F238E27FC236}">
                    <a16:creationId xmlns:a16="http://schemas.microsoft.com/office/drawing/2014/main" id="{F5EC4E87-17DE-4876-B913-9F707F31C2B2}"/>
                  </a:ext>
                </a:extLst>
              </p:cNvPr>
              <p:cNvSpPr>
                <a:spLocks noChangeAspect="1"/>
              </p:cNvSpPr>
              <p:nvPr/>
            </p:nvSpPr>
            <p:spPr>
              <a:xfrm>
                <a:off x="2928329"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grpSp>
          <p:nvGrpSpPr>
            <p:cNvPr id="174" name="グループ化 173">
              <a:extLst>
                <a:ext uri="{FF2B5EF4-FFF2-40B4-BE49-F238E27FC236}">
                  <a16:creationId xmlns:a16="http://schemas.microsoft.com/office/drawing/2014/main" id="{55A3F983-D7B7-4545-95EC-7BD1FACA8AEF}"/>
                </a:ext>
              </a:extLst>
            </p:cNvPr>
            <p:cNvGrpSpPr>
              <a:grpSpLocks noChangeAspect="1"/>
            </p:cNvGrpSpPr>
            <p:nvPr/>
          </p:nvGrpSpPr>
          <p:grpSpPr>
            <a:xfrm>
              <a:off x="5174283" y="2691330"/>
              <a:ext cx="1140425" cy="1012500"/>
              <a:chOff x="4121039" y="295495"/>
              <a:chExt cx="3649360" cy="3240000"/>
            </a:xfrm>
          </p:grpSpPr>
          <p:sp>
            <p:nvSpPr>
              <p:cNvPr id="207" name="グラフィックス 24">
                <a:extLst>
                  <a:ext uri="{FF2B5EF4-FFF2-40B4-BE49-F238E27FC236}">
                    <a16:creationId xmlns:a16="http://schemas.microsoft.com/office/drawing/2014/main" id="{1258B295-1E58-476E-9BDF-282220BDB70D}"/>
                  </a:ext>
                </a:extLst>
              </p:cNvPr>
              <p:cNvSpPr>
                <a:spLocks noChangeAspect="1"/>
              </p:cNvSpPr>
              <p:nvPr/>
            </p:nvSpPr>
            <p:spPr>
              <a:xfrm>
                <a:off x="679839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208" name="グラフィックス 207">
                <a:extLst>
                  <a:ext uri="{FF2B5EF4-FFF2-40B4-BE49-F238E27FC236}">
                    <a16:creationId xmlns:a16="http://schemas.microsoft.com/office/drawing/2014/main" id="{A6527531-9970-4C3A-9EE2-C79E2A6830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21039" y="295495"/>
                <a:ext cx="2556560" cy="3240000"/>
              </a:xfrm>
              <a:prstGeom prst="rect">
                <a:avLst/>
              </a:prstGeom>
            </p:spPr>
          </p:pic>
          <p:sp>
            <p:nvSpPr>
              <p:cNvPr id="209" name="グラフィックス 24">
                <a:extLst>
                  <a:ext uri="{FF2B5EF4-FFF2-40B4-BE49-F238E27FC236}">
                    <a16:creationId xmlns:a16="http://schemas.microsoft.com/office/drawing/2014/main" id="{EBDF8B7F-9D57-451C-9605-64D052F01011}"/>
                  </a:ext>
                </a:extLst>
              </p:cNvPr>
              <p:cNvSpPr>
                <a:spLocks noChangeAspect="1"/>
              </p:cNvSpPr>
              <p:nvPr/>
            </p:nvSpPr>
            <p:spPr>
              <a:xfrm>
                <a:off x="6798399"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10" name="グラフィックス 20">
                <a:extLst>
                  <a:ext uri="{FF2B5EF4-FFF2-40B4-BE49-F238E27FC236}">
                    <a16:creationId xmlns:a16="http://schemas.microsoft.com/office/drawing/2014/main" id="{6695C9DE-25B1-4D72-A3F6-7A989FCF0DA2}"/>
                  </a:ext>
                </a:extLst>
              </p:cNvPr>
              <p:cNvSpPr>
                <a:spLocks noChangeAspect="1"/>
              </p:cNvSpPr>
              <p:nvPr/>
            </p:nvSpPr>
            <p:spPr>
              <a:xfrm>
                <a:off x="6798399"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grpSp>
          <p:nvGrpSpPr>
            <p:cNvPr id="175" name="グループ化 174">
              <a:extLst>
                <a:ext uri="{FF2B5EF4-FFF2-40B4-BE49-F238E27FC236}">
                  <a16:creationId xmlns:a16="http://schemas.microsoft.com/office/drawing/2014/main" id="{C5BDE9E6-384D-4864-B472-A9BA16EF7E65}"/>
                </a:ext>
              </a:extLst>
            </p:cNvPr>
            <p:cNvGrpSpPr>
              <a:grpSpLocks noChangeAspect="1"/>
            </p:cNvGrpSpPr>
            <p:nvPr/>
          </p:nvGrpSpPr>
          <p:grpSpPr>
            <a:xfrm>
              <a:off x="3459328" y="4224680"/>
              <a:ext cx="1140425" cy="1012500"/>
              <a:chOff x="250969" y="295495"/>
              <a:chExt cx="3649360" cy="3240000"/>
            </a:xfrm>
          </p:grpSpPr>
          <p:sp>
            <p:nvSpPr>
              <p:cNvPr id="203" name="グラフィックス 20">
                <a:extLst>
                  <a:ext uri="{FF2B5EF4-FFF2-40B4-BE49-F238E27FC236}">
                    <a16:creationId xmlns:a16="http://schemas.microsoft.com/office/drawing/2014/main" id="{01F235DC-6AB3-4072-8379-034B674E784F}"/>
                  </a:ext>
                </a:extLst>
              </p:cNvPr>
              <p:cNvSpPr>
                <a:spLocks noChangeAspect="1"/>
              </p:cNvSpPr>
              <p:nvPr/>
            </p:nvSpPr>
            <p:spPr>
              <a:xfrm>
                <a:off x="2928329"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04" name="グラフィックス 24">
                <a:extLst>
                  <a:ext uri="{FF2B5EF4-FFF2-40B4-BE49-F238E27FC236}">
                    <a16:creationId xmlns:a16="http://schemas.microsoft.com/office/drawing/2014/main" id="{2469FC47-33CD-4DCF-B19B-AEB63F9A5A8A}"/>
                  </a:ext>
                </a:extLst>
              </p:cNvPr>
              <p:cNvSpPr>
                <a:spLocks noChangeAspect="1"/>
              </p:cNvSpPr>
              <p:nvPr/>
            </p:nvSpPr>
            <p:spPr>
              <a:xfrm>
                <a:off x="2928329" y="295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05" name="グラフィックス 20">
                <a:extLst>
                  <a:ext uri="{FF2B5EF4-FFF2-40B4-BE49-F238E27FC236}">
                    <a16:creationId xmlns:a16="http://schemas.microsoft.com/office/drawing/2014/main" id="{05F05CD9-BBFA-4A0A-86F6-6FE05137E751}"/>
                  </a:ext>
                </a:extLst>
              </p:cNvPr>
              <p:cNvSpPr>
                <a:spLocks noChangeAspect="1"/>
              </p:cNvSpPr>
              <p:nvPr/>
            </p:nvSpPr>
            <p:spPr>
              <a:xfrm>
                <a:off x="2928329"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206" name="グラフィックス 205">
                <a:extLst>
                  <a:ext uri="{FF2B5EF4-FFF2-40B4-BE49-F238E27FC236}">
                    <a16:creationId xmlns:a16="http://schemas.microsoft.com/office/drawing/2014/main" id="{310FF7CB-E029-452B-9964-1357228DC2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0969" y="295495"/>
                <a:ext cx="2556560" cy="3240000"/>
              </a:xfrm>
              <a:prstGeom prst="rect">
                <a:avLst/>
              </a:prstGeom>
            </p:spPr>
          </p:pic>
        </p:grpSp>
        <p:grpSp>
          <p:nvGrpSpPr>
            <p:cNvPr id="176" name="グループ化 175">
              <a:extLst>
                <a:ext uri="{FF2B5EF4-FFF2-40B4-BE49-F238E27FC236}">
                  <a16:creationId xmlns:a16="http://schemas.microsoft.com/office/drawing/2014/main" id="{F11691C8-9E86-4890-A2D8-AB3AC8AD57D7}"/>
                </a:ext>
              </a:extLst>
            </p:cNvPr>
            <p:cNvGrpSpPr>
              <a:grpSpLocks noChangeAspect="1"/>
            </p:cNvGrpSpPr>
            <p:nvPr/>
          </p:nvGrpSpPr>
          <p:grpSpPr>
            <a:xfrm>
              <a:off x="5177133" y="4224680"/>
              <a:ext cx="1140425" cy="1012500"/>
              <a:chOff x="4374668" y="295495"/>
              <a:chExt cx="3649360" cy="3240000"/>
            </a:xfrm>
          </p:grpSpPr>
          <p:sp>
            <p:nvSpPr>
              <p:cNvPr id="199" name="グラフィックス 20">
                <a:extLst>
                  <a:ext uri="{FF2B5EF4-FFF2-40B4-BE49-F238E27FC236}">
                    <a16:creationId xmlns:a16="http://schemas.microsoft.com/office/drawing/2014/main" id="{AC9A329F-618C-4CD0-8327-793C6865F438}"/>
                  </a:ext>
                </a:extLst>
              </p:cNvPr>
              <p:cNvSpPr>
                <a:spLocks noChangeAspect="1"/>
              </p:cNvSpPr>
              <p:nvPr/>
            </p:nvSpPr>
            <p:spPr>
              <a:xfrm>
                <a:off x="7052028"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200" name="グラフィックス 199">
                <a:extLst>
                  <a:ext uri="{FF2B5EF4-FFF2-40B4-BE49-F238E27FC236}">
                    <a16:creationId xmlns:a16="http://schemas.microsoft.com/office/drawing/2014/main" id="{66CC217D-9130-4C4B-9743-A6DADDCF36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74668" y="295495"/>
                <a:ext cx="2556560" cy="3240000"/>
              </a:xfrm>
              <a:prstGeom prst="rect">
                <a:avLst/>
              </a:prstGeom>
            </p:spPr>
          </p:pic>
          <p:sp>
            <p:nvSpPr>
              <p:cNvPr id="201" name="グラフィックス 20">
                <a:extLst>
                  <a:ext uri="{FF2B5EF4-FFF2-40B4-BE49-F238E27FC236}">
                    <a16:creationId xmlns:a16="http://schemas.microsoft.com/office/drawing/2014/main" id="{FE9A3C98-C822-4235-A836-701C6BBC52DA}"/>
                  </a:ext>
                </a:extLst>
              </p:cNvPr>
              <p:cNvSpPr>
                <a:spLocks noChangeAspect="1"/>
              </p:cNvSpPr>
              <p:nvPr/>
            </p:nvSpPr>
            <p:spPr>
              <a:xfrm>
                <a:off x="7052028"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02" name="グラフィックス 24">
                <a:extLst>
                  <a:ext uri="{FF2B5EF4-FFF2-40B4-BE49-F238E27FC236}">
                    <a16:creationId xmlns:a16="http://schemas.microsoft.com/office/drawing/2014/main" id="{D39AE286-76FF-425E-8583-B9A9403EEEF2}"/>
                  </a:ext>
                </a:extLst>
              </p:cNvPr>
              <p:cNvSpPr>
                <a:spLocks noChangeAspect="1"/>
              </p:cNvSpPr>
              <p:nvPr/>
            </p:nvSpPr>
            <p:spPr>
              <a:xfrm>
                <a:off x="7052028" y="1427731"/>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grpSp>
        <p:grpSp>
          <p:nvGrpSpPr>
            <p:cNvPr id="177" name="グループ化 176">
              <a:extLst>
                <a:ext uri="{FF2B5EF4-FFF2-40B4-BE49-F238E27FC236}">
                  <a16:creationId xmlns:a16="http://schemas.microsoft.com/office/drawing/2014/main" id="{04ACF61B-5CEA-48B1-AE02-8E3B8A679E7E}"/>
                </a:ext>
              </a:extLst>
            </p:cNvPr>
            <p:cNvGrpSpPr>
              <a:grpSpLocks noChangeAspect="1"/>
            </p:cNvGrpSpPr>
            <p:nvPr/>
          </p:nvGrpSpPr>
          <p:grpSpPr>
            <a:xfrm>
              <a:off x="6889237" y="4225231"/>
              <a:ext cx="1140425" cy="1012500"/>
              <a:chOff x="8291671" y="295495"/>
              <a:chExt cx="3649360" cy="3240000"/>
            </a:xfrm>
          </p:grpSpPr>
          <p:sp>
            <p:nvSpPr>
              <p:cNvPr id="195" name="グラフィックス 24">
                <a:extLst>
                  <a:ext uri="{FF2B5EF4-FFF2-40B4-BE49-F238E27FC236}">
                    <a16:creationId xmlns:a16="http://schemas.microsoft.com/office/drawing/2014/main" id="{25BCF1A5-D9BC-4209-8CF4-86A39786A25C}"/>
                  </a:ext>
                </a:extLst>
              </p:cNvPr>
              <p:cNvSpPr>
                <a:spLocks noChangeAspect="1"/>
              </p:cNvSpPr>
              <p:nvPr/>
            </p:nvSpPr>
            <p:spPr>
              <a:xfrm>
                <a:off x="10969031" y="2563495"/>
                <a:ext cx="972000" cy="972000"/>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96" name="グラフィックス 20">
                <a:extLst>
                  <a:ext uri="{FF2B5EF4-FFF2-40B4-BE49-F238E27FC236}">
                    <a16:creationId xmlns:a16="http://schemas.microsoft.com/office/drawing/2014/main" id="{704F9540-7860-43F7-B0FE-0ADA857F8BE8}"/>
                  </a:ext>
                </a:extLst>
              </p:cNvPr>
              <p:cNvSpPr>
                <a:spLocks noChangeAspect="1"/>
              </p:cNvSpPr>
              <p:nvPr/>
            </p:nvSpPr>
            <p:spPr>
              <a:xfrm>
                <a:off x="10969031"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197" name="グラフィックス 196">
                <a:extLst>
                  <a:ext uri="{FF2B5EF4-FFF2-40B4-BE49-F238E27FC236}">
                    <a16:creationId xmlns:a16="http://schemas.microsoft.com/office/drawing/2014/main" id="{E1C0E481-3C2F-4CD3-AA43-E76FEEEE29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91671" y="295495"/>
                <a:ext cx="2556560" cy="3240000"/>
              </a:xfrm>
              <a:prstGeom prst="rect">
                <a:avLst/>
              </a:prstGeom>
            </p:spPr>
          </p:pic>
          <p:sp>
            <p:nvSpPr>
              <p:cNvPr id="198" name="グラフィックス 20">
                <a:extLst>
                  <a:ext uri="{FF2B5EF4-FFF2-40B4-BE49-F238E27FC236}">
                    <a16:creationId xmlns:a16="http://schemas.microsoft.com/office/drawing/2014/main" id="{0AAD3A0B-2039-4A50-BCB0-ABE724C79F62}"/>
                  </a:ext>
                </a:extLst>
              </p:cNvPr>
              <p:cNvSpPr>
                <a:spLocks noChangeAspect="1"/>
              </p:cNvSpPr>
              <p:nvPr/>
            </p:nvSpPr>
            <p:spPr>
              <a:xfrm>
                <a:off x="10969031"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grpSp>
          <p:nvGrpSpPr>
            <p:cNvPr id="178" name="グループ化 177">
              <a:extLst>
                <a:ext uri="{FF2B5EF4-FFF2-40B4-BE49-F238E27FC236}">
                  <a16:creationId xmlns:a16="http://schemas.microsoft.com/office/drawing/2014/main" id="{96779B3E-70FC-45CA-8868-5B146A9411E2}"/>
                </a:ext>
              </a:extLst>
            </p:cNvPr>
            <p:cNvGrpSpPr>
              <a:grpSpLocks noChangeAspect="1"/>
            </p:cNvGrpSpPr>
            <p:nvPr/>
          </p:nvGrpSpPr>
          <p:grpSpPr>
            <a:xfrm>
              <a:off x="5174283" y="5573680"/>
              <a:ext cx="1140425" cy="1012500"/>
              <a:chOff x="4374668" y="295495"/>
              <a:chExt cx="3649360" cy="3240000"/>
            </a:xfrm>
          </p:grpSpPr>
          <p:sp>
            <p:nvSpPr>
              <p:cNvPr id="191" name="グラフィックス 20">
                <a:extLst>
                  <a:ext uri="{FF2B5EF4-FFF2-40B4-BE49-F238E27FC236}">
                    <a16:creationId xmlns:a16="http://schemas.microsoft.com/office/drawing/2014/main" id="{C7850C13-EF7D-4B85-8745-203A2043711A}"/>
                  </a:ext>
                </a:extLst>
              </p:cNvPr>
              <p:cNvSpPr>
                <a:spLocks noChangeAspect="1"/>
              </p:cNvSpPr>
              <p:nvPr/>
            </p:nvSpPr>
            <p:spPr>
              <a:xfrm>
                <a:off x="7052028" y="1429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192" name="グラフィックス 20">
                <a:extLst>
                  <a:ext uri="{FF2B5EF4-FFF2-40B4-BE49-F238E27FC236}">
                    <a16:creationId xmlns:a16="http://schemas.microsoft.com/office/drawing/2014/main" id="{87D848C2-374B-48A6-99EE-DF56A090795B}"/>
                  </a:ext>
                </a:extLst>
              </p:cNvPr>
              <p:cNvSpPr>
                <a:spLocks noChangeAspect="1"/>
              </p:cNvSpPr>
              <p:nvPr/>
            </p:nvSpPr>
            <p:spPr>
              <a:xfrm>
                <a:off x="7052028" y="2563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193" name="グラフィックス 192">
                <a:extLst>
                  <a:ext uri="{FF2B5EF4-FFF2-40B4-BE49-F238E27FC236}">
                    <a16:creationId xmlns:a16="http://schemas.microsoft.com/office/drawing/2014/main" id="{870B6CA1-AC91-4C78-BB62-1345FC37C3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74668" y="295495"/>
                <a:ext cx="2556560" cy="3240000"/>
              </a:xfrm>
              <a:prstGeom prst="rect">
                <a:avLst/>
              </a:prstGeom>
            </p:spPr>
          </p:pic>
          <p:sp>
            <p:nvSpPr>
              <p:cNvPr id="194" name="グラフィックス 20">
                <a:extLst>
                  <a:ext uri="{FF2B5EF4-FFF2-40B4-BE49-F238E27FC236}">
                    <a16:creationId xmlns:a16="http://schemas.microsoft.com/office/drawing/2014/main" id="{F3CF1AF0-34AC-4F29-801C-D42A7AE4BD4B}"/>
                  </a:ext>
                </a:extLst>
              </p:cNvPr>
              <p:cNvSpPr>
                <a:spLocks noChangeAspect="1"/>
              </p:cNvSpPr>
              <p:nvPr/>
            </p:nvSpPr>
            <p:spPr>
              <a:xfrm>
                <a:off x="7052028" y="295495"/>
                <a:ext cx="972000" cy="972000"/>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grpSp>
        <p:cxnSp>
          <p:nvCxnSpPr>
            <p:cNvPr id="179" name="直線コネクタ 178">
              <a:extLst>
                <a:ext uri="{FF2B5EF4-FFF2-40B4-BE49-F238E27FC236}">
                  <a16:creationId xmlns:a16="http://schemas.microsoft.com/office/drawing/2014/main" id="{F49D6BF7-0F97-49A8-A290-AF9D95EB3DE1}"/>
                </a:ext>
              </a:extLst>
            </p:cNvPr>
            <p:cNvCxnSpPr>
              <a:cxnSpLocks/>
              <a:stCxn id="220" idx="2"/>
              <a:endCxn id="212" idx="0"/>
            </p:cNvCxnSpPr>
            <p:nvPr/>
          </p:nvCxnSpPr>
          <p:spPr>
            <a:xfrm flipH="1">
              <a:off x="3858791" y="2354831"/>
              <a:ext cx="1714955" cy="336499"/>
            </a:xfrm>
            <a:prstGeom prst="line">
              <a:avLst/>
            </a:prstGeom>
            <a:ln/>
          </p:spPr>
          <p:style>
            <a:lnRef idx="3">
              <a:schemeClr val="dk1"/>
            </a:lnRef>
            <a:fillRef idx="0">
              <a:schemeClr val="dk1"/>
            </a:fillRef>
            <a:effectRef idx="2">
              <a:schemeClr val="dk1"/>
            </a:effectRef>
            <a:fontRef idx="minor">
              <a:schemeClr val="tx1"/>
            </a:fontRef>
          </p:style>
        </p:cxnSp>
        <p:cxnSp>
          <p:nvCxnSpPr>
            <p:cNvPr id="180" name="直線コネクタ 179">
              <a:extLst>
                <a:ext uri="{FF2B5EF4-FFF2-40B4-BE49-F238E27FC236}">
                  <a16:creationId xmlns:a16="http://schemas.microsoft.com/office/drawing/2014/main" id="{7C647F98-526D-4359-AFCC-F88CA3F62A39}"/>
                </a:ext>
              </a:extLst>
            </p:cNvPr>
            <p:cNvCxnSpPr>
              <a:cxnSpLocks/>
              <a:stCxn id="220" idx="2"/>
              <a:endCxn id="208" idx="0"/>
            </p:cNvCxnSpPr>
            <p:nvPr/>
          </p:nvCxnSpPr>
          <p:spPr>
            <a:xfrm>
              <a:off x="5573746" y="2354831"/>
              <a:ext cx="0" cy="336499"/>
            </a:xfrm>
            <a:prstGeom prst="line">
              <a:avLst/>
            </a:prstGeom>
          </p:spPr>
          <p:style>
            <a:lnRef idx="3">
              <a:schemeClr val="dk1"/>
            </a:lnRef>
            <a:fillRef idx="0">
              <a:schemeClr val="dk1"/>
            </a:fillRef>
            <a:effectRef idx="2">
              <a:schemeClr val="dk1"/>
            </a:effectRef>
            <a:fontRef idx="minor">
              <a:schemeClr val="tx1"/>
            </a:fontRef>
          </p:style>
        </p:cxnSp>
        <p:cxnSp>
          <p:nvCxnSpPr>
            <p:cNvPr id="181" name="直線コネクタ 180">
              <a:extLst>
                <a:ext uri="{FF2B5EF4-FFF2-40B4-BE49-F238E27FC236}">
                  <a16:creationId xmlns:a16="http://schemas.microsoft.com/office/drawing/2014/main" id="{4EF8C054-976B-46B9-BF7F-E797A903E97D}"/>
                </a:ext>
              </a:extLst>
            </p:cNvPr>
            <p:cNvCxnSpPr>
              <a:cxnSpLocks/>
              <a:stCxn id="216" idx="0"/>
              <a:endCxn id="220" idx="2"/>
            </p:cNvCxnSpPr>
            <p:nvPr/>
          </p:nvCxnSpPr>
          <p:spPr>
            <a:xfrm flipH="1" flipV="1">
              <a:off x="5573746" y="2354831"/>
              <a:ext cx="1714954" cy="336499"/>
            </a:xfrm>
            <a:prstGeom prst="line">
              <a:avLst/>
            </a:prstGeom>
          </p:spPr>
          <p:style>
            <a:lnRef idx="3">
              <a:schemeClr val="dk1"/>
            </a:lnRef>
            <a:fillRef idx="0">
              <a:schemeClr val="dk1"/>
            </a:fillRef>
            <a:effectRef idx="2">
              <a:schemeClr val="dk1"/>
            </a:effectRef>
            <a:fontRef idx="minor">
              <a:schemeClr val="tx1"/>
            </a:fontRef>
          </p:style>
        </p:cxnSp>
        <p:cxnSp>
          <p:nvCxnSpPr>
            <p:cNvPr id="182" name="直線コネクタ 181">
              <a:extLst>
                <a:ext uri="{FF2B5EF4-FFF2-40B4-BE49-F238E27FC236}">
                  <a16:creationId xmlns:a16="http://schemas.microsoft.com/office/drawing/2014/main" id="{BB211507-7452-4D38-BA88-7FDEE8ECC986}"/>
                </a:ext>
              </a:extLst>
            </p:cNvPr>
            <p:cNvCxnSpPr>
              <a:cxnSpLocks/>
              <a:stCxn id="212" idx="2"/>
              <a:endCxn id="206" idx="0"/>
            </p:cNvCxnSpPr>
            <p:nvPr/>
          </p:nvCxnSpPr>
          <p:spPr>
            <a:xfrm>
              <a:off x="3858791" y="3703831"/>
              <a:ext cx="0" cy="520850"/>
            </a:xfrm>
            <a:prstGeom prst="line">
              <a:avLst/>
            </a:prstGeom>
          </p:spPr>
          <p:style>
            <a:lnRef idx="3">
              <a:schemeClr val="dk1"/>
            </a:lnRef>
            <a:fillRef idx="0">
              <a:schemeClr val="dk1"/>
            </a:fillRef>
            <a:effectRef idx="2">
              <a:schemeClr val="dk1"/>
            </a:effectRef>
            <a:fontRef idx="minor">
              <a:schemeClr val="tx1"/>
            </a:fontRef>
          </p:style>
        </p:cxnSp>
        <p:cxnSp>
          <p:nvCxnSpPr>
            <p:cNvPr id="183" name="直線コネクタ 182">
              <a:extLst>
                <a:ext uri="{FF2B5EF4-FFF2-40B4-BE49-F238E27FC236}">
                  <a16:creationId xmlns:a16="http://schemas.microsoft.com/office/drawing/2014/main" id="{2271C0DF-7EAC-4D1D-AEC7-E77ED9C3C39C}"/>
                </a:ext>
              </a:extLst>
            </p:cNvPr>
            <p:cNvCxnSpPr>
              <a:stCxn id="212" idx="2"/>
              <a:endCxn id="200" idx="0"/>
            </p:cNvCxnSpPr>
            <p:nvPr/>
          </p:nvCxnSpPr>
          <p:spPr>
            <a:xfrm>
              <a:off x="3858791" y="3703830"/>
              <a:ext cx="1717805" cy="520850"/>
            </a:xfrm>
            <a:prstGeom prst="line">
              <a:avLst/>
            </a:prstGeom>
          </p:spPr>
          <p:style>
            <a:lnRef idx="3">
              <a:schemeClr val="dk1"/>
            </a:lnRef>
            <a:fillRef idx="0">
              <a:schemeClr val="dk1"/>
            </a:fillRef>
            <a:effectRef idx="2">
              <a:schemeClr val="dk1"/>
            </a:effectRef>
            <a:fontRef idx="minor">
              <a:schemeClr val="tx1"/>
            </a:fontRef>
          </p:style>
        </p:cxnSp>
        <p:cxnSp>
          <p:nvCxnSpPr>
            <p:cNvPr id="184" name="直線コネクタ 183">
              <a:extLst>
                <a:ext uri="{FF2B5EF4-FFF2-40B4-BE49-F238E27FC236}">
                  <a16:creationId xmlns:a16="http://schemas.microsoft.com/office/drawing/2014/main" id="{09EE49E8-138D-4EE7-8A97-792705FD35B3}"/>
                </a:ext>
              </a:extLst>
            </p:cNvPr>
            <p:cNvCxnSpPr>
              <a:stCxn id="208" idx="2"/>
              <a:endCxn id="206" idx="0"/>
            </p:cNvCxnSpPr>
            <p:nvPr/>
          </p:nvCxnSpPr>
          <p:spPr>
            <a:xfrm flipH="1">
              <a:off x="3858791" y="3703830"/>
              <a:ext cx="1714955" cy="520850"/>
            </a:xfrm>
            <a:prstGeom prst="line">
              <a:avLst/>
            </a:prstGeom>
          </p:spPr>
          <p:style>
            <a:lnRef idx="3">
              <a:schemeClr val="dk1"/>
            </a:lnRef>
            <a:fillRef idx="0">
              <a:schemeClr val="dk1"/>
            </a:fillRef>
            <a:effectRef idx="2">
              <a:schemeClr val="dk1"/>
            </a:effectRef>
            <a:fontRef idx="minor">
              <a:schemeClr val="tx1"/>
            </a:fontRef>
          </p:style>
        </p:cxnSp>
        <p:cxnSp>
          <p:nvCxnSpPr>
            <p:cNvPr id="185" name="直線コネクタ 184">
              <a:extLst>
                <a:ext uri="{FF2B5EF4-FFF2-40B4-BE49-F238E27FC236}">
                  <a16:creationId xmlns:a16="http://schemas.microsoft.com/office/drawing/2014/main" id="{FE621C31-0647-445E-A16A-B3C93B2A52B8}"/>
                </a:ext>
              </a:extLst>
            </p:cNvPr>
            <p:cNvCxnSpPr>
              <a:stCxn id="208" idx="2"/>
              <a:endCxn id="197" idx="0"/>
            </p:cNvCxnSpPr>
            <p:nvPr/>
          </p:nvCxnSpPr>
          <p:spPr>
            <a:xfrm>
              <a:off x="5573746" y="3703830"/>
              <a:ext cx="1714954" cy="521401"/>
            </a:xfrm>
            <a:prstGeom prst="line">
              <a:avLst/>
            </a:prstGeom>
          </p:spPr>
          <p:style>
            <a:lnRef idx="3">
              <a:schemeClr val="dk1"/>
            </a:lnRef>
            <a:fillRef idx="0">
              <a:schemeClr val="dk1"/>
            </a:fillRef>
            <a:effectRef idx="2">
              <a:schemeClr val="dk1"/>
            </a:effectRef>
            <a:fontRef idx="minor">
              <a:schemeClr val="tx1"/>
            </a:fontRef>
          </p:style>
        </p:cxnSp>
        <p:cxnSp>
          <p:nvCxnSpPr>
            <p:cNvPr id="186" name="直線コネクタ 185">
              <a:extLst>
                <a:ext uri="{FF2B5EF4-FFF2-40B4-BE49-F238E27FC236}">
                  <a16:creationId xmlns:a16="http://schemas.microsoft.com/office/drawing/2014/main" id="{5CB0E670-F12D-4636-A5C6-23B4154841B8}"/>
                </a:ext>
              </a:extLst>
            </p:cNvPr>
            <p:cNvCxnSpPr>
              <a:stCxn id="216" idx="2"/>
              <a:endCxn id="200" idx="0"/>
            </p:cNvCxnSpPr>
            <p:nvPr/>
          </p:nvCxnSpPr>
          <p:spPr>
            <a:xfrm flipH="1">
              <a:off x="5576596" y="3703830"/>
              <a:ext cx="1712104" cy="520850"/>
            </a:xfrm>
            <a:prstGeom prst="line">
              <a:avLst/>
            </a:prstGeom>
          </p:spPr>
          <p:style>
            <a:lnRef idx="3">
              <a:schemeClr val="dk1"/>
            </a:lnRef>
            <a:fillRef idx="0">
              <a:schemeClr val="dk1"/>
            </a:fillRef>
            <a:effectRef idx="2">
              <a:schemeClr val="dk1"/>
            </a:effectRef>
            <a:fontRef idx="minor">
              <a:schemeClr val="tx1"/>
            </a:fontRef>
          </p:style>
        </p:cxnSp>
        <p:cxnSp>
          <p:nvCxnSpPr>
            <p:cNvPr id="187" name="直線コネクタ 186">
              <a:extLst>
                <a:ext uri="{FF2B5EF4-FFF2-40B4-BE49-F238E27FC236}">
                  <a16:creationId xmlns:a16="http://schemas.microsoft.com/office/drawing/2014/main" id="{630AC8D7-A44D-4C2B-A55E-BE0EB25C7FCF}"/>
                </a:ext>
              </a:extLst>
            </p:cNvPr>
            <p:cNvCxnSpPr>
              <a:cxnSpLocks/>
              <a:stCxn id="216" idx="2"/>
              <a:endCxn id="197" idx="0"/>
            </p:cNvCxnSpPr>
            <p:nvPr/>
          </p:nvCxnSpPr>
          <p:spPr>
            <a:xfrm>
              <a:off x="7288700" y="3703831"/>
              <a:ext cx="0" cy="521401"/>
            </a:xfrm>
            <a:prstGeom prst="line">
              <a:avLst/>
            </a:prstGeom>
          </p:spPr>
          <p:style>
            <a:lnRef idx="3">
              <a:schemeClr val="dk1"/>
            </a:lnRef>
            <a:fillRef idx="0">
              <a:schemeClr val="dk1"/>
            </a:fillRef>
            <a:effectRef idx="2">
              <a:schemeClr val="dk1"/>
            </a:effectRef>
            <a:fontRef idx="minor">
              <a:schemeClr val="tx1"/>
            </a:fontRef>
          </p:style>
        </p:cxnSp>
        <p:cxnSp>
          <p:nvCxnSpPr>
            <p:cNvPr id="188" name="直線コネクタ 187">
              <a:extLst>
                <a:ext uri="{FF2B5EF4-FFF2-40B4-BE49-F238E27FC236}">
                  <a16:creationId xmlns:a16="http://schemas.microsoft.com/office/drawing/2014/main" id="{67DA48B6-D416-445B-9F32-009E4C08D88A}"/>
                </a:ext>
              </a:extLst>
            </p:cNvPr>
            <p:cNvCxnSpPr>
              <a:cxnSpLocks/>
              <a:stCxn id="206" idx="2"/>
              <a:endCxn id="193" idx="0"/>
            </p:cNvCxnSpPr>
            <p:nvPr/>
          </p:nvCxnSpPr>
          <p:spPr>
            <a:xfrm>
              <a:off x="3858791" y="5237180"/>
              <a:ext cx="1714955" cy="336500"/>
            </a:xfrm>
            <a:prstGeom prst="line">
              <a:avLst/>
            </a:prstGeom>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01A7FB22-3C13-4460-8077-D7F8990B1BEF}"/>
                </a:ext>
              </a:extLst>
            </p:cNvPr>
            <p:cNvCxnSpPr>
              <a:stCxn id="200" idx="2"/>
              <a:endCxn id="193" idx="0"/>
            </p:cNvCxnSpPr>
            <p:nvPr/>
          </p:nvCxnSpPr>
          <p:spPr>
            <a:xfrm flipH="1">
              <a:off x="5573746" y="5237180"/>
              <a:ext cx="2850" cy="336500"/>
            </a:xfrm>
            <a:prstGeom prst="line">
              <a:avLst/>
            </a:prstGeom>
          </p:spPr>
          <p:style>
            <a:lnRef idx="3">
              <a:schemeClr val="dk1"/>
            </a:lnRef>
            <a:fillRef idx="0">
              <a:schemeClr val="dk1"/>
            </a:fillRef>
            <a:effectRef idx="2">
              <a:schemeClr val="dk1"/>
            </a:effectRef>
            <a:fontRef idx="minor">
              <a:schemeClr val="tx1"/>
            </a:fontRef>
          </p:style>
        </p:cxnSp>
        <p:cxnSp>
          <p:nvCxnSpPr>
            <p:cNvPr id="190" name="直線コネクタ 189">
              <a:extLst>
                <a:ext uri="{FF2B5EF4-FFF2-40B4-BE49-F238E27FC236}">
                  <a16:creationId xmlns:a16="http://schemas.microsoft.com/office/drawing/2014/main" id="{AD890472-C5F1-410F-9475-587D115560E7}"/>
                </a:ext>
              </a:extLst>
            </p:cNvPr>
            <p:cNvCxnSpPr>
              <a:stCxn id="197" idx="2"/>
              <a:endCxn id="193" idx="0"/>
            </p:cNvCxnSpPr>
            <p:nvPr/>
          </p:nvCxnSpPr>
          <p:spPr>
            <a:xfrm flipH="1">
              <a:off x="5573746" y="5237731"/>
              <a:ext cx="1714954" cy="335949"/>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305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F412D9E-2354-47AE-B8F5-9A2C7844F19A}"/>
              </a:ext>
            </a:extLst>
          </p:cNvPr>
          <p:cNvSpPr>
            <a:spLocks noGrp="1"/>
          </p:cNvSpPr>
          <p:nvPr>
            <p:ph type="title"/>
          </p:nvPr>
        </p:nvSpPr>
        <p:spPr/>
        <p:txBody>
          <a:bodyPr/>
          <a:lstStyle/>
          <a:p>
            <a:r>
              <a:rPr kumimoji="1" lang="en-US" altLang="ja-JP" dirty="0"/>
              <a:t>tmp</a:t>
            </a:r>
            <a:endParaRPr kumimoji="1" lang="ja-JP" altLang="en-US" dirty="0"/>
          </a:p>
        </p:txBody>
      </p:sp>
      <p:sp>
        <p:nvSpPr>
          <p:cNvPr id="62" name="グラフィックス 24">
            <a:extLst>
              <a:ext uri="{FF2B5EF4-FFF2-40B4-BE49-F238E27FC236}">
                <a16:creationId xmlns:a16="http://schemas.microsoft.com/office/drawing/2014/main" id="{287E3F61-0814-4F8B-B548-4F18D370F53A}"/>
              </a:ext>
            </a:extLst>
          </p:cNvPr>
          <p:cNvSpPr>
            <a:spLocks noChangeAspect="1"/>
          </p:cNvSpPr>
          <p:nvPr/>
        </p:nvSpPr>
        <p:spPr>
          <a:xfrm>
            <a:off x="6612270" y="1408070"/>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3" name="グラフィックス 24">
            <a:extLst>
              <a:ext uri="{FF2B5EF4-FFF2-40B4-BE49-F238E27FC236}">
                <a16:creationId xmlns:a16="http://schemas.microsoft.com/office/drawing/2014/main" id="{23B03472-EBC7-418D-BC85-1146E8D3A43E}"/>
              </a:ext>
            </a:extLst>
          </p:cNvPr>
          <p:cNvSpPr>
            <a:spLocks noChangeAspect="1"/>
          </p:cNvSpPr>
          <p:nvPr/>
        </p:nvSpPr>
        <p:spPr>
          <a:xfrm>
            <a:off x="6612270" y="1728476"/>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4" name="グラフィックス 24">
            <a:extLst>
              <a:ext uri="{FF2B5EF4-FFF2-40B4-BE49-F238E27FC236}">
                <a16:creationId xmlns:a16="http://schemas.microsoft.com/office/drawing/2014/main" id="{81F86A8F-E7B5-4B5F-AC65-1EA49970F89C}"/>
              </a:ext>
            </a:extLst>
          </p:cNvPr>
          <p:cNvSpPr>
            <a:spLocks noChangeAspect="1"/>
          </p:cNvSpPr>
          <p:nvPr/>
        </p:nvSpPr>
        <p:spPr>
          <a:xfrm>
            <a:off x="6612270" y="2048883"/>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5" name="グラフィックス 20">
            <a:extLst>
              <a:ext uri="{FF2B5EF4-FFF2-40B4-BE49-F238E27FC236}">
                <a16:creationId xmlns:a16="http://schemas.microsoft.com/office/drawing/2014/main" id="{7E5328AA-E9F1-4DF3-B739-A662BF4E1FB0}"/>
              </a:ext>
            </a:extLst>
          </p:cNvPr>
          <p:cNvSpPr>
            <a:spLocks noChangeAspect="1"/>
          </p:cNvSpPr>
          <p:nvPr/>
        </p:nvSpPr>
        <p:spPr>
          <a:xfrm>
            <a:off x="8162837" y="2627761"/>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66" name="グラフィックス 24">
            <a:extLst>
              <a:ext uri="{FF2B5EF4-FFF2-40B4-BE49-F238E27FC236}">
                <a16:creationId xmlns:a16="http://schemas.microsoft.com/office/drawing/2014/main" id="{23A2381B-6260-47D2-B454-966025768543}"/>
              </a:ext>
            </a:extLst>
          </p:cNvPr>
          <p:cNvSpPr>
            <a:spLocks noChangeAspect="1"/>
          </p:cNvSpPr>
          <p:nvPr/>
        </p:nvSpPr>
        <p:spPr>
          <a:xfrm>
            <a:off x="8162837" y="29481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7" name="グラフィックス 24">
            <a:extLst>
              <a:ext uri="{FF2B5EF4-FFF2-40B4-BE49-F238E27FC236}">
                <a16:creationId xmlns:a16="http://schemas.microsoft.com/office/drawing/2014/main" id="{44DBFF42-0177-4D15-A15E-DB74EC6E0007}"/>
              </a:ext>
            </a:extLst>
          </p:cNvPr>
          <p:cNvSpPr>
            <a:spLocks noChangeAspect="1"/>
          </p:cNvSpPr>
          <p:nvPr/>
        </p:nvSpPr>
        <p:spPr>
          <a:xfrm>
            <a:off x="8162837" y="3268574"/>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8" name="グラフィックス 24">
            <a:extLst>
              <a:ext uri="{FF2B5EF4-FFF2-40B4-BE49-F238E27FC236}">
                <a16:creationId xmlns:a16="http://schemas.microsoft.com/office/drawing/2014/main" id="{0101539C-E30B-4F38-8664-D6052C092B1C}"/>
              </a:ext>
            </a:extLst>
          </p:cNvPr>
          <p:cNvSpPr>
            <a:spLocks noChangeAspect="1"/>
          </p:cNvSpPr>
          <p:nvPr/>
        </p:nvSpPr>
        <p:spPr>
          <a:xfrm>
            <a:off x="5082244" y="2627761"/>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9" name="グラフィックス 24">
            <a:extLst>
              <a:ext uri="{FF2B5EF4-FFF2-40B4-BE49-F238E27FC236}">
                <a16:creationId xmlns:a16="http://schemas.microsoft.com/office/drawing/2014/main" id="{2648358D-E54B-4E99-96DC-61AC1295CFC2}"/>
              </a:ext>
            </a:extLst>
          </p:cNvPr>
          <p:cNvSpPr>
            <a:spLocks noChangeAspect="1"/>
          </p:cNvSpPr>
          <p:nvPr/>
        </p:nvSpPr>
        <p:spPr>
          <a:xfrm>
            <a:off x="5082244" y="29481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70" name="グラフィックス 20">
            <a:extLst>
              <a:ext uri="{FF2B5EF4-FFF2-40B4-BE49-F238E27FC236}">
                <a16:creationId xmlns:a16="http://schemas.microsoft.com/office/drawing/2014/main" id="{35C1D549-9D46-4406-9223-15CFE268C2D0}"/>
              </a:ext>
            </a:extLst>
          </p:cNvPr>
          <p:cNvSpPr>
            <a:spLocks noChangeAspect="1"/>
          </p:cNvSpPr>
          <p:nvPr/>
        </p:nvSpPr>
        <p:spPr>
          <a:xfrm>
            <a:off x="5082244" y="3268574"/>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71" name="グラフィックス 24">
            <a:extLst>
              <a:ext uri="{FF2B5EF4-FFF2-40B4-BE49-F238E27FC236}">
                <a16:creationId xmlns:a16="http://schemas.microsoft.com/office/drawing/2014/main" id="{A91D7135-B4DD-4470-AC3C-67BD8D6C037C}"/>
              </a:ext>
            </a:extLst>
          </p:cNvPr>
          <p:cNvSpPr>
            <a:spLocks noChangeAspect="1"/>
          </p:cNvSpPr>
          <p:nvPr/>
        </p:nvSpPr>
        <p:spPr>
          <a:xfrm>
            <a:off x="6612270" y="2627761"/>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72" name="グラフィックス 24">
            <a:extLst>
              <a:ext uri="{FF2B5EF4-FFF2-40B4-BE49-F238E27FC236}">
                <a16:creationId xmlns:a16="http://schemas.microsoft.com/office/drawing/2014/main" id="{F274AC9F-4461-42B2-81E8-625244532AAD}"/>
              </a:ext>
            </a:extLst>
          </p:cNvPr>
          <p:cNvSpPr>
            <a:spLocks noChangeAspect="1"/>
          </p:cNvSpPr>
          <p:nvPr/>
        </p:nvSpPr>
        <p:spPr>
          <a:xfrm>
            <a:off x="6612270" y="3268574"/>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73" name="グラフィックス 20">
            <a:extLst>
              <a:ext uri="{FF2B5EF4-FFF2-40B4-BE49-F238E27FC236}">
                <a16:creationId xmlns:a16="http://schemas.microsoft.com/office/drawing/2014/main" id="{533FBB19-6D21-4959-83DB-B4B9ACBBEB1B}"/>
              </a:ext>
            </a:extLst>
          </p:cNvPr>
          <p:cNvSpPr>
            <a:spLocks noChangeAspect="1"/>
          </p:cNvSpPr>
          <p:nvPr/>
        </p:nvSpPr>
        <p:spPr>
          <a:xfrm>
            <a:off x="6612270" y="2948167"/>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74" name="グラフィックス 20">
            <a:extLst>
              <a:ext uri="{FF2B5EF4-FFF2-40B4-BE49-F238E27FC236}">
                <a16:creationId xmlns:a16="http://schemas.microsoft.com/office/drawing/2014/main" id="{2CDFB2C6-4FFC-4980-87C5-CF61CCF29E63}"/>
              </a:ext>
            </a:extLst>
          </p:cNvPr>
          <p:cNvSpPr>
            <a:spLocks noChangeAspect="1"/>
          </p:cNvSpPr>
          <p:nvPr/>
        </p:nvSpPr>
        <p:spPr>
          <a:xfrm>
            <a:off x="5082244" y="4334538"/>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75" name="グラフィックス 24">
            <a:extLst>
              <a:ext uri="{FF2B5EF4-FFF2-40B4-BE49-F238E27FC236}">
                <a16:creationId xmlns:a16="http://schemas.microsoft.com/office/drawing/2014/main" id="{A84E5E94-F79A-4436-8977-F19267AB012B}"/>
              </a:ext>
            </a:extLst>
          </p:cNvPr>
          <p:cNvSpPr>
            <a:spLocks noChangeAspect="1"/>
          </p:cNvSpPr>
          <p:nvPr/>
        </p:nvSpPr>
        <p:spPr>
          <a:xfrm>
            <a:off x="5082244" y="4014132"/>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76" name="グラフィックス 20">
            <a:extLst>
              <a:ext uri="{FF2B5EF4-FFF2-40B4-BE49-F238E27FC236}">
                <a16:creationId xmlns:a16="http://schemas.microsoft.com/office/drawing/2014/main" id="{A9CA0925-A117-4F6C-BE2E-0CA160D5A461}"/>
              </a:ext>
            </a:extLst>
          </p:cNvPr>
          <p:cNvSpPr>
            <a:spLocks noChangeAspect="1"/>
          </p:cNvSpPr>
          <p:nvPr/>
        </p:nvSpPr>
        <p:spPr>
          <a:xfrm>
            <a:off x="5082244" y="4654944"/>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sp>
        <p:nvSpPr>
          <p:cNvPr id="77" name="グラフィックス 20">
            <a:extLst>
              <a:ext uri="{FF2B5EF4-FFF2-40B4-BE49-F238E27FC236}">
                <a16:creationId xmlns:a16="http://schemas.microsoft.com/office/drawing/2014/main" id="{0C3D84C7-321E-4B4C-9473-6E982BF60630}"/>
              </a:ext>
            </a:extLst>
          </p:cNvPr>
          <p:cNvSpPr>
            <a:spLocks noChangeAspect="1"/>
          </p:cNvSpPr>
          <p:nvPr/>
        </p:nvSpPr>
        <p:spPr>
          <a:xfrm>
            <a:off x="6614846" y="4654944"/>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sp>
        <p:nvSpPr>
          <p:cNvPr id="78" name="グラフィックス 20">
            <a:extLst>
              <a:ext uri="{FF2B5EF4-FFF2-40B4-BE49-F238E27FC236}">
                <a16:creationId xmlns:a16="http://schemas.microsoft.com/office/drawing/2014/main" id="{F08EB823-26F2-4C34-8DDE-9B308D087320}"/>
              </a:ext>
            </a:extLst>
          </p:cNvPr>
          <p:cNvSpPr>
            <a:spLocks noChangeAspect="1"/>
          </p:cNvSpPr>
          <p:nvPr/>
        </p:nvSpPr>
        <p:spPr>
          <a:xfrm>
            <a:off x="6614846" y="4014132"/>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79" name="グラフィックス 24">
            <a:extLst>
              <a:ext uri="{FF2B5EF4-FFF2-40B4-BE49-F238E27FC236}">
                <a16:creationId xmlns:a16="http://schemas.microsoft.com/office/drawing/2014/main" id="{9B4724AD-4363-4777-A6DF-720C381B3968}"/>
              </a:ext>
            </a:extLst>
          </p:cNvPr>
          <p:cNvSpPr>
            <a:spLocks noChangeAspect="1"/>
          </p:cNvSpPr>
          <p:nvPr/>
        </p:nvSpPr>
        <p:spPr>
          <a:xfrm>
            <a:off x="6614846" y="4334040"/>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80" name="グラフィックス 24">
            <a:extLst>
              <a:ext uri="{FF2B5EF4-FFF2-40B4-BE49-F238E27FC236}">
                <a16:creationId xmlns:a16="http://schemas.microsoft.com/office/drawing/2014/main" id="{4C4153E4-EDC8-4CEB-9943-B4D6040578C9}"/>
              </a:ext>
            </a:extLst>
          </p:cNvPr>
          <p:cNvSpPr>
            <a:spLocks noChangeAspect="1"/>
          </p:cNvSpPr>
          <p:nvPr/>
        </p:nvSpPr>
        <p:spPr>
          <a:xfrm>
            <a:off x="8162837" y="4655442"/>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81" name="グラフィックス 20">
            <a:extLst>
              <a:ext uri="{FF2B5EF4-FFF2-40B4-BE49-F238E27FC236}">
                <a16:creationId xmlns:a16="http://schemas.microsoft.com/office/drawing/2014/main" id="{F593D70B-E8BE-4869-9FA0-398A364C9DEC}"/>
              </a:ext>
            </a:extLst>
          </p:cNvPr>
          <p:cNvSpPr>
            <a:spLocks noChangeAspect="1"/>
          </p:cNvSpPr>
          <p:nvPr/>
        </p:nvSpPr>
        <p:spPr>
          <a:xfrm>
            <a:off x="8162837" y="4335036"/>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82" name="グラフィックス 20">
            <a:extLst>
              <a:ext uri="{FF2B5EF4-FFF2-40B4-BE49-F238E27FC236}">
                <a16:creationId xmlns:a16="http://schemas.microsoft.com/office/drawing/2014/main" id="{E4230A6B-9E4A-415C-A372-B7314B30840A}"/>
              </a:ext>
            </a:extLst>
          </p:cNvPr>
          <p:cNvSpPr>
            <a:spLocks noChangeAspect="1"/>
          </p:cNvSpPr>
          <p:nvPr/>
        </p:nvSpPr>
        <p:spPr>
          <a:xfrm>
            <a:off x="8162837" y="401463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83" name="グラフィックス 20">
            <a:extLst>
              <a:ext uri="{FF2B5EF4-FFF2-40B4-BE49-F238E27FC236}">
                <a16:creationId xmlns:a16="http://schemas.microsoft.com/office/drawing/2014/main" id="{429DC394-6995-4BAC-A7D1-3A6CF2B640AB}"/>
              </a:ext>
            </a:extLst>
          </p:cNvPr>
          <p:cNvSpPr>
            <a:spLocks noChangeAspect="1"/>
          </p:cNvSpPr>
          <p:nvPr/>
        </p:nvSpPr>
        <p:spPr>
          <a:xfrm>
            <a:off x="6612270" y="555423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84" name="グラフィックス 20">
            <a:extLst>
              <a:ext uri="{FF2B5EF4-FFF2-40B4-BE49-F238E27FC236}">
                <a16:creationId xmlns:a16="http://schemas.microsoft.com/office/drawing/2014/main" id="{6DEC6223-D7A2-4666-90E3-8DFC6DC3CE91}"/>
              </a:ext>
            </a:extLst>
          </p:cNvPr>
          <p:cNvSpPr>
            <a:spLocks noChangeAspect="1"/>
          </p:cNvSpPr>
          <p:nvPr/>
        </p:nvSpPr>
        <p:spPr>
          <a:xfrm>
            <a:off x="6612270" y="5874636"/>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85" name="グラフィックス 20">
            <a:extLst>
              <a:ext uri="{FF2B5EF4-FFF2-40B4-BE49-F238E27FC236}">
                <a16:creationId xmlns:a16="http://schemas.microsoft.com/office/drawing/2014/main" id="{1A4DAF90-6FB6-400C-B47A-538D1BCB104F}"/>
              </a:ext>
            </a:extLst>
          </p:cNvPr>
          <p:cNvSpPr>
            <a:spLocks noChangeAspect="1"/>
          </p:cNvSpPr>
          <p:nvPr/>
        </p:nvSpPr>
        <p:spPr>
          <a:xfrm>
            <a:off x="6612270" y="523382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cxnSp>
        <p:nvCxnSpPr>
          <p:cNvPr id="86" name="直線コネクタ 85">
            <a:extLst>
              <a:ext uri="{FF2B5EF4-FFF2-40B4-BE49-F238E27FC236}">
                <a16:creationId xmlns:a16="http://schemas.microsoft.com/office/drawing/2014/main" id="{13F272EA-7E8C-4F0B-8AF7-FBAC5BBD150F}"/>
              </a:ext>
            </a:extLst>
          </p:cNvPr>
          <p:cNvCxnSpPr>
            <a:cxnSpLocks/>
            <a:stCxn id="98" idx="2"/>
            <a:endCxn id="105" idx="0"/>
          </p:cNvCxnSpPr>
          <p:nvPr/>
        </p:nvCxnSpPr>
        <p:spPr>
          <a:xfrm flipH="1">
            <a:off x="4724149" y="2323141"/>
            <a:ext cx="1527008" cy="306570"/>
          </a:xfrm>
          <a:prstGeom prst="line">
            <a:avLst/>
          </a:prstGeom>
          <a:ln/>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id="{B257DC2E-4BAA-4FDB-8DD8-65BE88FE12DF}"/>
              </a:ext>
            </a:extLst>
          </p:cNvPr>
          <p:cNvCxnSpPr>
            <a:cxnSpLocks/>
            <a:stCxn id="98" idx="2"/>
            <a:endCxn id="104" idx="0"/>
          </p:cNvCxnSpPr>
          <p:nvPr/>
        </p:nvCxnSpPr>
        <p:spPr>
          <a:xfrm>
            <a:off x="6251158" y="2323141"/>
            <a:ext cx="0" cy="306570"/>
          </a:xfrm>
          <a:prstGeom prst="line">
            <a:avLst/>
          </a:prstGeom>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id="{B105CB2A-4260-457E-A8C2-A9639AF38374}"/>
              </a:ext>
            </a:extLst>
          </p:cNvPr>
          <p:cNvCxnSpPr>
            <a:cxnSpLocks/>
            <a:stCxn id="103" idx="0"/>
          </p:cNvCxnSpPr>
          <p:nvPr/>
        </p:nvCxnSpPr>
        <p:spPr>
          <a:xfrm flipH="1" flipV="1">
            <a:off x="6252869" y="2323519"/>
            <a:ext cx="1549069" cy="306192"/>
          </a:xfrm>
          <a:prstGeom prst="line">
            <a:avLst/>
          </a:prstGeom>
        </p:spPr>
        <p:style>
          <a:lnRef idx="3">
            <a:schemeClr val="dk1"/>
          </a:lnRef>
          <a:fillRef idx="0">
            <a:schemeClr val="dk1"/>
          </a:fillRef>
          <a:effectRef idx="2">
            <a:schemeClr val="dk1"/>
          </a:effectRef>
          <a:fontRef idx="minor">
            <a:schemeClr val="tx1"/>
          </a:fontRef>
        </p:style>
      </p:cxnSp>
      <p:cxnSp>
        <p:nvCxnSpPr>
          <p:cNvPr id="89" name="直線コネクタ 88">
            <a:extLst>
              <a:ext uri="{FF2B5EF4-FFF2-40B4-BE49-F238E27FC236}">
                <a16:creationId xmlns:a16="http://schemas.microsoft.com/office/drawing/2014/main" id="{624AD2D1-ADF6-47B9-9195-C3EB63D4A74E}"/>
              </a:ext>
            </a:extLst>
          </p:cNvPr>
          <p:cNvCxnSpPr>
            <a:cxnSpLocks/>
            <a:stCxn id="105" idx="2"/>
            <a:endCxn id="102" idx="0"/>
          </p:cNvCxnSpPr>
          <p:nvPr/>
        </p:nvCxnSpPr>
        <p:spPr>
          <a:xfrm>
            <a:off x="4724149" y="3544344"/>
            <a:ext cx="0" cy="469696"/>
          </a:xfrm>
          <a:prstGeom prst="line">
            <a:avLst/>
          </a:prstGeom>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id="{889A01F3-99D5-4E46-9B92-3C8B9AFCE5BC}"/>
              </a:ext>
            </a:extLst>
          </p:cNvPr>
          <p:cNvCxnSpPr>
            <a:cxnSpLocks/>
            <a:stCxn id="105" idx="2"/>
            <a:endCxn id="101" idx="0"/>
          </p:cNvCxnSpPr>
          <p:nvPr/>
        </p:nvCxnSpPr>
        <p:spPr>
          <a:xfrm>
            <a:off x="4724149" y="3544344"/>
            <a:ext cx="1527008" cy="469696"/>
          </a:xfrm>
          <a:prstGeom prst="line">
            <a:avLst/>
          </a:prstGeom>
        </p:spPr>
        <p:style>
          <a:lnRef idx="3">
            <a:schemeClr val="dk1"/>
          </a:lnRef>
          <a:fillRef idx="0">
            <a:schemeClr val="dk1"/>
          </a:fillRef>
          <a:effectRef idx="2">
            <a:schemeClr val="dk1"/>
          </a:effectRef>
          <a:fontRef idx="minor">
            <a:schemeClr val="tx1"/>
          </a:fontRef>
        </p:style>
      </p:cxnSp>
      <p:cxnSp>
        <p:nvCxnSpPr>
          <p:cNvPr id="91" name="直線コネクタ 90">
            <a:extLst>
              <a:ext uri="{FF2B5EF4-FFF2-40B4-BE49-F238E27FC236}">
                <a16:creationId xmlns:a16="http://schemas.microsoft.com/office/drawing/2014/main" id="{23F6FEC4-CF71-4AD6-89C6-60676B2ACBB2}"/>
              </a:ext>
            </a:extLst>
          </p:cNvPr>
          <p:cNvCxnSpPr>
            <a:cxnSpLocks/>
            <a:stCxn id="104" idx="2"/>
          </p:cNvCxnSpPr>
          <p:nvPr/>
        </p:nvCxnSpPr>
        <p:spPr>
          <a:xfrm flipH="1">
            <a:off x="4693670" y="3544344"/>
            <a:ext cx="1557488" cy="477081"/>
          </a:xfrm>
          <a:prstGeom prst="line">
            <a:avLst/>
          </a:prstGeom>
        </p:spPr>
        <p:style>
          <a:lnRef idx="3">
            <a:schemeClr val="dk1"/>
          </a:lnRef>
          <a:fillRef idx="0">
            <a:schemeClr val="dk1"/>
          </a:fillRef>
          <a:effectRef idx="2">
            <a:schemeClr val="dk1"/>
          </a:effectRef>
          <a:fontRef idx="minor">
            <a:schemeClr val="tx1"/>
          </a:fontRef>
        </p:style>
      </p:cxnSp>
      <p:cxnSp>
        <p:nvCxnSpPr>
          <p:cNvPr id="92" name="直線コネクタ 91">
            <a:extLst>
              <a:ext uri="{FF2B5EF4-FFF2-40B4-BE49-F238E27FC236}">
                <a16:creationId xmlns:a16="http://schemas.microsoft.com/office/drawing/2014/main" id="{C043511E-D465-440E-9FF3-5CB7F7AD71B5}"/>
              </a:ext>
            </a:extLst>
          </p:cNvPr>
          <p:cNvCxnSpPr>
            <a:cxnSpLocks/>
            <a:endCxn id="100" idx="0"/>
          </p:cNvCxnSpPr>
          <p:nvPr/>
        </p:nvCxnSpPr>
        <p:spPr>
          <a:xfrm>
            <a:off x="6258119" y="3543208"/>
            <a:ext cx="1543820" cy="470833"/>
          </a:xfrm>
          <a:prstGeom prst="line">
            <a:avLst/>
          </a:prstGeom>
        </p:spPr>
        <p:style>
          <a:lnRef idx="3">
            <a:schemeClr val="dk1"/>
          </a:lnRef>
          <a:fillRef idx="0">
            <a:schemeClr val="dk1"/>
          </a:fillRef>
          <a:effectRef idx="2">
            <a:schemeClr val="dk1"/>
          </a:effectRef>
          <a:fontRef idx="minor">
            <a:schemeClr val="tx1"/>
          </a:fontRef>
        </p:style>
      </p:cxnSp>
      <p:cxnSp>
        <p:nvCxnSpPr>
          <p:cNvPr id="93" name="直線コネクタ 92">
            <a:extLst>
              <a:ext uri="{FF2B5EF4-FFF2-40B4-BE49-F238E27FC236}">
                <a16:creationId xmlns:a16="http://schemas.microsoft.com/office/drawing/2014/main" id="{579CCCBC-C221-425B-95BD-871AB112B041}"/>
              </a:ext>
            </a:extLst>
          </p:cNvPr>
          <p:cNvCxnSpPr>
            <a:cxnSpLocks/>
            <a:stCxn id="103" idx="2"/>
            <a:endCxn id="101" idx="0"/>
          </p:cNvCxnSpPr>
          <p:nvPr/>
        </p:nvCxnSpPr>
        <p:spPr>
          <a:xfrm flipH="1">
            <a:off x="6251158" y="3544344"/>
            <a:ext cx="1550781" cy="469696"/>
          </a:xfrm>
          <a:prstGeom prst="line">
            <a:avLst/>
          </a:prstGeom>
        </p:spPr>
        <p:style>
          <a:lnRef idx="3">
            <a:schemeClr val="dk1"/>
          </a:lnRef>
          <a:fillRef idx="0">
            <a:schemeClr val="dk1"/>
          </a:fillRef>
          <a:effectRef idx="2">
            <a:schemeClr val="dk1"/>
          </a:effectRef>
          <a:fontRef idx="minor">
            <a:schemeClr val="tx1"/>
          </a:fontRef>
        </p:style>
      </p:cxnSp>
      <p:cxnSp>
        <p:nvCxnSpPr>
          <p:cNvPr id="94" name="直線コネクタ 93">
            <a:extLst>
              <a:ext uri="{FF2B5EF4-FFF2-40B4-BE49-F238E27FC236}">
                <a16:creationId xmlns:a16="http://schemas.microsoft.com/office/drawing/2014/main" id="{81201016-D6B3-4BBA-AFF3-CDEA9C3BCE10}"/>
              </a:ext>
            </a:extLst>
          </p:cNvPr>
          <p:cNvCxnSpPr>
            <a:cxnSpLocks/>
            <a:stCxn id="103" idx="2"/>
            <a:endCxn id="100" idx="0"/>
          </p:cNvCxnSpPr>
          <p:nvPr/>
        </p:nvCxnSpPr>
        <p:spPr>
          <a:xfrm>
            <a:off x="7801938" y="3544344"/>
            <a:ext cx="0" cy="469696"/>
          </a:xfrm>
          <a:prstGeom prst="line">
            <a:avLst/>
          </a:prstGeom>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id="{A3985C63-54ED-4465-9430-7791454A30E7}"/>
              </a:ext>
            </a:extLst>
          </p:cNvPr>
          <p:cNvCxnSpPr>
            <a:cxnSpLocks/>
            <a:stCxn id="102" idx="2"/>
            <a:endCxn id="99" idx="0"/>
          </p:cNvCxnSpPr>
          <p:nvPr/>
        </p:nvCxnSpPr>
        <p:spPr>
          <a:xfrm>
            <a:off x="4724149" y="4928673"/>
            <a:ext cx="1527008" cy="305150"/>
          </a:xfrm>
          <a:prstGeom prst="line">
            <a:avLst/>
          </a:prstGeom>
        </p:spPr>
        <p:style>
          <a:lnRef idx="3">
            <a:schemeClr val="dk1"/>
          </a:lnRef>
          <a:fillRef idx="0">
            <a:schemeClr val="dk1"/>
          </a:fillRef>
          <a:effectRef idx="2">
            <a:schemeClr val="dk1"/>
          </a:effectRef>
          <a:fontRef idx="minor">
            <a:schemeClr val="tx1"/>
          </a:fontRef>
        </p:style>
      </p:cxnSp>
      <p:cxnSp>
        <p:nvCxnSpPr>
          <p:cNvPr id="96" name="直線コネクタ 95">
            <a:extLst>
              <a:ext uri="{FF2B5EF4-FFF2-40B4-BE49-F238E27FC236}">
                <a16:creationId xmlns:a16="http://schemas.microsoft.com/office/drawing/2014/main" id="{31F7B4E2-F7DD-4515-9754-8327D80EF30C}"/>
              </a:ext>
            </a:extLst>
          </p:cNvPr>
          <p:cNvCxnSpPr>
            <a:cxnSpLocks/>
            <a:stCxn id="101" idx="2"/>
            <a:endCxn id="99" idx="0"/>
          </p:cNvCxnSpPr>
          <p:nvPr/>
        </p:nvCxnSpPr>
        <p:spPr>
          <a:xfrm>
            <a:off x="6251158" y="4928673"/>
            <a:ext cx="0" cy="305150"/>
          </a:xfrm>
          <a:prstGeom prst="line">
            <a:avLst/>
          </a:prstGeom>
        </p:spPr>
        <p:style>
          <a:lnRef idx="3">
            <a:schemeClr val="dk1"/>
          </a:lnRef>
          <a:fillRef idx="0">
            <a:schemeClr val="dk1"/>
          </a:fillRef>
          <a:effectRef idx="2">
            <a:schemeClr val="dk1"/>
          </a:effectRef>
          <a:fontRef idx="minor">
            <a:schemeClr val="tx1"/>
          </a:fontRef>
        </p:style>
      </p:cxnSp>
      <p:cxnSp>
        <p:nvCxnSpPr>
          <p:cNvPr id="97" name="直線コネクタ 96">
            <a:extLst>
              <a:ext uri="{FF2B5EF4-FFF2-40B4-BE49-F238E27FC236}">
                <a16:creationId xmlns:a16="http://schemas.microsoft.com/office/drawing/2014/main" id="{98A01656-356A-4DE1-BF1D-88080E0386E6}"/>
              </a:ext>
            </a:extLst>
          </p:cNvPr>
          <p:cNvCxnSpPr>
            <a:cxnSpLocks/>
            <a:stCxn id="100" idx="2"/>
            <a:endCxn id="99" idx="0"/>
          </p:cNvCxnSpPr>
          <p:nvPr/>
        </p:nvCxnSpPr>
        <p:spPr>
          <a:xfrm flipH="1">
            <a:off x="6251158" y="4928673"/>
            <a:ext cx="1550781" cy="305150"/>
          </a:xfrm>
          <a:prstGeom prst="line">
            <a:avLst/>
          </a:prstGeom>
        </p:spPr>
        <p:style>
          <a:lnRef idx="3">
            <a:schemeClr val="dk1"/>
          </a:lnRef>
          <a:fillRef idx="0">
            <a:schemeClr val="dk1"/>
          </a:fillRef>
          <a:effectRef idx="2">
            <a:schemeClr val="dk1"/>
          </a:effectRef>
          <a:fontRef idx="minor">
            <a:schemeClr val="tx1"/>
          </a:fontRef>
        </p:style>
      </p:cxnSp>
      <p:pic>
        <p:nvPicPr>
          <p:cNvPr id="98" name="グラフィックス 97">
            <a:extLst>
              <a:ext uri="{FF2B5EF4-FFF2-40B4-BE49-F238E27FC236}">
                <a16:creationId xmlns:a16="http://schemas.microsoft.com/office/drawing/2014/main" id="{883A2CC3-C07B-4412-9CE2-B0C09DDEF1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3078" y="1408508"/>
            <a:ext cx="716158" cy="914633"/>
          </a:xfrm>
          <a:prstGeom prst="rect">
            <a:avLst/>
          </a:prstGeom>
        </p:spPr>
      </p:pic>
      <p:pic>
        <p:nvPicPr>
          <p:cNvPr id="99" name="グラフィックス 98">
            <a:extLst>
              <a:ext uri="{FF2B5EF4-FFF2-40B4-BE49-F238E27FC236}">
                <a16:creationId xmlns:a16="http://schemas.microsoft.com/office/drawing/2014/main" id="{85C14546-A883-4538-ACF8-E658161A30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3078" y="5233823"/>
            <a:ext cx="716158" cy="914633"/>
          </a:xfrm>
          <a:prstGeom prst="rect">
            <a:avLst/>
          </a:prstGeom>
        </p:spPr>
      </p:pic>
      <p:pic>
        <p:nvPicPr>
          <p:cNvPr id="100" name="グラフィックス 99">
            <a:extLst>
              <a:ext uri="{FF2B5EF4-FFF2-40B4-BE49-F238E27FC236}">
                <a16:creationId xmlns:a16="http://schemas.microsoft.com/office/drawing/2014/main" id="{F4613702-B728-4B6A-A35E-DB4EE74DA5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3859" y="4014040"/>
            <a:ext cx="716158" cy="914633"/>
          </a:xfrm>
          <a:prstGeom prst="rect">
            <a:avLst/>
          </a:prstGeom>
        </p:spPr>
      </p:pic>
      <p:pic>
        <p:nvPicPr>
          <p:cNvPr id="101" name="グラフィックス 100">
            <a:extLst>
              <a:ext uri="{FF2B5EF4-FFF2-40B4-BE49-F238E27FC236}">
                <a16:creationId xmlns:a16="http://schemas.microsoft.com/office/drawing/2014/main" id="{CE044EBD-0DD2-45B6-8BEC-AF01923764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3078" y="4014040"/>
            <a:ext cx="716158" cy="914633"/>
          </a:xfrm>
          <a:prstGeom prst="rect">
            <a:avLst/>
          </a:prstGeom>
        </p:spPr>
      </p:pic>
      <p:pic>
        <p:nvPicPr>
          <p:cNvPr id="102" name="グラフィックス 101">
            <a:extLst>
              <a:ext uri="{FF2B5EF4-FFF2-40B4-BE49-F238E27FC236}">
                <a16:creationId xmlns:a16="http://schemas.microsoft.com/office/drawing/2014/main" id="{AD34BDED-E8A1-4E48-AF74-71243019A5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6070" y="4014040"/>
            <a:ext cx="716158" cy="914633"/>
          </a:xfrm>
          <a:prstGeom prst="rect">
            <a:avLst/>
          </a:prstGeom>
        </p:spPr>
      </p:pic>
      <p:pic>
        <p:nvPicPr>
          <p:cNvPr id="103" name="グラフィックス 102">
            <a:extLst>
              <a:ext uri="{FF2B5EF4-FFF2-40B4-BE49-F238E27FC236}">
                <a16:creationId xmlns:a16="http://schemas.microsoft.com/office/drawing/2014/main" id="{5FAF5A3F-3544-4A34-A29D-05A05CA5E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3859" y="2629711"/>
            <a:ext cx="716158" cy="914633"/>
          </a:xfrm>
          <a:prstGeom prst="rect">
            <a:avLst/>
          </a:prstGeom>
        </p:spPr>
      </p:pic>
      <p:pic>
        <p:nvPicPr>
          <p:cNvPr id="104" name="グラフィックス 103">
            <a:extLst>
              <a:ext uri="{FF2B5EF4-FFF2-40B4-BE49-F238E27FC236}">
                <a16:creationId xmlns:a16="http://schemas.microsoft.com/office/drawing/2014/main" id="{47C3AA4B-25D6-4174-8E0D-F315772EB9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3078" y="2629711"/>
            <a:ext cx="716158" cy="914633"/>
          </a:xfrm>
          <a:prstGeom prst="rect">
            <a:avLst/>
          </a:prstGeom>
        </p:spPr>
      </p:pic>
      <p:pic>
        <p:nvPicPr>
          <p:cNvPr id="105" name="グラフィックス 104">
            <a:extLst>
              <a:ext uri="{FF2B5EF4-FFF2-40B4-BE49-F238E27FC236}">
                <a16:creationId xmlns:a16="http://schemas.microsoft.com/office/drawing/2014/main" id="{8CE5445E-1C38-4A6D-9609-AB6A72C329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6070" y="2629711"/>
            <a:ext cx="716158" cy="914633"/>
          </a:xfrm>
          <a:prstGeom prst="rect">
            <a:avLst/>
          </a:prstGeom>
        </p:spPr>
      </p:pic>
      <p:sp>
        <p:nvSpPr>
          <p:cNvPr id="106" name="テキスト ボックス 105">
            <a:extLst>
              <a:ext uri="{FF2B5EF4-FFF2-40B4-BE49-F238E27FC236}">
                <a16:creationId xmlns:a16="http://schemas.microsoft.com/office/drawing/2014/main" id="{D5F6EB63-9CBC-46CA-93DF-7F34D1A67438}"/>
              </a:ext>
            </a:extLst>
          </p:cNvPr>
          <p:cNvSpPr txBox="1"/>
          <p:nvPr/>
        </p:nvSpPr>
        <p:spPr>
          <a:xfrm>
            <a:off x="4368874" y="4295154"/>
            <a:ext cx="716174"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B</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sp>
        <p:nvSpPr>
          <p:cNvPr id="107" name="テキスト ボックス 106">
            <a:extLst>
              <a:ext uri="{FF2B5EF4-FFF2-40B4-BE49-F238E27FC236}">
                <a16:creationId xmlns:a16="http://schemas.microsoft.com/office/drawing/2014/main" id="{425C07CB-95D0-4302-B144-752E1B775344}"/>
              </a:ext>
            </a:extLst>
          </p:cNvPr>
          <p:cNvSpPr txBox="1"/>
          <p:nvPr/>
        </p:nvSpPr>
        <p:spPr>
          <a:xfrm>
            <a:off x="7443859" y="4295153"/>
            <a:ext cx="716158"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C</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sp>
        <p:nvSpPr>
          <p:cNvPr id="108" name="テキスト ボックス 107">
            <a:extLst>
              <a:ext uri="{FF2B5EF4-FFF2-40B4-BE49-F238E27FC236}">
                <a16:creationId xmlns:a16="http://schemas.microsoft.com/office/drawing/2014/main" id="{24302CE5-CB2D-4352-AB32-C36B8B8A1560}"/>
              </a:ext>
            </a:extLst>
          </p:cNvPr>
          <p:cNvSpPr txBox="1"/>
          <p:nvPr/>
        </p:nvSpPr>
        <p:spPr>
          <a:xfrm>
            <a:off x="4372843" y="2915798"/>
            <a:ext cx="706364" cy="584775"/>
          </a:xfrm>
          <a:prstGeom prst="rect">
            <a:avLst/>
          </a:prstGeom>
          <a:noFill/>
          <a:ln>
            <a:noFill/>
          </a:ln>
        </p:spPr>
        <p:txBody>
          <a:bodyPr wrap="square" rtlCol="0">
            <a:spAutoFit/>
          </a:bodyPr>
          <a:lstStyle/>
          <a:p>
            <a:pPr algn="ctr"/>
            <a:r>
              <a:rPr kumimoji="1" lang="en-US" altLang="ja-JP" sz="3200" dirty="0">
                <a:ln w="25400">
                  <a:noFill/>
                </a:ln>
                <a:solidFill>
                  <a:schemeClr val="accent1"/>
                </a:solidFill>
                <a:latin typeface="Arial Rounded MT Bold" panose="020F0704030504030204" pitchFamily="34" charset="0"/>
                <a:ea typeface="游ゴシック" panose="020B0400000000000000" pitchFamily="50" charset="-128"/>
              </a:rPr>
              <a:t>A</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nvGrpSpPr>
          <p:cNvPr id="113" name="グループ化 112">
            <a:extLst>
              <a:ext uri="{FF2B5EF4-FFF2-40B4-BE49-F238E27FC236}">
                <a16:creationId xmlns:a16="http://schemas.microsoft.com/office/drawing/2014/main" id="{136DA73A-D977-4BEC-8260-35F5C5183047}"/>
              </a:ext>
            </a:extLst>
          </p:cNvPr>
          <p:cNvGrpSpPr/>
          <p:nvPr/>
        </p:nvGrpSpPr>
        <p:grpSpPr>
          <a:xfrm>
            <a:off x="471520" y="4992603"/>
            <a:ext cx="993826" cy="915447"/>
            <a:chOff x="1079778" y="3418593"/>
            <a:chExt cx="993826" cy="915447"/>
          </a:xfrm>
        </p:grpSpPr>
        <p:sp>
          <p:nvSpPr>
            <p:cNvPr id="109" name="グラフィックス 20">
              <a:extLst>
                <a:ext uri="{FF2B5EF4-FFF2-40B4-BE49-F238E27FC236}">
                  <a16:creationId xmlns:a16="http://schemas.microsoft.com/office/drawing/2014/main" id="{E22D15D6-B1AC-47D8-A912-C6F5F18EE7F6}"/>
                </a:ext>
              </a:extLst>
            </p:cNvPr>
            <p:cNvSpPr>
              <a:spLocks noChangeAspect="1"/>
            </p:cNvSpPr>
            <p:nvPr/>
          </p:nvSpPr>
          <p:spPr>
            <a:xfrm>
              <a:off x="1798970" y="373900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110" name="グラフィックス 20">
              <a:extLst>
                <a:ext uri="{FF2B5EF4-FFF2-40B4-BE49-F238E27FC236}">
                  <a16:creationId xmlns:a16="http://schemas.microsoft.com/office/drawing/2014/main" id="{68B7B43F-D752-4869-82F1-4832D667142B}"/>
                </a:ext>
              </a:extLst>
            </p:cNvPr>
            <p:cNvSpPr>
              <a:spLocks noChangeAspect="1"/>
            </p:cNvSpPr>
            <p:nvPr/>
          </p:nvSpPr>
          <p:spPr>
            <a:xfrm>
              <a:off x="1798970" y="4059406"/>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111" name="グラフィックス 20">
              <a:extLst>
                <a:ext uri="{FF2B5EF4-FFF2-40B4-BE49-F238E27FC236}">
                  <a16:creationId xmlns:a16="http://schemas.microsoft.com/office/drawing/2014/main" id="{22080C0B-E1B5-4D83-AFB7-5F7784795A65}"/>
                </a:ext>
              </a:extLst>
            </p:cNvPr>
            <p:cNvSpPr>
              <a:spLocks noChangeAspect="1"/>
            </p:cNvSpPr>
            <p:nvPr/>
          </p:nvSpPr>
          <p:spPr>
            <a:xfrm>
              <a:off x="1798970" y="341859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112" name="グラフィックス 111">
              <a:extLst>
                <a:ext uri="{FF2B5EF4-FFF2-40B4-BE49-F238E27FC236}">
                  <a16:creationId xmlns:a16="http://schemas.microsoft.com/office/drawing/2014/main" id="{1D406106-C489-4BC5-884F-8AF59A30C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778" y="3418593"/>
              <a:ext cx="716158" cy="914633"/>
            </a:xfrm>
            <a:prstGeom prst="rect">
              <a:avLst/>
            </a:prstGeom>
          </p:spPr>
        </p:pic>
      </p:grpSp>
      <p:grpSp>
        <p:nvGrpSpPr>
          <p:cNvPr id="118" name="グループ化 117">
            <a:extLst>
              <a:ext uri="{FF2B5EF4-FFF2-40B4-BE49-F238E27FC236}">
                <a16:creationId xmlns:a16="http://schemas.microsoft.com/office/drawing/2014/main" id="{0E174BF3-0520-4223-9955-25D329C83950}"/>
              </a:ext>
            </a:extLst>
          </p:cNvPr>
          <p:cNvGrpSpPr/>
          <p:nvPr/>
        </p:nvGrpSpPr>
        <p:grpSpPr>
          <a:xfrm>
            <a:off x="1760182" y="4952138"/>
            <a:ext cx="993827" cy="915447"/>
            <a:chOff x="1079778" y="1814470"/>
            <a:chExt cx="993827" cy="915447"/>
          </a:xfrm>
        </p:grpSpPr>
        <p:sp>
          <p:nvSpPr>
            <p:cNvPr id="114" name="グラフィックス 24">
              <a:extLst>
                <a:ext uri="{FF2B5EF4-FFF2-40B4-BE49-F238E27FC236}">
                  <a16:creationId xmlns:a16="http://schemas.microsoft.com/office/drawing/2014/main" id="{B94B91B0-F99B-449B-BBF2-08F1CD3BB8A0}"/>
                </a:ext>
              </a:extLst>
            </p:cNvPr>
            <p:cNvSpPr>
              <a:spLocks noChangeAspect="1"/>
            </p:cNvSpPr>
            <p:nvPr/>
          </p:nvSpPr>
          <p:spPr>
            <a:xfrm>
              <a:off x="1798970" y="1814470"/>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15" name="グラフィックス 24">
              <a:extLst>
                <a:ext uri="{FF2B5EF4-FFF2-40B4-BE49-F238E27FC236}">
                  <a16:creationId xmlns:a16="http://schemas.microsoft.com/office/drawing/2014/main" id="{930BE114-B9BC-49E3-A1A1-F7E4A14BDB86}"/>
                </a:ext>
              </a:extLst>
            </p:cNvPr>
            <p:cNvSpPr>
              <a:spLocks noChangeAspect="1"/>
            </p:cNvSpPr>
            <p:nvPr/>
          </p:nvSpPr>
          <p:spPr>
            <a:xfrm>
              <a:off x="1798970" y="2134876"/>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16" name="グラフィックス 24">
              <a:extLst>
                <a:ext uri="{FF2B5EF4-FFF2-40B4-BE49-F238E27FC236}">
                  <a16:creationId xmlns:a16="http://schemas.microsoft.com/office/drawing/2014/main" id="{10674E99-A137-458F-A332-32F0FAE8291D}"/>
                </a:ext>
              </a:extLst>
            </p:cNvPr>
            <p:cNvSpPr>
              <a:spLocks noChangeAspect="1"/>
            </p:cNvSpPr>
            <p:nvPr/>
          </p:nvSpPr>
          <p:spPr>
            <a:xfrm>
              <a:off x="1798970" y="2455283"/>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117" name="グラフィックス 116">
              <a:extLst>
                <a:ext uri="{FF2B5EF4-FFF2-40B4-BE49-F238E27FC236}">
                  <a16:creationId xmlns:a16="http://schemas.microsoft.com/office/drawing/2014/main" id="{90B8A16D-2408-4CCF-951D-C8E07BAFF4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778" y="1814908"/>
              <a:ext cx="716158" cy="914633"/>
            </a:xfrm>
            <a:prstGeom prst="rect">
              <a:avLst/>
            </a:prstGeom>
          </p:spPr>
        </p:pic>
      </p:grpSp>
      <p:grpSp>
        <p:nvGrpSpPr>
          <p:cNvPr id="124" name="グループ化 123">
            <a:extLst>
              <a:ext uri="{FF2B5EF4-FFF2-40B4-BE49-F238E27FC236}">
                <a16:creationId xmlns:a16="http://schemas.microsoft.com/office/drawing/2014/main" id="{C85683C7-6E51-4B63-894E-E7E026B6AD4D}"/>
              </a:ext>
            </a:extLst>
          </p:cNvPr>
          <p:cNvGrpSpPr/>
          <p:nvPr/>
        </p:nvGrpSpPr>
        <p:grpSpPr>
          <a:xfrm>
            <a:off x="474538" y="1649158"/>
            <a:ext cx="990808" cy="916583"/>
            <a:chOff x="2225644" y="1961467"/>
            <a:chExt cx="990808" cy="916583"/>
          </a:xfrm>
        </p:grpSpPr>
        <p:sp>
          <p:nvSpPr>
            <p:cNvPr id="119" name="グラフィックス 24">
              <a:extLst>
                <a:ext uri="{FF2B5EF4-FFF2-40B4-BE49-F238E27FC236}">
                  <a16:creationId xmlns:a16="http://schemas.microsoft.com/office/drawing/2014/main" id="{5940AE58-EE11-4350-A41E-BA47F43F1D26}"/>
                </a:ext>
              </a:extLst>
            </p:cNvPr>
            <p:cNvSpPr>
              <a:spLocks noChangeAspect="1"/>
            </p:cNvSpPr>
            <p:nvPr/>
          </p:nvSpPr>
          <p:spPr>
            <a:xfrm>
              <a:off x="2941818" y="19614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20" name="グラフィックス 24">
              <a:extLst>
                <a:ext uri="{FF2B5EF4-FFF2-40B4-BE49-F238E27FC236}">
                  <a16:creationId xmlns:a16="http://schemas.microsoft.com/office/drawing/2014/main" id="{50E97264-D067-4B0C-BFE1-870972491F44}"/>
                </a:ext>
              </a:extLst>
            </p:cNvPr>
            <p:cNvSpPr>
              <a:spLocks noChangeAspect="1"/>
            </p:cNvSpPr>
            <p:nvPr/>
          </p:nvSpPr>
          <p:spPr>
            <a:xfrm>
              <a:off x="2941818" y="228187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21" name="グラフィックス 20">
              <a:extLst>
                <a:ext uri="{FF2B5EF4-FFF2-40B4-BE49-F238E27FC236}">
                  <a16:creationId xmlns:a16="http://schemas.microsoft.com/office/drawing/2014/main" id="{53AD52BC-C143-4DAE-AC43-8270F100D7EE}"/>
                </a:ext>
              </a:extLst>
            </p:cNvPr>
            <p:cNvSpPr>
              <a:spLocks noChangeAspect="1"/>
            </p:cNvSpPr>
            <p:nvPr/>
          </p:nvSpPr>
          <p:spPr>
            <a:xfrm>
              <a:off x="2941818" y="260228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122" name="グラフィックス 121">
              <a:extLst>
                <a:ext uri="{FF2B5EF4-FFF2-40B4-BE49-F238E27FC236}">
                  <a16:creationId xmlns:a16="http://schemas.microsoft.com/office/drawing/2014/main" id="{24D99716-C1AC-48ED-A2A7-A2DFF7A36B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5644" y="1963417"/>
              <a:ext cx="716158" cy="914633"/>
            </a:xfrm>
            <a:prstGeom prst="rect">
              <a:avLst/>
            </a:prstGeom>
          </p:spPr>
        </p:pic>
        <p:sp>
          <p:nvSpPr>
            <p:cNvPr id="123" name="テキスト ボックス 122">
              <a:extLst>
                <a:ext uri="{FF2B5EF4-FFF2-40B4-BE49-F238E27FC236}">
                  <a16:creationId xmlns:a16="http://schemas.microsoft.com/office/drawing/2014/main" id="{279B0BB3-387E-49E6-B099-87A09539A2FC}"/>
                </a:ext>
              </a:extLst>
            </p:cNvPr>
            <p:cNvSpPr txBox="1"/>
            <p:nvPr/>
          </p:nvSpPr>
          <p:spPr>
            <a:xfrm>
              <a:off x="2232417" y="2249504"/>
              <a:ext cx="706364" cy="584775"/>
            </a:xfrm>
            <a:prstGeom prst="rect">
              <a:avLst/>
            </a:prstGeom>
            <a:noFill/>
            <a:ln>
              <a:noFill/>
            </a:ln>
          </p:spPr>
          <p:txBody>
            <a:bodyPr wrap="square" rtlCol="0">
              <a:spAutoFit/>
            </a:bodyPr>
            <a:lstStyle/>
            <a:p>
              <a:pPr algn="ctr"/>
              <a:r>
                <a:rPr kumimoji="1" lang="en-US" altLang="ja-JP" sz="3200" dirty="0">
                  <a:ln w="25400">
                    <a:noFill/>
                  </a:ln>
                  <a:solidFill>
                    <a:schemeClr val="accent1"/>
                  </a:solidFill>
                  <a:latin typeface="Arial Rounded MT Bold" panose="020F0704030504030204" pitchFamily="34" charset="0"/>
                  <a:ea typeface="游ゴシック" panose="020B0400000000000000" pitchFamily="50" charset="-128"/>
                </a:rPr>
                <a:t>A</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130" name="グループ化 129">
            <a:extLst>
              <a:ext uri="{FF2B5EF4-FFF2-40B4-BE49-F238E27FC236}">
                <a16:creationId xmlns:a16="http://schemas.microsoft.com/office/drawing/2014/main" id="{B8A60864-F224-4F0E-B4A6-1845F72878E7}"/>
              </a:ext>
            </a:extLst>
          </p:cNvPr>
          <p:cNvGrpSpPr/>
          <p:nvPr/>
        </p:nvGrpSpPr>
        <p:grpSpPr>
          <a:xfrm>
            <a:off x="1643916" y="1649067"/>
            <a:ext cx="990808" cy="915538"/>
            <a:chOff x="1007876" y="1866641"/>
            <a:chExt cx="990808" cy="915538"/>
          </a:xfrm>
        </p:grpSpPr>
        <p:sp>
          <p:nvSpPr>
            <p:cNvPr id="125" name="グラフィックス 20">
              <a:extLst>
                <a:ext uri="{FF2B5EF4-FFF2-40B4-BE49-F238E27FC236}">
                  <a16:creationId xmlns:a16="http://schemas.microsoft.com/office/drawing/2014/main" id="{7C59AEDF-4D52-4E00-A92C-6C87AE5803DC}"/>
                </a:ext>
              </a:extLst>
            </p:cNvPr>
            <p:cNvSpPr>
              <a:spLocks noChangeAspect="1"/>
            </p:cNvSpPr>
            <p:nvPr/>
          </p:nvSpPr>
          <p:spPr>
            <a:xfrm>
              <a:off x="1724050" y="2187139"/>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126" name="グラフィックス 24">
              <a:extLst>
                <a:ext uri="{FF2B5EF4-FFF2-40B4-BE49-F238E27FC236}">
                  <a16:creationId xmlns:a16="http://schemas.microsoft.com/office/drawing/2014/main" id="{1CC4468F-D98C-483A-B652-5AC468BAC2A5}"/>
                </a:ext>
              </a:extLst>
            </p:cNvPr>
            <p:cNvSpPr>
              <a:spLocks noChangeAspect="1"/>
            </p:cNvSpPr>
            <p:nvPr/>
          </p:nvSpPr>
          <p:spPr>
            <a:xfrm>
              <a:off x="1724050" y="186673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27" name="グラフィックス 20">
              <a:extLst>
                <a:ext uri="{FF2B5EF4-FFF2-40B4-BE49-F238E27FC236}">
                  <a16:creationId xmlns:a16="http://schemas.microsoft.com/office/drawing/2014/main" id="{6F59C2FF-6A00-42C6-9117-B6EE2E5E2221}"/>
                </a:ext>
              </a:extLst>
            </p:cNvPr>
            <p:cNvSpPr>
              <a:spLocks noChangeAspect="1"/>
            </p:cNvSpPr>
            <p:nvPr/>
          </p:nvSpPr>
          <p:spPr>
            <a:xfrm>
              <a:off x="1724050" y="2507545"/>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128" name="グラフィックス 127">
              <a:extLst>
                <a:ext uri="{FF2B5EF4-FFF2-40B4-BE49-F238E27FC236}">
                  <a16:creationId xmlns:a16="http://schemas.microsoft.com/office/drawing/2014/main" id="{C85EEA14-170E-4875-939E-BEE4EF4781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876" y="1866641"/>
              <a:ext cx="716158" cy="914633"/>
            </a:xfrm>
            <a:prstGeom prst="rect">
              <a:avLst/>
            </a:prstGeom>
          </p:spPr>
        </p:pic>
        <p:sp>
          <p:nvSpPr>
            <p:cNvPr id="129" name="テキスト ボックス 128">
              <a:extLst>
                <a:ext uri="{FF2B5EF4-FFF2-40B4-BE49-F238E27FC236}">
                  <a16:creationId xmlns:a16="http://schemas.microsoft.com/office/drawing/2014/main" id="{AC640222-559E-44B8-B9CC-E62ADC1B1599}"/>
                </a:ext>
              </a:extLst>
            </p:cNvPr>
            <p:cNvSpPr txBox="1"/>
            <p:nvPr/>
          </p:nvSpPr>
          <p:spPr>
            <a:xfrm>
              <a:off x="1010680" y="2147755"/>
              <a:ext cx="716174"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B</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136" name="グループ化 135">
            <a:extLst>
              <a:ext uri="{FF2B5EF4-FFF2-40B4-BE49-F238E27FC236}">
                <a16:creationId xmlns:a16="http://schemas.microsoft.com/office/drawing/2014/main" id="{6DDA87FC-2E89-4198-ABE9-31DA819B9D3B}"/>
              </a:ext>
            </a:extLst>
          </p:cNvPr>
          <p:cNvGrpSpPr/>
          <p:nvPr/>
        </p:nvGrpSpPr>
        <p:grpSpPr>
          <a:xfrm>
            <a:off x="2813294" y="1647664"/>
            <a:ext cx="993612" cy="916036"/>
            <a:chOff x="2596847" y="3155537"/>
            <a:chExt cx="993612" cy="916036"/>
          </a:xfrm>
        </p:grpSpPr>
        <p:sp>
          <p:nvSpPr>
            <p:cNvPr id="131" name="グラフィックス 24">
              <a:extLst>
                <a:ext uri="{FF2B5EF4-FFF2-40B4-BE49-F238E27FC236}">
                  <a16:creationId xmlns:a16="http://schemas.microsoft.com/office/drawing/2014/main" id="{BEEFACE1-4D93-4B05-83EA-48FCFE557072}"/>
                </a:ext>
              </a:extLst>
            </p:cNvPr>
            <p:cNvSpPr>
              <a:spLocks noChangeAspect="1"/>
            </p:cNvSpPr>
            <p:nvPr/>
          </p:nvSpPr>
          <p:spPr>
            <a:xfrm>
              <a:off x="3315825" y="3796939"/>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32" name="グラフィックス 20">
              <a:extLst>
                <a:ext uri="{FF2B5EF4-FFF2-40B4-BE49-F238E27FC236}">
                  <a16:creationId xmlns:a16="http://schemas.microsoft.com/office/drawing/2014/main" id="{C418B6B6-DDB7-47C8-A9DC-B1E859D82DC4}"/>
                </a:ext>
              </a:extLst>
            </p:cNvPr>
            <p:cNvSpPr>
              <a:spLocks noChangeAspect="1"/>
            </p:cNvSpPr>
            <p:nvPr/>
          </p:nvSpPr>
          <p:spPr>
            <a:xfrm>
              <a:off x="3315825" y="347653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133" name="グラフィックス 20">
              <a:extLst>
                <a:ext uri="{FF2B5EF4-FFF2-40B4-BE49-F238E27FC236}">
                  <a16:creationId xmlns:a16="http://schemas.microsoft.com/office/drawing/2014/main" id="{E30AB51D-6772-4A5B-8303-1C02D7D275D7}"/>
                </a:ext>
              </a:extLst>
            </p:cNvPr>
            <p:cNvSpPr>
              <a:spLocks noChangeAspect="1"/>
            </p:cNvSpPr>
            <p:nvPr/>
          </p:nvSpPr>
          <p:spPr>
            <a:xfrm>
              <a:off x="3315825" y="3156127"/>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134" name="グラフィックス 133">
              <a:extLst>
                <a:ext uri="{FF2B5EF4-FFF2-40B4-BE49-F238E27FC236}">
                  <a16:creationId xmlns:a16="http://schemas.microsoft.com/office/drawing/2014/main" id="{D0F842E5-9592-4FB8-BF59-3B9C9ED48A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6847" y="3155537"/>
              <a:ext cx="716158" cy="914633"/>
            </a:xfrm>
            <a:prstGeom prst="rect">
              <a:avLst/>
            </a:prstGeom>
          </p:spPr>
        </p:pic>
        <p:sp>
          <p:nvSpPr>
            <p:cNvPr id="135" name="テキスト ボックス 134">
              <a:extLst>
                <a:ext uri="{FF2B5EF4-FFF2-40B4-BE49-F238E27FC236}">
                  <a16:creationId xmlns:a16="http://schemas.microsoft.com/office/drawing/2014/main" id="{D7327AED-4B77-4D17-A626-8E31687F68A4}"/>
                </a:ext>
              </a:extLst>
            </p:cNvPr>
            <p:cNvSpPr txBox="1"/>
            <p:nvPr/>
          </p:nvSpPr>
          <p:spPr>
            <a:xfrm>
              <a:off x="2596847" y="3436650"/>
              <a:ext cx="716158"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C</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spTree>
    <p:extLst>
      <p:ext uri="{BB962C8B-B14F-4D97-AF65-F5344CB8AC3E}">
        <p14:creationId xmlns:p14="http://schemas.microsoft.com/office/powerpoint/2010/main" val="300427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コンテンツ プレースホルダー 75">
            <a:extLst>
              <a:ext uri="{FF2B5EF4-FFF2-40B4-BE49-F238E27FC236}">
                <a16:creationId xmlns:a16="http://schemas.microsoft.com/office/drawing/2014/main" id="{2E1D4185-7C3B-4A31-B5FA-D0444424BC95}"/>
              </a:ext>
            </a:extLst>
          </p:cNvPr>
          <p:cNvSpPr>
            <a:spLocks noGrp="1"/>
          </p:cNvSpPr>
          <p:nvPr>
            <p:ph sz="quarter" idx="13"/>
          </p:nvPr>
        </p:nvSpPr>
        <p:spPr>
          <a:xfrm>
            <a:off x="360000" y="1199270"/>
            <a:ext cx="8424000" cy="4950000"/>
          </a:xfrm>
        </p:spPr>
        <p:txBody>
          <a:bodyPr/>
          <a:lstStyle/>
          <a:p>
            <a:pPr marL="32088" indent="0">
              <a:buNone/>
            </a:pPr>
            <a:r>
              <a:rPr lang="ja-JP" altLang="en-US" dirty="0"/>
              <a:t>自動でプログラムを生成する技術</a:t>
            </a:r>
            <a:endParaRPr lang="en-US" altLang="ja-JP" dirty="0"/>
          </a:p>
          <a:p>
            <a:pPr lvl="1"/>
            <a:r>
              <a:rPr lang="ja-JP" altLang="en-US" dirty="0"/>
              <a:t>自然言語から生成</a:t>
            </a:r>
            <a:r>
              <a:rPr lang="en-US" altLang="ja-JP" baseline="30000" dirty="0"/>
              <a:t>[1]</a:t>
            </a:r>
          </a:p>
          <a:p>
            <a:pPr lvl="1"/>
            <a:r>
              <a:rPr lang="ja-JP" altLang="en-US" dirty="0"/>
              <a:t>テストケースから生成</a:t>
            </a:r>
            <a:r>
              <a:rPr lang="en-US" altLang="ja-JP" baseline="30000" dirty="0"/>
              <a:t>[2]</a:t>
            </a:r>
          </a:p>
        </p:txBody>
      </p:sp>
      <p:sp>
        <p:nvSpPr>
          <p:cNvPr id="63" name="タイトル 62">
            <a:extLst>
              <a:ext uri="{FF2B5EF4-FFF2-40B4-BE49-F238E27FC236}">
                <a16:creationId xmlns:a16="http://schemas.microsoft.com/office/drawing/2014/main" id="{0C3F6B47-8208-4BD7-9954-0AF2B4725594}"/>
              </a:ext>
            </a:extLst>
          </p:cNvPr>
          <p:cNvSpPr>
            <a:spLocks noGrp="1"/>
          </p:cNvSpPr>
          <p:nvPr>
            <p:ph type="title"/>
          </p:nvPr>
        </p:nvSpPr>
        <p:spPr/>
        <p:txBody>
          <a:bodyPr/>
          <a:lstStyle/>
          <a:p>
            <a:r>
              <a:rPr lang="ja-JP" altLang="en-US" dirty="0"/>
              <a:t>自動プログラム生成 </a:t>
            </a:r>
            <a:r>
              <a:rPr lang="en-US" altLang="ja-JP" dirty="0"/>
              <a:t>(APG)</a:t>
            </a:r>
            <a:endParaRPr lang="ja-JP" altLang="en-US" dirty="0"/>
          </a:p>
        </p:txBody>
      </p:sp>
      <p:sp>
        <p:nvSpPr>
          <p:cNvPr id="3" name="スライド番号プレースホルダー 2">
            <a:extLst>
              <a:ext uri="{FF2B5EF4-FFF2-40B4-BE49-F238E27FC236}">
                <a16:creationId xmlns:a16="http://schemas.microsoft.com/office/drawing/2014/main" id="{1F484B5A-FC5B-4E2E-96EB-6241F0F0035B}"/>
              </a:ext>
            </a:extLst>
          </p:cNvPr>
          <p:cNvSpPr>
            <a:spLocks noGrp="1"/>
          </p:cNvSpPr>
          <p:nvPr>
            <p:ph type="sldNum" sz="quarter" idx="12"/>
          </p:nvPr>
        </p:nvSpPr>
        <p:spPr/>
        <p:txBody>
          <a:bodyPr/>
          <a:lstStyle/>
          <a:p>
            <a:fld id="{FCCCCD99-7850-46CD-A60D-C694BF572B17}" type="slidenum">
              <a:rPr lang="ja-JP" altLang="en-US" smtClean="0"/>
              <a:pPr/>
              <a:t>1</a:t>
            </a:fld>
            <a:endParaRPr lang="ja-JP" altLang="en-US" dirty="0"/>
          </a:p>
        </p:txBody>
      </p:sp>
      <p:sp>
        <p:nvSpPr>
          <p:cNvPr id="2" name="テキスト ボックス 1">
            <a:extLst>
              <a:ext uri="{FF2B5EF4-FFF2-40B4-BE49-F238E27FC236}">
                <a16:creationId xmlns:a16="http://schemas.microsoft.com/office/drawing/2014/main" id="{358754F2-082F-47E6-9690-8CE07D56AE79}"/>
              </a:ext>
            </a:extLst>
          </p:cNvPr>
          <p:cNvSpPr txBox="1"/>
          <p:nvPr/>
        </p:nvSpPr>
        <p:spPr>
          <a:xfrm>
            <a:off x="2499096" y="6237593"/>
            <a:ext cx="6093882" cy="461665"/>
          </a:xfrm>
          <a:prstGeom prst="rect">
            <a:avLst/>
          </a:prstGeom>
          <a:noFill/>
        </p:spPr>
        <p:txBody>
          <a:bodyPr wrap="square" rtlCol="0">
            <a:spAutoFit/>
          </a:bodyPr>
          <a:lstStyle/>
          <a:p>
            <a:r>
              <a:rPr lang="en-US" altLang="ja-JP" sz="1200" dirty="0">
                <a:cs typeface="Calibri" panose="020F0502020204030204" pitchFamily="34" charset="0"/>
              </a:rPr>
              <a:t>[1] Synthesizing Java expressions from free-form queries </a:t>
            </a:r>
            <a:r>
              <a:rPr lang="en-US" altLang="ja-JP" sz="1200" dirty="0" err="1">
                <a:cs typeface="Calibri" panose="020F0502020204030204" pitchFamily="34" charset="0"/>
              </a:rPr>
              <a:t>Tihomir</a:t>
            </a:r>
            <a:r>
              <a:rPr lang="en-US" altLang="ja-JP" sz="1200" dirty="0">
                <a:cs typeface="Calibri" panose="020F0502020204030204" pitchFamily="34" charset="0"/>
              </a:rPr>
              <a:t> </a:t>
            </a:r>
            <a:r>
              <a:rPr lang="en-US" altLang="ja-JP" sz="1200" dirty="0" err="1">
                <a:cs typeface="Calibri" panose="020F0502020204030204" pitchFamily="34" charset="0"/>
              </a:rPr>
              <a:t>Gvero</a:t>
            </a:r>
            <a:r>
              <a:rPr lang="en-US" altLang="ja-JP" sz="1200" dirty="0">
                <a:cs typeface="Calibri" panose="020F0502020204030204" pitchFamily="34" charset="0"/>
              </a:rPr>
              <a:t>, et al.</a:t>
            </a:r>
          </a:p>
          <a:p>
            <a:r>
              <a:rPr kumimoji="1" lang="en-US" altLang="ja-JP" sz="1200" dirty="0">
                <a:cs typeface="Calibri" panose="020F0502020204030204" pitchFamily="34" charset="0"/>
              </a:rPr>
              <a:t>[2</a:t>
            </a:r>
            <a:r>
              <a:rPr lang="en-US" altLang="ja-JP" sz="1200" dirty="0">
                <a:cs typeface="Calibri" panose="020F0502020204030204" pitchFamily="34" charset="0"/>
              </a:rPr>
              <a:t>] Automatically finding patches using genetic programming Westley Weimer, et al.</a:t>
            </a:r>
            <a:endParaRPr kumimoji="1" lang="ja-JP" altLang="en-US" sz="1200" dirty="0">
              <a:cs typeface="Calibri" panose="020F0502020204030204" pitchFamily="34" charset="0"/>
            </a:endParaRPr>
          </a:p>
        </p:txBody>
      </p:sp>
    </p:spTree>
    <p:extLst>
      <p:ext uri="{BB962C8B-B14F-4D97-AF65-F5344CB8AC3E}">
        <p14:creationId xmlns:p14="http://schemas.microsoft.com/office/powerpoint/2010/main" val="27745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AF66F0-19F2-4334-AB7A-2B874B7F22F2}"/>
              </a:ext>
            </a:extLst>
          </p:cNvPr>
          <p:cNvSpPr>
            <a:spLocks noGrp="1"/>
          </p:cNvSpPr>
          <p:nvPr>
            <p:ph type="title"/>
          </p:nvPr>
        </p:nvSpPr>
        <p:spPr/>
        <p:txBody>
          <a:bodyPr/>
          <a:lstStyle/>
          <a:p>
            <a:r>
              <a:rPr kumimoji="1" lang="en-US" altLang="ja-JP" dirty="0"/>
              <a:t>tmp</a:t>
            </a:r>
            <a:endParaRPr kumimoji="1" lang="ja-JP" altLang="en-US" dirty="0"/>
          </a:p>
        </p:txBody>
      </p:sp>
      <p:sp>
        <p:nvSpPr>
          <p:cNvPr id="3" name="スライド番号プレースホルダー 2">
            <a:extLst>
              <a:ext uri="{FF2B5EF4-FFF2-40B4-BE49-F238E27FC236}">
                <a16:creationId xmlns:a16="http://schemas.microsoft.com/office/drawing/2014/main" id="{E72CF908-97F9-450B-BF31-9BAD6BAECEA3}"/>
              </a:ext>
            </a:extLst>
          </p:cNvPr>
          <p:cNvSpPr>
            <a:spLocks noGrp="1"/>
          </p:cNvSpPr>
          <p:nvPr>
            <p:ph type="sldNum" sz="quarter" idx="12"/>
          </p:nvPr>
        </p:nvSpPr>
        <p:spPr/>
        <p:txBody>
          <a:bodyPr/>
          <a:lstStyle/>
          <a:p>
            <a:fld id="{FCCCCD99-7850-46CD-A60D-C694BF572B17}" type="slidenum">
              <a:rPr kumimoji="1" lang="ja-JP" altLang="en-US" smtClean="0"/>
              <a:t>19</a:t>
            </a:fld>
            <a:endParaRPr kumimoji="1" lang="ja-JP" altLang="en-US"/>
          </a:p>
        </p:txBody>
      </p:sp>
      <p:grpSp>
        <p:nvGrpSpPr>
          <p:cNvPr id="4" name="グループ化 3">
            <a:extLst>
              <a:ext uri="{FF2B5EF4-FFF2-40B4-BE49-F238E27FC236}">
                <a16:creationId xmlns:a16="http://schemas.microsoft.com/office/drawing/2014/main" id="{EC89D00D-6959-4B24-B4CB-012417FC3121}"/>
              </a:ext>
            </a:extLst>
          </p:cNvPr>
          <p:cNvGrpSpPr/>
          <p:nvPr/>
        </p:nvGrpSpPr>
        <p:grpSpPr>
          <a:xfrm>
            <a:off x="2992981" y="3781914"/>
            <a:ext cx="1074516" cy="887289"/>
            <a:chOff x="2745384" y="3307192"/>
            <a:chExt cx="1246856" cy="1029600"/>
          </a:xfrm>
        </p:grpSpPr>
        <p:pic>
          <p:nvPicPr>
            <p:cNvPr id="5" name="図 4">
              <a:extLst>
                <a:ext uri="{FF2B5EF4-FFF2-40B4-BE49-F238E27FC236}">
                  <a16:creationId xmlns:a16="http://schemas.microsoft.com/office/drawing/2014/main" id="{B333678E-1930-4505-9AFF-049174BA2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384" y="3307192"/>
              <a:ext cx="1029600" cy="1029600"/>
            </a:xfrm>
            <a:prstGeom prst="rect">
              <a:avLst/>
            </a:prstGeom>
          </p:spPr>
        </p:pic>
        <p:sp>
          <p:nvSpPr>
            <p:cNvPr id="6" name="グラフィックス 20">
              <a:extLst>
                <a:ext uri="{FF2B5EF4-FFF2-40B4-BE49-F238E27FC236}">
                  <a16:creationId xmlns:a16="http://schemas.microsoft.com/office/drawing/2014/main" id="{CC2C5B5A-3D1C-4CC9-81DF-BCE5A5C35E47}"/>
                </a:ext>
              </a:extLst>
            </p:cNvPr>
            <p:cNvSpPr/>
            <p:nvPr/>
          </p:nvSpPr>
          <p:spPr>
            <a:xfrm>
              <a:off x="3690996" y="4030662"/>
              <a:ext cx="301243" cy="301243"/>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600"/>
            </a:p>
          </p:txBody>
        </p:sp>
        <p:sp>
          <p:nvSpPr>
            <p:cNvPr id="7" name="グラフィックス 23">
              <a:extLst>
                <a:ext uri="{FF2B5EF4-FFF2-40B4-BE49-F238E27FC236}">
                  <a16:creationId xmlns:a16="http://schemas.microsoft.com/office/drawing/2014/main" id="{C3712E14-7D61-4DDD-973C-25369B217CD5}"/>
                </a:ext>
              </a:extLst>
            </p:cNvPr>
            <p:cNvSpPr/>
            <p:nvPr/>
          </p:nvSpPr>
          <p:spPr>
            <a:xfrm>
              <a:off x="3690996" y="3312724"/>
              <a:ext cx="301243" cy="301243"/>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600">
                <a:ln>
                  <a:solidFill>
                    <a:schemeClr val="accent2"/>
                  </a:solidFill>
                </a:ln>
                <a:solidFill>
                  <a:schemeClr val="accent6"/>
                </a:solidFill>
              </a:endParaRPr>
            </a:p>
          </p:txBody>
        </p:sp>
        <p:sp>
          <p:nvSpPr>
            <p:cNvPr id="8" name="グラフィックス 24">
              <a:extLst>
                <a:ext uri="{FF2B5EF4-FFF2-40B4-BE49-F238E27FC236}">
                  <a16:creationId xmlns:a16="http://schemas.microsoft.com/office/drawing/2014/main" id="{CB46189E-9613-40B2-830A-9A7268D4A454}"/>
                </a:ext>
              </a:extLst>
            </p:cNvPr>
            <p:cNvSpPr/>
            <p:nvPr/>
          </p:nvSpPr>
          <p:spPr>
            <a:xfrm>
              <a:off x="3690997" y="3671693"/>
              <a:ext cx="301243" cy="301243"/>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600">
                <a:ln>
                  <a:solidFill>
                    <a:schemeClr val="accent2"/>
                  </a:solidFill>
                </a:ln>
                <a:solidFill>
                  <a:schemeClr val="accent6"/>
                </a:solidFill>
              </a:endParaRPr>
            </a:p>
          </p:txBody>
        </p:sp>
      </p:grpSp>
      <p:grpSp>
        <p:nvGrpSpPr>
          <p:cNvPr id="9" name="グループ化 8">
            <a:extLst>
              <a:ext uri="{FF2B5EF4-FFF2-40B4-BE49-F238E27FC236}">
                <a16:creationId xmlns:a16="http://schemas.microsoft.com/office/drawing/2014/main" id="{54B8A91D-E0A4-4B0E-A367-0DCC13ACD147}"/>
              </a:ext>
            </a:extLst>
          </p:cNvPr>
          <p:cNvGrpSpPr/>
          <p:nvPr/>
        </p:nvGrpSpPr>
        <p:grpSpPr>
          <a:xfrm>
            <a:off x="4062508" y="3789586"/>
            <a:ext cx="1071538" cy="887289"/>
            <a:chOff x="3992364" y="3318916"/>
            <a:chExt cx="1243400" cy="1029600"/>
          </a:xfrm>
        </p:grpSpPr>
        <p:sp>
          <p:nvSpPr>
            <p:cNvPr id="10" name="グラフィックス 20">
              <a:extLst>
                <a:ext uri="{FF2B5EF4-FFF2-40B4-BE49-F238E27FC236}">
                  <a16:creationId xmlns:a16="http://schemas.microsoft.com/office/drawing/2014/main" id="{CC593FEE-0101-40C3-AC95-AAF4CD5F6B48}"/>
                </a:ext>
              </a:extLst>
            </p:cNvPr>
            <p:cNvSpPr/>
            <p:nvPr/>
          </p:nvSpPr>
          <p:spPr>
            <a:xfrm>
              <a:off x="4934521" y="4042662"/>
              <a:ext cx="301243" cy="301243"/>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600"/>
            </a:p>
          </p:txBody>
        </p:sp>
        <p:sp>
          <p:nvSpPr>
            <p:cNvPr id="11" name="グラフィックス 23">
              <a:extLst>
                <a:ext uri="{FF2B5EF4-FFF2-40B4-BE49-F238E27FC236}">
                  <a16:creationId xmlns:a16="http://schemas.microsoft.com/office/drawing/2014/main" id="{5D7CBAEA-0FA2-41A1-B881-30A1F914CEE2}"/>
                </a:ext>
              </a:extLst>
            </p:cNvPr>
            <p:cNvSpPr/>
            <p:nvPr/>
          </p:nvSpPr>
          <p:spPr>
            <a:xfrm>
              <a:off x="4934521" y="3324724"/>
              <a:ext cx="301243" cy="301243"/>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600">
                <a:ln>
                  <a:solidFill>
                    <a:schemeClr val="accent2"/>
                  </a:solidFill>
                </a:ln>
                <a:solidFill>
                  <a:schemeClr val="accent6"/>
                </a:solidFill>
              </a:endParaRPr>
            </a:p>
          </p:txBody>
        </p:sp>
        <p:sp>
          <p:nvSpPr>
            <p:cNvPr id="12" name="グラフィックス 12">
              <a:extLst>
                <a:ext uri="{FF2B5EF4-FFF2-40B4-BE49-F238E27FC236}">
                  <a16:creationId xmlns:a16="http://schemas.microsoft.com/office/drawing/2014/main" id="{D0FA3885-9326-4862-88C4-B9B38433412C}"/>
                </a:ext>
              </a:extLst>
            </p:cNvPr>
            <p:cNvSpPr/>
            <p:nvPr/>
          </p:nvSpPr>
          <p:spPr>
            <a:xfrm>
              <a:off x="4934520" y="3683693"/>
              <a:ext cx="301243" cy="301243"/>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600">
                <a:solidFill>
                  <a:schemeClr val="accent2"/>
                </a:solidFill>
              </a:endParaRPr>
            </a:p>
          </p:txBody>
        </p:sp>
        <p:pic>
          <p:nvPicPr>
            <p:cNvPr id="13" name="図 12">
              <a:extLst>
                <a:ext uri="{FF2B5EF4-FFF2-40B4-BE49-F238E27FC236}">
                  <a16:creationId xmlns:a16="http://schemas.microsoft.com/office/drawing/2014/main" id="{68C8481E-EA5E-4709-8B18-927794C47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364" y="3318916"/>
              <a:ext cx="1029600" cy="1029600"/>
            </a:xfrm>
            <a:prstGeom prst="rect">
              <a:avLst/>
            </a:prstGeom>
          </p:spPr>
        </p:pic>
      </p:grpSp>
      <p:grpSp>
        <p:nvGrpSpPr>
          <p:cNvPr id="14" name="グループ化 13">
            <a:extLst>
              <a:ext uri="{FF2B5EF4-FFF2-40B4-BE49-F238E27FC236}">
                <a16:creationId xmlns:a16="http://schemas.microsoft.com/office/drawing/2014/main" id="{0A854EAA-C904-49F5-8A55-FCF59AFA9E88}"/>
              </a:ext>
            </a:extLst>
          </p:cNvPr>
          <p:cNvGrpSpPr/>
          <p:nvPr/>
        </p:nvGrpSpPr>
        <p:grpSpPr>
          <a:xfrm>
            <a:off x="5129057" y="3774241"/>
            <a:ext cx="1072602" cy="887289"/>
            <a:chOff x="5224062" y="3301109"/>
            <a:chExt cx="1244635" cy="1029600"/>
          </a:xfrm>
        </p:grpSpPr>
        <p:sp>
          <p:nvSpPr>
            <p:cNvPr id="15" name="グラフィックス 12">
              <a:extLst>
                <a:ext uri="{FF2B5EF4-FFF2-40B4-BE49-F238E27FC236}">
                  <a16:creationId xmlns:a16="http://schemas.microsoft.com/office/drawing/2014/main" id="{C9A5F3A0-3CBF-4C55-AA01-56D89B8B28CC}"/>
                </a:ext>
              </a:extLst>
            </p:cNvPr>
            <p:cNvSpPr/>
            <p:nvPr/>
          </p:nvSpPr>
          <p:spPr>
            <a:xfrm>
              <a:off x="6167454" y="3670022"/>
              <a:ext cx="301243" cy="301243"/>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600">
                <a:solidFill>
                  <a:schemeClr val="accent2"/>
                </a:solidFill>
              </a:endParaRPr>
            </a:p>
          </p:txBody>
        </p:sp>
        <p:sp>
          <p:nvSpPr>
            <p:cNvPr id="16" name="グラフィックス 19">
              <a:extLst>
                <a:ext uri="{FF2B5EF4-FFF2-40B4-BE49-F238E27FC236}">
                  <a16:creationId xmlns:a16="http://schemas.microsoft.com/office/drawing/2014/main" id="{3DB79A37-688F-4F1C-BE26-90683C5EBD72}"/>
                </a:ext>
              </a:extLst>
            </p:cNvPr>
            <p:cNvSpPr/>
            <p:nvPr/>
          </p:nvSpPr>
          <p:spPr>
            <a:xfrm>
              <a:off x="6167454" y="4029466"/>
              <a:ext cx="301243" cy="301243"/>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600"/>
            </a:p>
          </p:txBody>
        </p:sp>
        <p:sp>
          <p:nvSpPr>
            <p:cNvPr id="17" name="グラフィックス 12">
              <a:extLst>
                <a:ext uri="{FF2B5EF4-FFF2-40B4-BE49-F238E27FC236}">
                  <a16:creationId xmlns:a16="http://schemas.microsoft.com/office/drawing/2014/main" id="{C91B57EF-87A5-473C-979F-788758A6F978}"/>
                </a:ext>
              </a:extLst>
            </p:cNvPr>
            <p:cNvSpPr/>
            <p:nvPr/>
          </p:nvSpPr>
          <p:spPr>
            <a:xfrm>
              <a:off x="6167453" y="3310578"/>
              <a:ext cx="301243" cy="301243"/>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600">
                <a:solidFill>
                  <a:schemeClr val="accent2"/>
                </a:solidFill>
              </a:endParaRPr>
            </a:p>
          </p:txBody>
        </p:sp>
        <p:pic>
          <p:nvPicPr>
            <p:cNvPr id="18" name="図 17">
              <a:extLst>
                <a:ext uri="{FF2B5EF4-FFF2-40B4-BE49-F238E27FC236}">
                  <a16:creationId xmlns:a16="http://schemas.microsoft.com/office/drawing/2014/main" id="{8B34A516-9C65-4139-A3A1-0B441A792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062" y="3301109"/>
              <a:ext cx="1029600" cy="1029600"/>
            </a:xfrm>
            <a:prstGeom prst="rect">
              <a:avLst/>
            </a:prstGeom>
          </p:spPr>
        </p:pic>
      </p:grpSp>
      <p:grpSp>
        <p:nvGrpSpPr>
          <p:cNvPr id="37" name="グループ化 36">
            <a:extLst>
              <a:ext uri="{FF2B5EF4-FFF2-40B4-BE49-F238E27FC236}">
                <a16:creationId xmlns:a16="http://schemas.microsoft.com/office/drawing/2014/main" id="{3EC47125-D6EB-4079-BDA7-01C51DB2AF38}"/>
              </a:ext>
            </a:extLst>
          </p:cNvPr>
          <p:cNvGrpSpPr/>
          <p:nvPr/>
        </p:nvGrpSpPr>
        <p:grpSpPr>
          <a:xfrm>
            <a:off x="3106288" y="2596225"/>
            <a:ext cx="3091949" cy="889200"/>
            <a:chOff x="3106288" y="2596225"/>
            <a:chExt cx="3091949" cy="889200"/>
          </a:xfrm>
        </p:grpSpPr>
        <p:grpSp>
          <p:nvGrpSpPr>
            <p:cNvPr id="19" name="グループ化 18">
              <a:extLst>
                <a:ext uri="{FF2B5EF4-FFF2-40B4-BE49-F238E27FC236}">
                  <a16:creationId xmlns:a16="http://schemas.microsoft.com/office/drawing/2014/main" id="{DE78B2EF-7B1D-4527-AA50-CDCB841C4837}"/>
                </a:ext>
              </a:extLst>
            </p:cNvPr>
            <p:cNvGrpSpPr>
              <a:grpSpLocks noChangeAspect="1"/>
            </p:cNvGrpSpPr>
            <p:nvPr/>
          </p:nvGrpSpPr>
          <p:grpSpPr>
            <a:xfrm>
              <a:off x="3106288" y="2596225"/>
              <a:ext cx="961208" cy="889200"/>
              <a:chOff x="2225644" y="1961467"/>
              <a:chExt cx="990808" cy="916583"/>
            </a:xfrm>
          </p:grpSpPr>
          <p:sp>
            <p:nvSpPr>
              <p:cNvPr id="20" name="グラフィックス 24">
                <a:extLst>
                  <a:ext uri="{FF2B5EF4-FFF2-40B4-BE49-F238E27FC236}">
                    <a16:creationId xmlns:a16="http://schemas.microsoft.com/office/drawing/2014/main" id="{6E5C5F1F-975E-4AEA-8B22-7B76DDD3740D}"/>
                  </a:ext>
                </a:extLst>
              </p:cNvPr>
              <p:cNvSpPr>
                <a:spLocks noChangeAspect="1"/>
              </p:cNvSpPr>
              <p:nvPr/>
            </p:nvSpPr>
            <p:spPr>
              <a:xfrm>
                <a:off x="2941818" y="19614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1" name="グラフィックス 24">
                <a:extLst>
                  <a:ext uri="{FF2B5EF4-FFF2-40B4-BE49-F238E27FC236}">
                    <a16:creationId xmlns:a16="http://schemas.microsoft.com/office/drawing/2014/main" id="{8C533810-EDE0-47DA-AA1C-0F7B31751D41}"/>
                  </a:ext>
                </a:extLst>
              </p:cNvPr>
              <p:cNvSpPr>
                <a:spLocks noChangeAspect="1"/>
              </p:cNvSpPr>
              <p:nvPr/>
            </p:nvSpPr>
            <p:spPr>
              <a:xfrm>
                <a:off x="2941818" y="228187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2" name="グラフィックス 20">
                <a:extLst>
                  <a:ext uri="{FF2B5EF4-FFF2-40B4-BE49-F238E27FC236}">
                    <a16:creationId xmlns:a16="http://schemas.microsoft.com/office/drawing/2014/main" id="{BD63E2DF-1766-4B4C-8CF2-CE7A139681A1}"/>
                  </a:ext>
                </a:extLst>
              </p:cNvPr>
              <p:cNvSpPr>
                <a:spLocks noChangeAspect="1"/>
              </p:cNvSpPr>
              <p:nvPr/>
            </p:nvSpPr>
            <p:spPr>
              <a:xfrm>
                <a:off x="2941818" y="260228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23" name="グラフィックス 22">
                <a:extLst>
                  <a:ext uri="{FF2B5EF4-FFF2-40B4-BE49-F238E27FC236}">
                    <a16:creationId xmlns:a16="http://schemas.microsoft.com/office/drawing/2014/main" id="{CC609E98-FD47-4CB1-AFC9-5FDDF8EFAA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5644" y="1963417"/>
                <a:ext cx="716158" cy="914633"/>
              </a:xfrm>
              <a:prstGeom prst="rect">
                <a:avLst/>
              </a:prstGeom>
            </p:spPr>
          </p:pic>
          <p:sp>
            <p:nvSpPr>
              <p:cNvPr id="24" name="テキスト ボックス 23">
                <a:extLst>
                  <a:ext uri="{FF2B5EF4-FFF2-40B4-BE49-F238E27FC236}">
                    <a16:creationId xmlns:a16="http://schemas.microsoft.com/office/drawing/2014/main" id="{A94E316B-EE85-45DF-B2DE-B75C3B02837D}"/>
                  </a:ext>
                </a:extLst>
              </p:cNvPr>
              <p:cNvSpPr txBox="1"/>
              <p:nvPr/>
            </p:nvSpPr>
            <p:spPr>
              <a:xfrm>
                <a:off x="2232417" y="2249504"/>
                <a:ext cx="706364" cy="584775"/>
              </a:xfrm>
              <a:prstGeom prst="rect">
                <a:avLst/>
              </a:prstGeom>
              <a:noFill/>
              <a:ln>
                <a:noFill/>
              </a:ln>
            </p:spPr>
            <p:txBody>
              <a:bodyPr wrap="square" rtlCol="0">
                <a:spAutoFit/>
              </a:bodyPr>
              <a:lstStyle/>
              <a:p>
                <a:pPr algn="ctr"/>
                <a:r>
                  <a:rPr kumimoji="1" lang="en-US" altLang="ja-JP" sz="3200" dirty="0">
                    <a:ln w="25400">
                      <a:noFill/>
                    </a:ln>
                    <a:solidFill>
                      <a:schemeClr val="accent1"/>
                    </a:solidFill>
                    <a:latin typeface="Arial Rounded MT Bold" panose="020F0704030504030204" pitchFamily="34" charset="0"/>
                    <a:ea typeface="游ゴシック" panose="020B0400000000000000" pitchFamily="50" charset="-128"/>
                  </a:rPr>
                  <a:t>A</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25" name="グループ化 24">
              <a:extLst>
                <a:ext uri="{FF2B5EF4-FFF2-40B4-BE49-F238E27FC236}">
                  <a16:creationId xmlns:a16="http://schemas.microsoft.com/office/drawing/2014/main" id="{2915C582-0C2A-4D40-A24E-6226F7B2A62F}"/>
                </a:ext>
              </a:extLst>
            </p:cNvPr>
            <p:cNvGrpSpPr>
              <a:grpSpLocks noChangeAspect="1"/>
            </p:cNvGrpSpPr>
            <p:nvPr/>
          </p:nvGrpSpPr>
          <p:grpSpPr>
            <a:xfrm>
              <a:off x="4169463" y="2596225"/>
              <a:ext cx="962305" cy="889200"/>
              <a:chOff x="1007876" y="1866641"/>
              <a:chExt cx="990808" cy="915538"/>
            </a:xfrm>
          </p:grpSpPr>
          <p:sp>
            <p:nvSpPr>
              <p:cNvPr id="26" name="グラフィックス 20">
                <a:extLst>
                  <a:ext uri="{FF2B5EF4-FFF2-40B4-BE49-F238E27FC236}">
                    <a16:creationId xmlns:a16="http://schemas.microsoft.com/office/drawing/2014/main" id="{A7A8FF11-1FF9-4D37-BC7A-5A1C4D1F7E7A}"/>
                  </a:ext>
                </a:extLst>
              </p:cNvPr>
              <p:cNvSpPr>
                <a:spLocks noChangeAspect="1"/>
              </p:cNvSpPr>
              <p:nvPr/>
            </p:nvSpPr>
            <p:spPr>
              <a:xfrm>
                <a:off x="1724050" y="2187139"/>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7" name="グラフィックス 24">
                <a:extLst>
                  <a:ext uri="{FF2B5EF4-FFF2-40B4-BE49-F238E27FC236}">
                    <a16:creationId xmlns:a16="http://schemas.microsoft.com/office/drawing/2014/main" id="{544E1BCD-0B03-49CD-9CDA-AAF32FE0B66D}"/>
                  </a:ext>
                </a:extLst>
              </p:cNvPr>
              <p:cNvSpPr>
                <a:spLocks noChangeAspect="1"/>
              </p:cNvSpPr>
              <p:nvPr/>
            </p:nvSpPr>
            <p:spPr>
              <a:xfrm>
                <a:off x="1724050" y="186673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8" name="グラフィックス 20">
                <a:extLst>
                  <a:ext uri="{FF2B5EF4-FFF2-40B4-BE49-F238E27FC236}">
                    <a16:creationId xmlns:a16="http://schemas.microsoft.com/office/drawing/2014/main" id="{A311D709-920F-437F-8E5C-789396046ECB}"/>
                  </a:ext>
                </a:extLst>
              </p:cNvPr>
              <p:cNvSpPr>
                <a:spLocks noChangeAspect="1"/>
              </p:cNvSpPr>
              <p:nvPr/>
            </p:nvSpPr>
            <p:spPr>
              <a:xfrm>
                <a:off x="1724050" y="2507545"/>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29" name="グラフィックス 28">
                <a:extLst>
                  <a:ext uri="{FF2B5EF4-FFF2-40B4-BE49-F238E27FC236}">
                    <a16:creationId xmlns:a16="http://schemas.microsoft.com/office/drawing/2014/main" id="{19623D5E-B28A-477E-A084-DA8B34C435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876" y="1866641"/>
                <a:ext cx="716158" cy="914633"/>
              </a:xfrm>
              <a:prstGeom prst="rect">
                <a:avLst/>
              </a:prstGeom>
            </p:spPr>
          </p:pic>
          <p:sp>
            <p:nvSpPr>
              <p:cNvPr id="30" name="テキスト ボックス 29">
                <a:extLst>
                  <a:ext uri="{FF2B5EF4-FFF2-40B4-BE49-F238E27FC236}">
                    <a16:creationId xmlns:a16="http://schemas.microsoft.com/office/drawing/2014/main" id="{A694DF29-993D-4F86-BFE2-21FEE4947AC3}"/>
                  </a:ext>
                </a:extLst>
              </p:cNvPr>
              <p:cNvSpPr txBox="1"/>
              <p:nvPr/>
            </p:nvSpPr>
            <p:spPr>
              <a:xfrm>
                <a:off x="1010680" y="2147755"/>
                <a:ext cx="716174"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B</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31" name="グループ化 30">
              <a:extLst>
                <a:ext uri="{FF2B5EF4-FFF2-40B4-BE49-F238E27FC236}">
                  <a16:creationId xmlns:a16="http://schemas.microsoft.com/office/drawing/2014/main" id="{388E6593-4C01-483D-8E83-DC09E3661727}"/>
                </a:ext>
              </a:extLst>
            </p:cNvPr>
            <p:cNvGrpSpPr>
              <a:grpSpLocks noChangeAspect="1"/>
            </p:cNvGrpSpPr>
            <p:nvPr/>
          </p:nvGrpSpPr>
          <p:grpSpPr>
            <a:xfrm>
              <a:off x="5233734" y="2596225"/>
              <a:ext cx="964503" cy="889200"/>
              <a:chOff x="2596847" y="3155537"/>
              <a:chExt cx="993612" cy="916036"/>
            </a:xfrm>
          </p:grpSpPr>
          <p:sp>
            <p:nvSpPr>
              <p:cNvPr id="32" name="グラフィックス 24">
                <a:extLst>
                  <a:ext uri="{FF2B5EF4-FFF2-40B4-BE49-F238E27FC236}">
                    <a16:creationId xmlns:a16="http://schemas.microsoft.com/office/drawing/2014/main" id="{573F9B2C-F5B5-4A0B-96F0-B67E55DFFA18}"/>
                  </a:ext>
                </a:extLst>
              </p:cNvPr>
              <p:cNvSpPr>
                <a:spLocks noChangeAspect="1"/>
              </p:cNvSpPr>
              <p:nvPr/>
            </p:nvSpPr>
            <p:spPr>
              <a:xfrm>
                <a:off x="3315825" y="3796939"/>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33" name="グラフィックス 20">
                <a:extLst>
                  <a:ext uri="{FF2B5EF4-FFF2-40B4-BE49-F238E27FC236}">
                    <a16:creationId xmlns:a16="http://schemas.microsoft.com/office/drawing/2014/main" id="{241A3614-09C7-4CF6-9960-9BA8EB6B8C80}"/>
                  </a:ext>
                </a:extLst>
              </p:cNvPr>
              <p:cNvSpPr>
                <a:spLocks noChangeAspect="1"/>
              </p:cNvSpPr>
              <p:nvPr/>
            </p:nvSpPr>
            <p:spPr>
              <a:xfrm>
                <a:off x="3315825" y="347653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34" name="グラフィックス 20">
                <a:extLst>
                  <a:ext uri="{FF2B5EF4-FFF2-40B4-BE49-F238E27FC236}">
                    <a16:creationId xmlns:a16="http://schemas.microsoft.com/office/drawing/2014/main" id="{1A8BF854-0C43-4E64-935F-D391D757B751}"/>
                  </a:ext>
                </a:extLst>
              </p:cNvPr>
              <p:cNvSpPr>
                <a:spLocks noChangeAspect="1"/>
              </p:cNvSpPr>
              <p:nvPr/>
            </p:nvSpPr>
            <p:spPr>
              <a:xfrm>
                <a:off x="3315825" y="3156127"/>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35" name="グラフィックス 34">
                <a:extLst>
                  <a:ext uri="{FF2B5EF4-FFF2-40B4-BE49-F238E27FC236}">
                    <a16:creationId xmlns:a16="http://schemas.microsoft.com/office/drawing/2014/main" id="{E653E4CE-E7A6-4221-A774-F242360A70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6847" y="3155537"/>
                <a:ext cx="716158" cy="914633"/>
              </a:xfrm>
              <a:prstGeom prst="rect">
                <a:avLst/>
              </a:prstGeom>
            </p:spPr>
          </p:pic>
          <p:sp>
            <p:nvSpPr>
              <p:cNvPr id="36" name="テキスト ボックス 35">
                <a:extLst>
                  <a:ext uri="{FF2B5EF4-FFF2-40B4-BE49-F238E27FC236}">
                    <a16:creationId xmlns:a16="http://schemas.microsoft.com/office/drawing/2014/main" id="{B9693728-1AC6-4351-A46D-0A40A2EBC1D9}"/>
                  </a:ext>
                </a:extLst>
              </p:cNvPr>
              <p:cNvSpPr txBox="1"/>
              <p:nvPr/>
            </p:nvSpPr>
            <p:spPr>
              <a:xfrm>
                <a:off x="2596847" y="3436650"/>
                <a:ext cx="716158"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C</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spTree>
    <p:extLst>
      <p:ext uri="{BB962C8B-B14F-4D97-AF65-F5344CB8AC3E}">
        <p14:creationId xmlns:p14="http://schemas.microsoft.com/office/powerpoint/2010/main" val="153002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コンテンツ プレースホルダー 75">
            <a:extLst>
              <a:ext uri="{FF2B5EF4-FFF2-40B4-BE49-F238E27FC236}">
                <a16:creationId xmlns:a16="http://schemas.microsoft.com/office/drawing/2014/main" id="{2E1D4185-7C3B-4A31-B5FA-D0444424BC95}"/>
              </a:ext>
            </a:extLst>
          </p:cNvPr>
          <p:cNvSpPr>
            <a:spLocks noGrp="1"/>
          </p:cNvSpPr>
          <p:nvPr>
            <p:ph sz="quarter" idx="13"/>
          </p:nvPr>
        </p:nvSpPr>
        <p:spPr>
          <a:xfrm>
            <a:off x="360000" y="1199270"/>
            <a:ext cx="8424000" cy="4950000"/>
          </a:xfrm>
        </p:spPr>
        <p:txBody>
          <a:bodyPr/>
          <a:lstStyle/>
          <a:p>
            <a:pPr marL="32088" indent="0">
              <a:buNone/>
            </a:pPr>
            <a:r>
              <a:rPr lang="ja-JP" altLang="en-US" dirty="0"/>
              <a:t>自動でプログラムを生成する技術</a:t>
            </a:r>
            <a:endParaRPr lang="en-US" altLang="ja-JP" dirty="0"/>
          </a:p>
          <a:p>
            <a:pPr lvl="1"/>
            <a:r>
              <a:rPr lang="ja-JP" altLang="en-US" dirty="0">
                <a:solidFill>
                  <a:schemeClr val="bg1">
                    <a:lumMod val="85000"/>
                  </a:schemeClr>
                </a:solidFill>
              </a:rPr>
              <a:t>自然言語から生成</a:t>
            </a:r>
            <a:r>
              <a:rPr lang="en-US" altLang="ja-JP" baseline="30000" dirty="0">
                <a:solidFill>
                  <a:schemeClr val="bg1">
                    <a:lumMod val="85000"/>
                  </a:schemeClr>
                </a:solidFill>
              </a:rPr>
              <a:t>[1]</a:t>
            </a:r>
          </a:p>
          <a:p>
            <a:pPr lvl="1"/>
            <a:r>
              <a:rPr lang="ja-JP" altLang="en-US" dirty="0"/>
              <a:t>テストケースから生成</a:t>
            </a:r>
            <a:r>
              <a:rPr lang="en-US" altLang="ja-JP" baseline="30000" dirty="0"/>
              <a:t>[2]</a:t>
            </a:r>
          </a:p>
        </p:txBody>
      </p:sp>
      <p:sp>
        <p:nvSpPr>
          <p:cNvPr id="63" name="タイトル 62">
            <a:extLst>
              <a:ext uri="{FF2B5EF4-FFF2-40B4-BE49-F238E27FC236}">
                <a16:creationId xmlns:a16="http://schemas.microsoft.com/office/drawing/2014/main" id="{0C3F6B47-8208-4BD7-9954-0AF2B4725594}"/>
              </a:ext>
            </a:extLst>
          </p:cNvPr>
          <p:cNvSpPr>
            <a:spLocks noGrp="1"/>
          </p:cNvSpPr>
          <p:nvPr>
            <p:ph type="title"/>
          </p:nvPr>
        </p:nvSpPr>
        <p:spPr/>
        <p:txBody>
          <a:bodyPr/>
          <a:lstStyle/>
          <a:p>
            <a:r>
              <a:rPr lang="ja-JP" altLang="en-US" dirty="0"/>
              <a:t>自動プログラム生成 </a:t>
            </a:r>
            <a:r>
              <a:rPr lang="en-US" altLang="ja-JP" dirty="0"/>
              <a:t>(APG)</a:t>
            </a:r>
            <a:endParaRPr lang="ja-JP" altLang="en-US" dirty="0"/>
          </a:p>
        </p:txBody>
      </p:sp>
      <p:sp>
        <p:nvSpPr>
          <p:cNvPr id="3" name="スライド番号プレースホルダー 2">
            <a:extLst>
              <a:ext uri="{FF2B5EF4-FFF2-40B4-BE49-F238E27FC236}">
                <a16:creationId xmlns:a16="http://schemas.microsoft.com/office/drawing/2014/main" id="{1F484B5A-FC5B-4E2E-96EB-6241F0F0035B}"/>
              </a:ext>
            </a:extLst>
          </p:cNvPr>
          <p:cNvSpPr>
            <a:spLocks noGrp="1"/>
          </p:cNvSpPr>
          <p:nvPr>
            <p:ph type="sldNum" sz="quarter" idx="12"/>
          </p:nvPr>
        </p:nvSpPr>
        <p:spPr/>
        <p:txBody>
          <a:bodyPr/>
          <a:lstStyle/>
          <a:p>
            <a:fld id="{FCCCCD99-7850-46CD-A60D-C694BF572B17}" type="slidenum">
              <a:rPr lang="ja-JP" altLang="en-US" smtClean="0"/>
              <a:pPr/>
              <a:t>2</a:t>
            </a:fld>
            <a:endParaRPr lang="ja-JP" altLang="en-US" dirty="0"/>
          </a:p>
        </p:txBody>
      </p:sp>
      <p:sp>
        <p:nvSpPr>
          <p:cNvPr id="2" name="テキスト ボックス 1">
            <a:extLst>
              <a:ext uri="{FF2B5EF4-FFF2-40B4-BE49-F238E27FC236}">
                <a16:creationId xmlns:a16="http://schemas.microsoft.com/office/drawing/2014/main" id="{358754F2-082F-47E6-9690-8CE07D56AE79}"/>
              </a:ext>
            </a:extLst>
          </p:cNvPr>
          <p:cNvSpPr txBox="1"/>
          <p:nvPr/>
        </p:nvSpPr>
        <p:spPr>
          <a:xfrm>
            <a:off x="2499096" y="6237593"/>
            <a:ext cx="6093882" cy="461665"/>
          </a:xfrm>
          <a:prstGeom prst="rect">
            <a:avLst/>
          </a:prstGeom>
          <a:noFill/>
        </p:spPr>
        <p:txBody>
          <a:bodyPr wrap="square" rtlCol="0">
            <a:spAutoFit/>
          </a:bodyPr>
          <a:lstStyle/>
          <a:p>
            <a:r>
              <a:rPr lang="en-US" altLang="ja-JP" sz="1200" dirty="0">
                <a:cs typeface="Calibri" panose="020F0502020204030204" pitchFamily="34" charset="0"/>
              </a:rPr>
              <a:t>[1] Synthesizing Java expressions from free-form queries </a:t>
            </a:r>
            <a:r>
              <a:rPr lang="en-US" altLang="ja-JP" sz="1200" dirty="0" err="1">
                <a:cs typeface="Calibri" panose="020F0502020204030204" pitchFamily="34" charset="0"/>
              </a:rPr>
              <a:t>Tihomir</a:t>
            </a:r>
            <a:r>
              <a:rPr lang="en-US" altLang="ja-JP" sz="1200" dirty="0">
                <a:cs typeface="Calibri" panose="020F0502020204030204" pitchFamily="34" charset="0"/>
              </a:rPr>
              <a:t> </a:t>
            </a:r>
            <a:r>
              <a:rPr lang="en-US" altLang="ja-JP" sz="1200" dirty="0" err="1">
                <a:cs typeface="Calibri" panose="020F0502020204030204" pitchFamily="34" charset="0"/>
              </a:rPr>
              <a:t>Gvero</a:t>
            </a:r>
            <a:r>
              <a:rPr lang="en-US" altLang="ja-JP" sz="1200" dirty="0">
                <a:cs typeface="Calibri" panose="020F0502020204030204" pitchFamily="34" charset="0"/>
              </a:rPr>
              <a:t>, et al.</a:t>
            </a:r>
          </a:p>
          <a:p>
            <a:r>
              <a:rPr kumimoji="1" lang="en-US" altLang="ja-JP" sz="1200" dirty="0">
                <a:cs typeface="Calibri" panose="020F0502020204030204" pitchFamily="34" charset="0"/>
              </a:rPr>
              <a:t>[2</a:t>
            </a:r>
            <a:r>
              <a:rPr lang="en-US" altLang="ja-JP" sz="1200" dirty="0">
                <a:cs typeface="Calibri" panose="020F0502020204030204" pitchFamily="34" charset="0"/>
              </a:rPr>
              <a:t>] Automatically finding patches using genetic programming Westley Weimer, et al.</a:t>
            </a:r>
            <a:endParaRPr kumimoji="1" lang="ja-JP" altLang="en-US" sz="1200" dirty="0">
              <a:cs typeface="Calibri" panose="020F0502020204030204" pitchFamily="34" charset="0"/>
            </a:endParaRPr>
          </a:p>
        </p:txBody>
      </p:sp>
      <p:cxnSp>
        <p:nvCxnSpPr>
          <p:cNvPr id="11" name="直線矢印コネクタ 10">
            <a:extLst>
              <a:ext uri="{FF2B5EF4-FFF2-40B4-BE49-F238E27FC236}">
                <a16:creationId xmlns:a16="http://schemas.microsoft.com/office/drawing/2014/main" id="{B713058B-4353-4AE3-AF9A-62C38832CBC0}"/>
              </a:ext>
            </a:extLst>
          </p:cNvPr>
          <p:cNvCxnSpPr>
            <a:cxnSpLocks/>
          </p:cNvCxnSpPr>
          <p:nvPr/>
        </p:nvCxnSpPr>
        <p:spPr>
          <a:xfrm>
            <a:off x="2669479" y="4826551"/>
            <a:ext cx="1074712"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33" name="直線矢印コネクタ 32">
            <a:extLst>
              <a:ext uri="{FF2B5EF4-FFF2-40B4-BE49-F238E27FC236}">
                <a16:creationId xmlns:a16="http://schemas.microsoft.com/office/drawing/2014/main" id="{A3F9B19F-57E9-4FFA-B9EB-C926C92C89F5}"/>
              </a:ext>
            </a:extLst>
          </p:cNvPr>
          <p:cNvCxnSpPr>
            <a:cxnSpLocks/>
          </p:cNvCxnSpPr>
          <p:nvPr/>
        </p:nvCxnSpPr>
        <p:spPr>
          <a:xfrm>
            <a:off x="5253505" y="4826551"/>
            <a:ext cx="1074712"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grpSp>
        <p:nvGrpSpPr>
          <p:cNvPr id="15" name="グループ化 14">
            <a:extLst>
              <a:ext uri="{FF2B5EF4-FFF2-40B4-BE49-F238E27FC236}">
                <a16:creationId xmlns:a16="http://schemas.microsoft.com/office/drawing/2014/main" id="{78F202D9-3EAC-42C6-932F-BB29E2FDD5C1}"/>
              </a:ext>
            </a:extLst>
          </p:cNvPr>
          <p:cNvGrpSpPr/>
          <p:nvPr/>
        </p:nvGrpSpPr>
        <p:grpSpPr>
          <a:xfrm>
            <a:off x="3986781" y="4314484"/>
            <a:ext cx="1024134" cy="1440424"/>
            <a:chOff x="4040340" y="4314484"/>
            <a:chExt cx="1024134" cy="1440424"/>
          </a:xfrm>
        </p:grpSpPr>
        <p:pic>
          <p:nvPicPr>
            <p:cNvPr id="31" name="グラフィックス 30">
              <a:extLst>
                <a:ext uri="{FF2B5EF4-FFF2-40B4-BE49-F238E27FC236}">
                  <a16:creationId xmlns:a16="http://schemas.microsoft.com/office/drawing/2014/main" id="{CAEA1BF3-B44E-4F37-9453-938AC4E16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0340" y="4314484"/>
              <a:ext cx="1024134" cy="1024134"/>
            </a:xfrm>
            <a:prstGeom prst="rect">
              <a:avLst/>
            </a:prstGeom>
          </p:spPr>
        </p:pic>
        <p:sp>
          <p:nvSpPr>
            <p:cNvPr id="7" name="テキスト ボックス 6">
              <a:extLst>
                <a:ext uri="{FF2B5EF4-FFF2-40B4-BE49-F238E27FC236}">
                  <a16:creationId xmlns:a16="http://schemas.microsoft.com/office/drawing/2014/main" id="{E2C9DB28-FBA4-4474-92DB-8CBA508873BD}"/>
                </a:ext>
              </a:extLst>
            </p:cNvPr>
            <p:cNvSpPr txBox="1"/>
            <p:nvPr/>
          </p:nvSpPr>
          <p:spPr>
            <a:xfrm>
              <a:off x="4136845" y="5354798"/>
              <a:ext cx="870310" cy="400110"/>
            </a:xfrm>
            <a:prstGeom prst="rect">
              <a:avLst/>
            </a:prstGeom>
            <a:noFill/>
          </p:spPr>
          <p:txBody>
            <a:bodyPr wrap="square" rtlCol="0">
              <a:spAutoFit/>
            </a:bodyPr>
            <a:lstStyle/>
            <a:p>
              <a:pPr algn="ctr"/>
              <a:r>
                <a:rPr kumimoji="1" lang="en-US" altLang="ja-JP" sz="2000" dirty="0"/>
                <a:t>APG</a:t>
              </a:r>
              <a:endParaRPr kumimoji="1" lang="ja-JP" altLang="en-US" sz="2800" dirty="0"/>
            </a:p>
          </p:txBody>
        </p:sp>
      </p:grpSp>
      <p:grpSp>
        <p:nvGrpSpPr>
          <p:cNvPr id="10" name="グループ化 9">
            <a:extLst>
              <a:ext uri="{FF2B5EF4-FFF2-40B4-BE49-F238E27FC236}">
                <a16:creationId xmlns:a16="http://schemas.microsoft.com/office/drawing/2014/main" id="{2E675899-7183-4A3B-8FD1-E93823CBCF49}"/>
              </a:ext>
            </a:extLst>
          </p:cNvPr>
          <p:cNvGrpSpPr/>
          <p:nvPr/>
        </p:nvGrpSpPr>
        <p:grpSpPr>
          <a:xfrm>
            <a:off x="6570808" y="4052551"/>
            <a:ext cx="1548001" cy="1548000"/>
            <a:chOff x="6570808" y="4125814"/>
            <a:chExt cx="1548001" cy="1548000"/>
          </a:xfrm>
        </p:grpSpPr>
        <p:sp>
          <p:nvSpPr>
            <p:cNvPr id="58" name="正方形/長方形 57">
              <a:extLst>
                <a:ext uri="{FF2B5EF4-FFF2-40B4-BE49-F238E27FC236}">
                  <a16:creationId xmlns:a16="http://schemas.microsoft.com/office/drawing/2014/main" id="{EBA4DE6B-F2A9-413A-B4A7-DECB32EEA19A}"/>
                </a:ext>
              </a:extLst>
            </p:cNvPr>
            <p:cNvSpPr>
              <a:spLocks noChangeAspect="1"/>
            </p:cNvSpPr>
            <p:nvPr/>
          </p:nvSpPr>
          <p:spPr>
            <a:xfrm>
              <a:off x="6570808" y="4125814"/>
              <a:ext cx="1548001" cy="15480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61" name="テキスト ボックス 60">
              <a:extLst>
                <a:ext uri="{FF2B5EF4-FFF2-40B4-BE49-F238E27FC236}">
                  <a16:creationId xmlns:a16="http://schemas.microsoft.com/office/drawing/2014/main" id="{F15E161E-0FB8-42D7-9237-3D84DAC96074}"/>
                </a:ext>
              </a:extLst>
            </p:cNvPr>
            <p:cNvSpPr txBox="1"/>
            <p:nvPr/>
          </p:nvSpPr>
          <p:spPr>
            <a:xfrm>
              <a:off x="6630908" y="5215306"/>
              <a:ext cx="1439998" cy="400110"/>
            </a:xfrm>
            <a:prstGeom prst="rect">
              <a:avLst/>
            </a:prstGeom>
            <a:noFill/>
          </p:spPr>
          <p:txBody>
            <a:bodyPr wrap="square" rtlCol="0">
              <a:spAutoFit/>
            </a:bodyPr>
            <a:lstStyle/>
            <a:p>
              <a:pPr algn="ctr"/>
              <a:r>
                <a:rPr kumimoji="1" lang="ja-JP" altLang="en-US" sz="2000" spc="-150" dirty="0"/>
                <a:t>プログラム</a:t>
              </a:r>
              <a:endParaRPr kumimoji="1" lang="ja-JP" altLang="en-US" sz="2400" spc="-150" dirty="0"/>
            </a:p>
          </p:txBody>
        </p:sp>
        <p:grpSp>
          <p:nvGrpSpPr>
            <p:cNvPr id="67" name="グループ化 66">
              <a:extLst>
                <a:ext uri="{FF2B5EF4-FFF2-40B4-BE49-F238E27FC236}">
                  <a16:creationId xmlns:a16="http://schemas.microsoft.com/office/drawing/2014/main" id="{8AC92842-2403-4A59-A582-282ED93E41B0}"/>
                </a:ext>
              </a:extLst>
            </p:cNvPr>
            <p:cNvGrpSpPr>
              <a:grpSpLocks noChangeAspect="1"/>
            </p:cNvGrpSpPr>
            <p:nvPr/>
          </p:nvGrpSpPr>
          <p:grpSpPr>
            <a:xfrm>
              <a:off x="6868241" y="4325778"/>
              <a:ext cx="965333" cy="889200"/>
              <a:chOff x="1079778" y="1814470"/>
              <a:chExt cx="993827" cy="915447"/>
            </a:xfrm>
          </p:grpSpPr>
          <p:sp>
            <p:nvSpPr>
              <p:cNvPr id="68" name="グラフィックス 24">
                <a:extLst>
                  <a:ext uri="{FF2B5EF4-FFF2-40B4-BE49-F238E27FC236}">
                    <a16:creationId xmlns:a16="http://schemas.microsoft.com/office/drawing/2014/main" id="{923DC8CA-07BE-4118-89F8-818FD799C0F1}"/>
                  </a:ext>
                </a:extLst>
              </p:cNvPr>
              <p:cNvSpPr>
                <a:spLocks noChangeAspect="1"/>
              </p:cNvSpPr>
              <p:nvPr/>
            </p:nvSpPr>
            <p:spPr>
              <a:xfrm>
                <a:off x="1798970" y="1814470"/>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9" name="グラフィックス 24">
                <a:extLst>
                  <a:ext uri="{FF2B5EF4-FFF2-40B4-BE49-F238E27FC236}">
                    <a16:creationId xmlns:a16="http://schemas.microsoft.com/office/drawing/2014/main" id="{E247237D-1652-4C42-BA7C-0904F8E11F07}"/>
                  </a:ext>
                </a:extLst>
              </p:cNvPr>
              <p:cNvSpPr>
                <a:spLocks noChangeAspect="1"/>
              </p:cNvSpPr>
              <p:nvPr/>
            </p:nvSpPr>
            <p:spPr>
              <a:xfrm>
                <a:off x="1798970" y="2134876"/>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70" name="グラフィックス 24">
                <a:extLst>
                  <a:ext uri="{FF2B5EF4-FFF2-40B4-BE49-F238E27FC236}">
                    <a16:creationId xmlns:a16="http://schemas.microsoft.com/office/drawing/2014/main" id="{050F4D46-7E01-4135-ABA2-D20634C2F48E}"/>
                  </a:ext>
                </a:extLst>
              </p:cNvPr>
              <p:cNvSpPr>
                <a:spLocks noChangeAspect="1"/>
              </p:cNvSpPr>
              <p:nvPr/>
            </p:nvSpPr>
            <p:spPr>
              <a:xfrm>
                <a:off x="1798970" y="2455283"/>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71" name="グラフィックス 70">
                <a:extLst>
                  <a:ext uri="{FF2B5EF4-FFF2-40B4-BE49-F238E27FC236}">
                    <a16:creationId xmlns:a16="http://schemas.microsoft.com/office/drawing/2014/main" id="{B20C2197-BA9F-45DD-B744-B85BFC83EC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9778" y="1814908"/>
                <a:ext cx="716158" cy="914633"/>
              </a:xfrm>
              <a:prstGeom prst="rect">
                <a:avLst/>
              </a:prstGeom>
            </p:spPr>
          </p:pic>
        </p:grpSp>
      </p:grpSp>
      <p:grpSp>
        <p:nvGrpSpPr>
          <p:cNvPr id="13" name="グループ化 12">
            <a:extLst>
              <a:ext uri="{FF2B5EF4-FFF2-40B4-BE49-F238E27FC236}">
                <a16:creationId xmlns:a16="http://schemas.microsoft.com/office/drawing/2014/main" id="{36550E27-9700-4193-B932-A5DE405D96C8}"/>
              </a:ext>
            </a:extLst>
          </p:cNvPr>
          <p:cNvGrpSpPr/>
          <p:nvPr/>
        </p:nvGrpSpPr>
        <p:grpSpPr>
          <a:xfrm>
            <a:off x="784851" y="3099903"/>
            <a:ext cx="1642038" cy="3453297"/>
            <a:chOff x="784851" y="3099903"/>
            <a:chExt cx="1642038" cy="3453297"/>
          </a:xfrm>
        </p:grpSpPr>
        <p:sp>
          <p:nvSpPr>
            <p:cNvPr id="47" name="正方形/長方形 46">
              <a:extLst>
                <a:ext uri="{FF2B5EF4-FFF2-40B4-BE49-F238E27FC236}">
                  <a16:creationId xmlns:a16="http://schemas.microsoft.com/office/drawing/2014/main" id="{A2A92DB5-04E9-44A4-BFAF-96DF7253CFAA}"/>
                </a:ext>
              </a:extLst>
            </p:cNvPr>
            <p:cNvSpPr/>
            <p:nvPr/>
          </p:nvSpPr>
          <p:spPr>
            <a:xfrm>
              <a:off x="831870" y="3099903"/>
              <a:ext cx="1548000" cy="345329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50" name="テキスト ボックス 49">
              <a:extLst>
                <a:ext uri="{FF2B5EF4-FFF2-40B4-BE49-F238E27FC236}">
                  <a16:creationId xmlns:a16="http://schemas.microsoft.com/office/drawing/2014/main" id="{B83953E5-5E8F-494B-A1CB-030E05F990CE}"/>
                </a:ext>
              </a:extLst>
            </p:cNvPr>
            <p:cNvSpPr txBox="1"/>
            <p:nvPr/>
          </p:nvSpPr>
          <p:spPr>
            <a:xfrm>
              <a:off x="980822" y="5789014"/>
              <a:ext cx="1250096" cy="707886"/>
            </a:xfrm>
            <a:prstGeom prst="rect">
              <a:avLst/>
            </a:prstGeom>
            <a:noFill/>
          </p:spPr>
          <p:txBody>
            <a:bodyPr wrap="square" rtlCol="0">
              <a:spAutoFit/>
            </a:bodyPr>
            <a:lstStyle/>
            <a:p>
              <a:pPr algn="ctr"/>
              <a:r>
                <a:rPr kumimoji="1" lang="ja-JP" altLang="en-US" sz="2000" dirty="0"/>
                <a:t>テ</a:t>
              </a:r>
              <a:r>
                <a:rPr kumimoji="1" lang="ja-JP" altLang="en-US" sz="2000" spc="-150" dirty="0"/>
                <a:t>ス</a:t>
              </a:r>
              <a:r>
                <a:rPr kumimoji="1" lang="ja-JP" altLang="en-US" sz="2000" dirty="0"/>
                <a:t>ト</a:t>
              </a:r>
              <a:r>
                <a:rPr lang="ja-JP" altLang="en-US" sz="2000" dirty="0"/>
                <a:t>ケース</a:t>
              </a:r>
              <a:endParaRPr kumimoji="1" lang="ja-JP" altLang="en-US" sz="2000" dirty="0"/>
            </a:p>
          </p:txBody>
        </p:sp>
        <p:sp>
          <p:nvSpPr>
            <p:cNvPr id="51" name="テキスト ボックス 50">
              <a:extLst>
                <a:ext uri="{FF2B5EF4-FFF2-40B4-BE49-F238E27FC236}">
                  <a16:creationId xmlns:a16="http://schemas.microsoft.com/office/drawing/2014/main" id="{453B4E2B-D104-4CF0-AA32-14C22359ACE7}"/>
                </a:ext>
              </a:extLst>
            </p:cNvPr>
            <p:cNvSpPr txBox="1"/>
            <p:nvPr/>
          </p:nvSpPr>
          <p:spPr>
            <a:xfrm>
              <a:off x="784851" y="4161646"/>
              <a:ext cx="1642038" cy="707886"/>
            </a:xfrm>
            <a:prstGeom prst="rect">
              <a:avLst/>
            </a:prstGeom>
            <a:noFill/>
          </p:spPr>
          <p:txBody>
            <a:bodyPr wrap="square" rtlCol="0">
              <a:spAutoFit/>
            </a:bodyPr>
            <a:lstStyle/>
            <a:p>
              <a:pPr algn="ctr"/>
              <a:r>
                <a:rPr lang="ja-JP" altLang="en-US" sz="2000" spc="-150" dirty="0"/>
                <a:t>未実装の</a:t>
              </a:r>
              <a:endParaRPr lang="en-US" altLang="ja-JP" sz="2000" spc="-150" dirty="0"/>
            </a:p>
            <a:p>
              <a:pPr algn="ctr"/>
              <a:r>
                <a:rPr kumimoji="1" lang="ja-JP" altLang="en-US" sz="2000" spc="-150" dirty="0"/>
                <a:t>プログラム</a:t>
              </a:r>
            </a:p>
          </p:txBody>
        </p:sp>
        <p:grpSp>
          <p:nvGrpSpPr>
            <p:cNvPr id="42" name="グループ化 41">
              <a:extLst>
                <a:ext uri="{FF2B5EF4-FFF2-40B4-BE49-F238E27FC236}">
                  <a16:creationId xmlns:a16="http://schemas.microsoft.com/office/drawing/2014/main" id="{EF68DE47-CFAA-49C3-B5A8-E479CCBDCA90}"/>
                </a:ext>
              </a:extLst>
            </p:cNvPr>
            <p:cNvGrpSpPr/>
            <p:nvPr/>
          </p:nvGrpSpPr>
          <p:grpSpPr>
            <a:xfrm>
              <a:off x="1108957" y="3273123"/>
              <a:ext cx="993826" cy="889200"/>
              <a:chOff x="1079778" y="3418593"/>
              <a:chExt cx="993826" cy="915447"/>
            </a:xfrm>
          </p:grpSpPr>
          <p:sp>
            <p:nvSpPr>
              <p:cNvPr id="43" name="グラフィックス 20">
                <a:extLst>
                  <a:ext uri="{FF2B5EF4-FFF2-40B4-BE49-F238E27FC236}">
                    <a16:creationId xmlns:a16="http://schemas.microsoft.com/office/drawing/2014/main" id="{83EDC786-9F57-4356-9AF3-4A7D4DBFCF47}"/>
                  </a:ext>
                </a:extLst>
              </p:cNvPr>
              <p:cNvSpPr>
                <a:spLocks noChangeAspect="1"/>
              </p:cNvSpPr>
              <p:nvPr/>
            </p:nvSpPr>
            <p:spPr>
              <a:xfrm>
                <a:off x="1798970" y="373900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44" name="グラフィックス 20">
                <a:extLst>
                  <a:ext uri="{FF2B5EF4-FFF2-40B4-BE49-F238E27FC236}">
                    <a16:creationId xmlns:a16="http://schemas.microsoft.com/office/drawing/2014/main" id="{5259A680-3639-4855-A686-21F78C76DD0B}"/>
                  </a:ext>
                </a:extLst>
              </p:cNvPr>
              <p:cNvSpPr>
                <a:spLocks noChangeAspect="1"/>
              </p:cNvSpPr>
              <p:nvPr/>
            </p:nvSpPr>
            <p:spPr>
              <a:xfrm>
                <a:off x="1798970" y="4059406"/>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45" name="グラフィックス 20">
                <a:extLst>
                  <a:ext uri="{FF2B5EF4-FFF2-40B4-BE49-F238E27FC236}">
                    <a16:creationId xmlns:a16="http://schemas.microsoft.com/office/drawing/2014/main" id="{56512B18-545A-4952-8E2A-C68F635C7902}"/>
                  </a:ext>
                </a:extLst>
              </p:cNvPr>
              <p:cNvSpPr>
                <a:spLocks noChangeAspect="1"/>
              </p:cNvSpPr>
              <p:nvPr/>
            </p:nvSpPr>
            <p:spPr>
              <a:xfrm>
                <a:off x="1798970" y="341859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46" name="グラフィックス 45">
                <a:extLst>
                  <a:ext uri="{FF2B5EF4-FFF2-40B4-BE49-F238E27FC236}">
                    <a16:creationId xmlns:a16="http://schemas.microsoft.com/office/drawing/2014/main" id="{F8C0DDC8-E4E9-40D9-81AF-83DEA97362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9778" y="3418593"/>
                <a:ext cx="716158" cy="914633"/>
              </a:xfrm>
              <a:prstGeom prst="rect">
                <a:avLst/>
              </a:prstGeom>
            </p:spPr>
          </p:pic>
        </p:grpSp>
        <p:grpSp>
          <p:nvGrpSpPr>
            <p:cNvPr id="12" name="グループ化 11">
              <a:extLst>
                <a:ext uri="{FF2B5EF4-FFF2-40B4-BE49-F238E27FC236}">
                  <a16:creationId xmlns:a16="http://schemas.microsoft.com/office/drawing/2014/main" id="{1DA8ECA9-DBD4-417F-9F65-0DEB9BA35B8C}"/>
                </a:ext>
              </a:extLst>
            </p:cNvPr>
            <p:cNvGrpSpPr/>
            <p:nvPr/>
          </p:nvGrpSpPr>
          <p:grpSpPr>
            <a:xfrm>
              <a:off x="1232476" y="4899814"/>
              <a:ext cx="746789" cy="889200"/>
              <a:chOff x="1232476" y="4899814"/>
              <a:chExt cx="746789" cy="889200"/>
            </a:xfrm>
          </p:grpSpPr>
          <p:pic>
            <p:nvPicPr>
              <p:cNvPr id="9" name="グラフィックス 8">
                <a:extLst>
                  <a:ext uri="{FF2B5EF4-FFF2-40B4-BE49-F238E27FC236}">
                    <a16:creationId xmlns:a16="http://schemas.microsoft.com/office/drawing/2014/main" id="{C151A0D1-4B55-4A05-A2A3-6B2D34A6D3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2476" y="4899814"/>
                <a:ext cx="746789" cy="889200"/>
              </a:xfrm>
              <a:prstGeom prst="rect">
                <a:avLst/>
              </a:prstGeom>
            </p:spPr>
          </p:pic>
          <p:pic>
            <p:nvPicPr>
              <p:cNvPr id="39" name="グラフィックス 38">
                <a:extLst>
                  <a:ext uri="{FF2B5EF4-FFF2-40B4-BE49-F238E27FC236}">
                    <a16:creationId xmlns:a16="http://schemas.microsoft.com/office/drawing/2014/main" id="{B37FC095-370F-4741-A8FF-DA00FA281A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39639" y="5185901"/>
                <a:ext cx="398366" cy="398366"/>
              </a:xfrm>
              <a:prstGeom prst="rect">
                <a:avLst/>
              </a:prstGeom>
            </p:spPr>
          </p:pic>
        </p:grpSp>
      </p:grpSp>
    </p:spTree>
    <p:extLst>
      <p:ext uri="{BB962C8B-B14F-4D97-AF65-F5344CB8AC3E}">
        <p14:creationId xmlns:p14="http://schemas.microsoft.com/office/powerpoint/2010/main" val="200637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0E274F-B910-4BEC-9E94-59E6546757F7}"/>
              </a:ext>
            </a:extLst>
          </p:cNvPr>
          <p:cNvSpPr>
            <a:spLocks noGrp="1"/>
          </p:cNvSpPr>
          <p:nvPr>
            <p:ph type="title"/>
          </p:nvPr>
        </p:nvSpPr>
        <p:spPr/>
        <p:txBody>
          <a:bodyPr>
            <a:normAutofit/>
          </a:bodyPr>
          <a:lstStyle/>
          <a:p>
            <a:r>
              <a:rPr kumimoji="1" lang="ja-JP" altLang="en-US" dirty="0"/>
              <a:t>生成と検証に基づく探索</a:t>
            </a:r>
            <a:r>
              <a:rPr kumimoji="1" lang="ja-JP" altLang="en-US" spc="300" dirty="0"/>
              <a:t>的</a:t>
            </a:r>
            <a:r>
              <a:rPr kumimoji="1" lang="en-US" altLang="ja-JP" dirty="0"/>
              <a:t>APG</a:t>
            </a:r>
            <a:endParaRPr kumimoji="1" lang="ja-JP" altLang="en-US" dirty="0"/>
          </a:p>
        </p:txBody>
      </p:sp>
      <p:sp>
        <p:nvSpPr>
          <p:cNvPr id="3" name="スライド番号プレースホルダー 2">
            <a:extLst>
              <a:ext uri="{FF2B5EF4-FFF2-40B4-BE49-F238E27FC236}">
                <a16:creationId xmlns:a16="http://schemas.microsoft.com/office/drawing/2014/main" id="{7AB9A809-3238-478B-A3DD-3E35BA5C4BF0}"/>
              </a:ext>
            </a:extLst>
          </p:cNvPr>
          <p:cNvSpPr>
            <a:spLocks noGrp="1"/>
          </p:cNvSpPr>
          <p:nvPr>
            <p:ph type="sldNum" sz="quarter" idx="12"/>
          </p:nvPr>
        </p:nvSpPr>
        <p:spPr/>
        <p:txBody>
          <a:bodyPr/>
          <a:lstStyle/>
          <a:p>
            <a:fld id="{FCCCCD99-7850-46CD-A60D-C694BF572B17}" type="slidenum">
              <a:rPr lang="ja-JP" altLang="en-US" smtClean="0"/>
              <a:pPr/>
              <a:t>3</a:t>
            </a:fld>
            <a:endParaRPr lang="ja-JP" altLang="en-US" dirty="0"/>
          </a:p>
        </p:txBody>
      </p:sp>
      <p:sp>
        <p:nvSpPr>
          <p:cNvPr id="100" name="コンテンツ プレースホルダー 99">
            <a:extLst>
              <a:ext uri="{FF2B5EF4-FFF2-40B4-BE49-F238E27FC236}">
                <a16:creationId xmlns:a16="http://schemas.microsoft.com/office/drawing/2014/main" id="{C4206509-937F-4CC7-B59F-BFCAFA58F47F}"/>
              </a:ext>
            </a:extLst>
          </p:cNvPr>
          <p:cNvSpPr>
            <a:spLocks noGrp="1"/>
          </p:cNvSpPr>
          <p:nvPr>
            <p:ph sz="quarter" idx="13"/>
          </p:nvPr>
        </p:nvSpPr>
        <p:spPr>
          <a:xfrm>
            <a:off x="360000" y="1199270"/>
            <a:ext cx="8424000" cy="4950000"/>
          </a:xfrm>
        </p:spPr>
        <p:txBody>
          <a:bodyPr/>
          <a:lstStyle/>
          <a:p>
            <a:pPr marL="32088" indent="0">
              <a:buNone/>
            </a:pPr>
            <a:r>
              <a:rPr kumimoji="1" lang="ja-JP" altLang="en-US" dirty="0"/>
              <a:t>遺伝的アルゴリズ</a:t>
            </a:r>
            <a:r>
              <a:rPr kumimoji="1" lang="ja-JP" altLang="en-US" spc="300" dirty="0"/>
              <a:t>ム</a:t>
            </a:r>
            <a:r>
              <a:rPr kumimoji="1" lang="en-US" altLang="ja-JP" dirty="0"/>
              <a:t>(GA)</a:t>
            </a:r>
            <a:endParaRPr kumimoji="1" lang="ja-JP" altLang="en-US" dirty="0"/>
          </a:p>
        </p:txBody>
      </p:sp>
      <p:cxnSp>
        <p:nvCxnSpPr>
          <p:cNvPr id="6" name="直線矢印コネクタ 5">
            <a:extLst>
              <a:ext uri="{FF2B5EF4-FFF2-40B4-BE49-F238E27FC236}">
                <a16:creationId xmlns:a16="http://schemas.microsoft.com/office/drawing/2014/main" id="{8B377256-6E3F-4647-9474-472E99573263}"/>
              </a:ext>
            </a:extLst>
          </p:cNvPr>
          <p:cNvCxnSpPr>
            <a:cxnSpLocks/>
            <a:stCxn id="12" idx="2"/>
            <a:endCxn id="63" idx="0"/>
          </p:cNvCxnSpPr>
          <p:nvPr/>
        </p:nvCxnSpPr>
        <p:spPr>
          <a:xfrm>
            <a:off x="4548765" y="2655365"/>
            <a:ext cx="8000" cy="311860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72" name="正方形/長方形 71">
            <a:extLst>
              <a:ext uri="{FF2B5EF4-FFF2-40B4-BE49-F238E27FC236}">
                <a16:creationId xmlns:a16="http://schemas.microsoft.com/office/drawing/2014/main" id="{63EF3048-69AF-4BE4-8C96-BFB30AD52DF1}"/>
              </a:ext>
            </a:extLst>
          </p:cNvPr>
          <p:cNvSpPr/>
          <p:nvPr/>
        </p:nvSpPr>
        <p:spPr>
          <a:xfrm>
            <a:off x="3744175" y="3707927"/>
            <a:ext cx="1666318" cy="1036826"/>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dirty="0">
              <a:solidFill>
                <a:schemeClr val="accent1"/>
              </a:solidFill>
            </a:endParaRPr>
          </a:p>
        </p:txBody>
      </p:sp>
      <p:sp>
        <p:nvSpPr>
          <p:cNvPr id="12" name="正方形/長方形 11">
            <a:extLst>
              <a:ext uri="{FF2B5EF4-FFF2-40B4-BE49-F238E27FC236}">
                <a16:creationId xmlns:a16="http://schemas.microsoft.com/office/drawing/2014/main" id="{CD7A7331-2744-4F0A-A480-7E7E6B4906DC}"/>
              </a:ext>
            </a:extLst>
          </p:cNvPr>
          <p:cNvSpPr/>
          <p:nvPr/>
        </p:nvSpPr>
        <p:spPr>
          <a:xfrm>
            <a:off x="3152681" y="2034883"/>
            <a:ext cx="2792169" cy="62048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1"/>
                </a:solidFill>
              </a:rPr>
              <a:t>個体生成</a:t>
            </a:r>
          </a:p>
        </p:txBody>
      </p:sp>
      <p:sp>
        <p:nvSpPr>
          <p:cNvPr id="13" name="正方形/長方形 12">
            <a:extLst>
              <a:ext uri="{FF2B5EF4-FFF2-40B4-BE49-F238E27FC236}">
                <a16:creationId xmlns:a16="http://schemas.microsoft.com/office/drawing/2014/main" id="{5EEC8219-752F-414F-A54B-32BE565B14F4}"/>
              </a:ext>
            </a:extLst>
          </p:cNvPr>
          <p:cNvSpPr/>
          <p:nvPr/>
        </p:nvSpPr>
        <p:spPr>
          <a:xfrm>
            <a:off x="3157568" y="2862779"/>
            <a:ext cx="2792169" cy="62048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spc="-150" dirty="0">
                <a:solidFill>
                  <a:schemeClr val="accent1"/>
                </a:solidFill>
              </a:rPr>
              <a:t>テ</a:t>
            </a:r>
            <a:r>
              <a:rPr kumimoji="1" lang="ja-JP" altLang="en-US" sz="2400" b="1" spc="-300" dirty="0">
                <a:solidFill>
                  <a:schemeClr val="accent1"/>
                </a:solidFill>
              </a:rPr>
              <a:t>ス</a:t>
            </a:r>
            <a:r>
              <a:rPr kumimoji="1" lang="ja-JP" altLang="en-US" sz="2400" b="1" spc="-150" dirty="0">
                <a:solidFill>
                  <a:schemeClr val="accent1"/>
                </a:solidFill>
              </a:rPr>
              <a:t>ト</a:t>
            </a:r>
            <a:r>
              <a:rPr kumimoji="1" lang="ja-JP" altLang="en-US" sz="2400" b="1" dirty="0">
                <a:solidFill>
                  <a:schemeClr val="accent1"/>
                </a:solidFill>
              </a:rPr>
              <a:t>実行</a:t>
            </a:r>
          </a:p>
        </p:txBody>
      </p:sp>
      <p:sp>
        <p:nvSpPr>
          <p:cNvPr id="16" name="フリーフォーム: 図形 15">
            <a:extLst>
              <a:ext uri="{FF2B5EF4-FFF2-40B4-BE49-F238E27FC236}">
                <a16:creationId xmlns:a16="http://schemas.microsoft.com/office/drawing/2014/main" id="{E7D3C137-2121-44F7-B06C-D169AEF15105}"/>
              </a:ext>
            </a:extLst>
          </p:cNvPr>
          <p:cNvSpPr/>
          <p:nvPr/>
        </p:nvSpPr>
        <p:spPr>
          <a:xfrm>
            <a:off x="2794575" y="2487308"/>
            <a:ext cx="390315" cy="3610544"/>
          </a:xfrm>
          <a:custGeom>
            <a:avLst/>
            <a:gdLst>
              <a:gd name="connsiteX0" fmla="*/ 426720 w 426720"/>
              <a:gd name="connsiteY0" fmla="*/ 3093720 h 3093720"/>
              <a:gd name="connsiteX1" fmla="*/ 0 w 426720"/>
              <a:gd name="connsiteY1" fmla="*/ 3093720 h 3093720"/>
              <a:gd name="connsiteX2" fmla="*/ 0 w 426720"/>
              <a:gd name="connsiteY2" fmla="*/ 0 h 3093720"/>
              <a:gd name="connsiteX3" fmla="*/ 426720 w 426720"/>
              <a:gd name="connsiteY3" fmla="*/ 0 h 3093720"/>
              <a:gd name="connsiteX0" fmla="*/ 426720 w 426720"/>
              <a:gd name="connsiteY0" fmla="*/ 3093720 h 3093720"/>
              <a:gd name="connsiteX1" fmla="*/ 0 w 426720"/>
              <a:gd name="connsiteY1" fmla="*/ 3093720 h 3093720"/>
              <a:gd name="connsiteX2" fmla="*/ 0 w 426720"/>
              <a:gd name="connsiteY2" fmla="*/ 0 h 3093720"/>
              <a:gd name="connsiteX3" fmla="*/ 379605 w 426720"/>
              <a:gd name="connsiteY3" fmla="*/ 0 h 3093720"/>
            </a:gdLst>
            <a:ahLst/>
            <a:cxnLst>
              <a:cxn ang="0">
                <a:pos x="connsiteX0" y="connsiteY0"/>
              </a:cxn>
              <a:cxn ang="0">
                <a:pos x="connsiteX1" y="connsiteY1"/>
              </a:cxn>
              <a:cxn ang="0">
                <a:pos x="connsiteX2" y="connsiteY2"/>
              </a:cxn>
              <a:cxn ang="0">
                <a:pos x="connsiteX3" y="connsiteY3"/>
              </a:cxn>
            </a:cxnLst>
            <a:rect l="l" t="t" r="r" b="b"/>
            <a:pathLst>
              <a:path w="426720" h="3093720">
                <a:moveTo>
                  <a:pt x="426720" y="3093720"/>
                </a:moveTo>
                <a:lnTo>
                  <a:pt x="0" y="3093720"/>
                </a:lnTo>
                <a:lnTo>
                  <a:pt x="0" y="0"/>
                </a:lnTo>
                <a:lnTo>
                  <a:pt x="379605" y="0"/>
                </a:ln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正方形/長方形 62">
            <a:extLst>
              <a:ext uri="{FF2B5EF4-FFF2-40B4-BE49-F238E27FC236}">
                <a16:creationId xmlns:a16="http://schemas.microsoft.com/office/drawing/2014/main" id="{52337C43-6E5B-499C-B006-B9480D81C5AB}"/>
              </a:ext>
            </a:extLst>
          </p:cNvPr>
          <p:cNvSpPr/>
          <p:nvPr/>
        </p:nvSpPr>
        <p:spPr>
          <a:xfrm>
            <a:off x="3160681" y="5773968"/>
            <a:ext cx="2792169" cy="62048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spc="-150" dirty="0">
                <a:solidFill>
                  <a:schemeClr val="accent1"/>
                </a:solidFill>
              </a:rPr>
              <a:t>個体の選択</a:t>
            </a:r>
            <a:endParaRPr kumimoji="1" lang="ja-JP" altLang="en-US" sz="2400" b="1" dirty="0">
              <a:solidFill>
                <a:schemeClr val="accent1"/>
              </a:solidFill>
            </a:endParaRPr>
          </a:p>
        </p:txBody>
      </p:sp>
      <p:sp>
        <p:nvSpPr>
          <p:cNvPr id="7" name="六角形 6">
            <a:extLst>
              <a:ext uri="{FF2B5EF4-FFF2-40B4-BE49-F238E27FC236}">
                <a16:creationId xmlns:a16="http://schemas.microsoft.com/office/drawing/2014/main" id="{6A9B7CC0-CA49-41CD-84AF-47228C2296E7}"/>
              </a:ext>
            </a:extLst>
          </p:cNvPr>
          <p:cNvSpPr/>
          <p:nvPr/>
        </p:nvSpPr>
        <p:spPr>
          <a:xfrm>
            <a:off x="3152681" y="4893869"/>
            <a:ext cx="2792169" cy="620482"/>
          </a:xfrm>
          <a:prstGeom prst="hexagon">
            <a:avLst>
              <a:gd name="adj" fmla="val 373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1"/>
                </a:solidFill>
              </a:rPr>
              <a:t>全</a:t>
            </a:r>
            <a:r>
              <a:rPr lang="ja-JP" altLang="en-US" sz="2400" b="1" spc="-150" dirty="0">
                <a:solidFill>
                  <a:schemeClr val="accent1"/>
                </a:solidFill>
              </a:rPr>
              <a:t>テ</a:t>
            </a:r>
            <a:r>
              <a:rPr lang="ja-JP" altLang="en-US" sz="2400" b="1" spc="-300" dirty="0">
                <a:solidFill>
                  <a:schemeClr val="accent1"/>
                </a:solidFill>
              </a:rPr>
              <a:t>ス</a:t>
            </a:r>
            <a:r>
              <a:rPr lang="ja-JP" altLang="en-US" sz="2400" b="1" spc="-150" dirty="0">
                <a:solidFill>
                  <a:schemeClr val="accent1"/>
                </a:solidFill>
              </a:rPr>
              <a:t>ト</a:t>
            </a:r>
            <a:r>
              <a:rPr lang="ja-JP" altLang="en-US" sz="2400" b="1" dirty="0">
                <a:solidFill>
                  <a:schemeClr val="accent1"/>
                </a:solidFill>
              </a:rPr>
              <a:t>成功</a:t>
            </a:r>
            <a:r>
              <a:rPr lang="en-US" altLang="ja-JP" sz="2400" b="1" dirty="0">
                <a:solidFill>
                  <a:schemeClr val="accent1"/>
                </a:solidFill>
              </a:rPr>
              <a:t>?</a:t>
            </a:r>
            <a:endParaRPr kumimoji="1" lang="ja-JP" altLang="en-US" sz="2400" b="1" dirty="0">
              <a:solidFill>
                <a:schemeClr val="accent1"/>
              </a:solidFill>
            </a:endParaRPr>
          </a:p>
        </p:txBody>
      </p:sp>
      <p:cxnSp>
        <p:nvCxnSpPr>
          <p:cNvPr id="95" name="直線矢印コネクタ 94">
            <a:extLst>
              <a:ext uri="{FF2B5EF4-FFF2-40B4-BE49-F238E27FC236}">
                <a16:creationId xmlns:a16="http://schemas.microsoft.com/office/drawing/2014/main" id="{17AD6C68-987C-4F3E-BC09-9C8D093076C3}"/>
              </a:ext>
            </a:extLst>
          </p:cNvPr>
          <p:cNvCxnSpPr>
            <a:cxnSpLocks/>
            <a:stCxn id="7" idx="0"/>
            <a:endCxn id="80" idx="1"/>
          </p:cNvCxnSpPr>
          <p:nvPr/>
        </p:nvCxnSpPr>
        <p:spPr>
          <a:xfrm flipV="1">
            <a:off x="5944850" y="5203903"/>
            <a:ext cx="712677" cy="20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grpSp>
        <p:nvGrpSpPr>
          <p:cNvPr id="4" name="グループ化 48">
            <a:extLst>
              <a:ext uri="{FF2B5EF4-FFF2-40B4-BE49-F238E27FC236}">
                <a16:creationId xmlns:a16="http://schemas.microsoft.com/office/drawing/2014/main" id="{6FB26680-14AF-4316-B61B-F47C3C473564}"/>
              </a:ext>
            </a:extLst>
          </p:cNvPr>
          <p:cNvGrpSpPr/>
          <p:nvPr/>
        </p:nvGrpSpPr>
        <p:grpSpPr>
          <a:xfrm>
            <a:off x="3135901" y="3778457"/>
            <a:ext cx="3091949" cy="889200"/>
            <a:chOff x="3106288" y="2596225"/>
            <a:chExt cx="3091949" cy="889200"/>
          </a:xfrm>
        </p:grpSpPr>
        <p:grpSp>
          <p:nvGrpSpPr>
            <p:cNvPr id="50" name="グループ化 49">
              <a:extLst>
                <a:ext uri="{FF2B5EF4-FFF2-40B4-BE49-F238E27FC236}">
                  <a16:creationId xmlns:a16="http://schemas.microsoft.com/office/drawing/2014/main" id="{91688D06-0DE8-4281-B2B2-14373C9F4007}"/>
                </a:ext>
              </a:extLst>
            </p:cNvPr>
            <p:cNvGrpSpPr>
              <a:grpSpLocks noChangeAspect="1"/>
            </p:cNvGrpSpPr>
            <p:nvPr/>
          </p:nvGrpSpPr>
          <p:grpSpPr>
            <a:xfrm>
              <a:off x="3106288" y="2596225"/>
              <a:ext cx="961208" cy="889200"/>
              <a:chOff x="2225644" y="1961467"/>
              <a:chExt cx="990808" cy="916583"/>
            </a:xfrm>
          </p:grpSpPr>
          <p:sp>
            <p:nvSpPr>
              <p:cNvPr id="69" name="グラフィックス 24">
                <a:extLst>
                  <a:ext uri="{FF2B5EF4-FFF2-40B4-BE49-F238E27FC236}">
                    <a16:creationId xmlns:a16="http://schemas.microsoft.com/office/drawing/2014/main" id="{D4CEB4BD-BD9E-4CAC-8137-A117B99BF44A}"/>
                  </a:ext>
                </a:extLst>
              </p:cNvPr>
              <p:cNvSpPr>
                <a:spLocks noChangeAspect="1"/>
              </p:cNvSpPr>
              <p:nvPr/>
            </p:nvSpPr>
            <p:spPr>
              <a:xfrm>
                <a:off x="2941818" y="19614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76" name="グラフィックス 24">
                <a:extLst>
                  <a:ext uri="{FF2B5EF4-FFF2-40B4-BE49-F238E27FC236}">
                    <a16:creationId xmlns:a16="http://schemas.microsoft.com/office/drawing/2014/main" id="{F79D01BD-A7A6-4C2A-AE7C-D51FA94987D3}"/>
                  </a:ext>
                </a:extLst>
              </p:cNvPr>
              <p:cNvSpPr>
                <a:spLocks noChangeAspect="1"/>
              </p:cNvSpPr>
              <p:nvPr/>
            </p:nvSpPr>
            <p:spPr>
              <a:xfrm>
                <a:off x="2941818" y="228187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82" name="グラフィックス 20">
                <a:extLst>
                  <a:ext uri="{FF2B5EF4-FFF2-40B4-BE49-F238E27FC236}">
                    <a16:creationId xmlns:a16="http://schemas.microsoft.com/office/drawing/2014/main" id="{9D7F58F3-3113-401B-B0FC-2D8FCB2C0CE2}"/>
                  </a:ext>
                </a:extLst>
              </p:cNvPr>
              <p:cNvSpPr>
                <a:spLocks noChangeAspect="1"/>
              </p:cNvSpPr>
              <p:nvPr/>
            </p:nvSpPr>
            <p:spPr>
              <a:xfrm>
                <a:off x="2941818" y="260228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83" name="グラフィックス 82">
                <a:extLst>
                  <a:ext uri="{FF2B5EF4-FFF2-40B4-BE49-F238E27FC236}">
                    <a16:creationId xmlns:a16="http://schemas.microsoft.com/office/drawing/2014/main" id="{85FF2026-2776-4467-AB9F-A0CE1C6A8B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5644" y="1963417"/>
                <a:ext cx="716158" cy="914633"/>
              </a:xfrm>
              <a:prstGeom prst="rect">
                <a:avLst/>
              </a:prstGeom>
            </p:spPr>
          </p:pic>
          <p:sp>
            <p:nvSpPr>
              <p:cNvPr id="84" name="テキスト ボックス 83">
                <a:extLst>
                  <a:ext uri="{FF2B5EF4-FFF2-40B4-BE49-F238E27FC236}">
                    <a16:creationId xmlns:a16="http://schemas.microsoft.com/office/drawing/2014/main" id="{C85B5B47-E02E-4D7B-9C94-D1458FCAD74F}"/>
                  </a:ext>
                </a:extLst>
              </p:cNvPr>
              <p:cNvSpPr txBox="1"/>
              <p:nvPr/>
            </p:nvSpPr>
            <p:spPr>
              <a:xfrm>
                <a:off x="2232417" y="2249504"/>
                <a:ext cx="706364" cy="584775"/>
              </a:xfrm>
              <a:prstGeom prst="rect">
                <a:avLst/>
              </a:prstGeom>
              <a:noFill/>
              <a:ln>
                <a:noFill/>
              </a:ln>
            </p:spPr>
            <p:txBody>
              <a:bodyPr wrap="square" rtlCol="0">
                <a:spAutoFit/>
              </a:bodyPr>
              <a:lstStyle/>
              <a:p>
                <a:pPr algn="ctr"/>
                <a:r>
                  <a:rPr kumimoji="1" lang="en-US" altLang="ja-JP" sz="3200" dirty="0">
                    <a:ln w="25400">
                      <a:noFill/>
                    </a:ln>
                    <a:solidFill>
                      <a:schemeClr val="accent1"/>
                    </a:solidFill>
                    <a:latin typeface="Arial Rounded MT Bold" panose="020F0704030504030204" pitchFamily="34" charset="0"/>
                    <a:ea typeface="游ゴシック" panose="020B0400000000000000" pitchFamily="50" charset="-128"/>
                  </a:rPr>
                  <a:t>A</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51" name="グループ化 50">
              <a:extLst>
                <a:ext uri="{FF2B5EF4-FFF2-40B4-BE49-F238E27FC236}">
                  <a16:creationId xmlns:a16="http://schemas.microsoft.com/office/drawing/2014/main" id="{A10F0A69-4B72-464C-BAA4-3FD03230AE1D}"/>
                </a:ext>
              </a:extLst>
            </p:cNvPr>
            <p:cNvGrpSpPr>
              <a:grpSpLocks noChangeAspect="1"/>
            </p:cNvGrpSpPr>
            <p:nvPr/>
          </p:nvGrpSpPr>
          <p:grpSpPr>
            <a:xfrm>
              <a:off x="4169463" y="2596225"/>
              <a:ext cx="962305" cy="889200"/>
              <a:chOff x="1007876" y="1866641"/>
              <a:chExt cx="990808" cy="915538"/>
            </a:xfrm>
          </p:grpSpPr>
          <p:sp>
            <p:nvSpPr>
              <p:cNvPr id="58" name="グラフィックス 20">
                <a:extLst>
                  <a:ext uri="{FF2B5EF4-FFF2-40B4-BE49-F238E27FC236}">
                    <a16:creationId xmlns:a16="http://schemas.microsoft.com/office/drawing/2014/main" id="{61160066-D94B-46B8-8F79-DA0260C4A1B3}"/>
                  </a:ext>
                </a:extLst>
              </p:cNvPr>
              <p:cNvSpPr>
                <a:spLocks noChangeAspect="1"/>
              </p:cNvSpPr>
              <p:nvPr/>
            </p:nvSpPr>
            <p:spPr>
              <a:xfrm>
                <a:off x="1724050" y="2187139"/>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59" name="グラフィックス 24">
                <a:extLst>
                  <a:ext uri="{FF2B5EF4-FFF2-40B4-BE49-F238E27FC236}">
                    <a16:creationId xmlns:a16="http://schemas.microsoft.com/office/drawing/2014/main" id="{DA6FD526-6CCE-468D-8E46-159127781F3E}"/>
                  </a:ext>
                </a:extLst>
              </p:cNvPr>
              <p:cNvSpPr>
                <a:spLocks noChangeAspect="1"/>
              </p:cNvSpPr>
              <p:nvPr/>
            </p:nvSpPr>
            <p:spPr>
              <a:xfrm>
                <a:off x="1724050" y="186673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0" name="グラフィックス 20">
                <a:extLst>
                  <a:ext uri="{FF2B5EF4-FFF2-40B4-BE49-F238E27FC236}">
                    <a16:creationId xmlns:a16="http://schemas.microsoft.com/office/drawing/2014/main" id="{EC3BBB0E-1C88-48DD-A4C7-01584E379520}"/>
                  </a:ext>
                </a:extLst>
              </p:cNvPr>
              <p:cNvSpPr>
                <a:spLocks noChangeAspect="1"/>
              </p:cNvSpPr>
              <p:nvPr/>
            </p:nvSpPr>
            <p:spPr>
              <a:xfrm>
                <a:off x="1724050" y="2507545"/>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61" name="グラフィックス 60">
                <a:extLst>
                  <a:ext uri="{FF2B5EF4-FFF2-40B4-BE49-F238E27FC236}">
                    <a16:creationId xmlns:a16="http://schemas.microsoft.com/office/drawing/2014/main" id="{4CD07055-8C46-45A6-BC90-200BCE57FE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876" y="1866641"/>
                <a:ext cx="716158" cy="914633"/>
              </a:xfrm>
              <a:prstGeom prst="rect">
                <a:avLst/>
              </a:prstGeom>
            </p:spPr>
          </p:pic>
          <p:sp>
            <p:nvSpPr>
              <p:cNvPr id="62" name="テキスト ボックス 61">
                <a:extLst>
                  <a:ext uri="{FF2B5EF4-FFF2-40B4-BE49-F238E27FC236}">
                    <a16:creationId xmlns:a16="http://schemas.microsoft.com/office/drawing/2014/main" id="{B4053FF9-6EA7-43DF-BFE8-0A0EC3B9C7A7}"/>
                  </a:ext>
                </a:extLst>
              </p:cNvPr>
              <p:cNvSpPr txBox="1"/>
              <p:nvPr/>
            </p:nvSpPr>
            <p:spPr>
              <a:xfrm>
                <a:off x="1010680" y="2147755"/>
                <a:ext cx="716174"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B</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52" name="グループ化 51">
              <a:extLst>
                <a:ext uri="{FF2B5EF4-FFF2-40B4-BE49-F238E27FC236}">
                  <a16:creationId xmlns:a16="http://schemas.microsoft.com/office/drawing/2014/main" id="{67FF5226-E727-40DD-9284-D667BFED23E1}"/>
                </a:ext>
              </a:extLst>
            </p:cNvPr>
            <p:cNvGrpSpPr>
              <a:grpSpLocks noChangeAspect="1"/>
            </p:cNvGrpSpPr>
            <p:nvPr/>
          </p:nvGrpSpPr>
          <p:grpSpPr>
            <a:xfrm>
              <a:off x="5233734" y="2596225"/>
              <a:ext cx="964503" cy="889200"/>
              <a:chOff x="2596847" y="3155537"/>
              <a:chExt cx="993612" cy="916036"/>
            </a:xfrm>
          </p:grpSpPr>
          <p:sp>
            <p:nvSpPr>
              <p:cNvPr id="53" name="グラフィックス 24">
                <a:extLst>
                  <a:ext uri="{FF2B5EF4-FFF2-40B4-BE49-F238E27FC236}">
                    <a16:creationId xmlns:a16="http://schemas.microsoft.com/office/drawing/2014/main" id="{7B3A7825-157E-4CEE-8344-6E4D2E0FE56E}"/>
                  </a:ext>
                </a:extLst>
              </p:cNvPr>
              <p:cNvSpPr>
                <a:spLocks noChangeAspect="1"/>
              </p:cNvSpPr>
              <p:nvPr/>
            </p:nvSpPr>
            <p:spPr>
              <a:xfrm>
                <a:off x="3315825" y="3796939"/>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54" name="グラフィックス 20">
                <a:extLst>
                  <a:ext uri="{FF2B5EF4-FFF2-40B4-BE49-F238E27FC236}">
                    <a16:creationId xmlns:a16="http://schemas.microsoft.com/office/drawing/2014/main" id="{2B01668C-B7A2-4ABC-BC3A-507AC0E9C0CB}"/>
                  </a:ext>
                </a:extLst>
              </p:cNvPr>
              <p:cNvSpPr>
                <a:spLocks noChangeAspect="1"/>
              </p:cNvSpPr>
              <p:nvPr/>
            </p:nvSpPr>
            <p:spPr>
              <a:xfrm>
                <a:off x="3315825" y="347653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55" name="グラフィックス 20">
                <a:extLst>
                  <a:ext uri="{FF2B5EF4-FFF2-40B4-BE49-F238E27FC236}">
                    <a16:creationId xmlns:a16="http://schemas.microsoft.com/office/drawing/2014/main" id="{6A6F1A48-42D9-4235-86C1-EB6D325D683D}"/>
                  </a:ext>
                </a:extLst>
              </p:cNvPr>
              <p:cNvSpPr>
                <a:spLocks noChangeAspect="1"/>
              </p:cNvSpPr>
              <p:nvPr/>
            </p:nvSpPr>
            <p:spPr>
              <a:xfrm>
                <a:off x="3315825" y="3156127"/>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56" name="グラフィックス 55">
                <a:extLst>
                  <a:ext uri="{FF2B5EF4-FFF2-40B4-BE49-F238E27FC236}">
                    <a16:creationId xmlns:a16="http://schemas.microsoft.com/office/drawing/2014/main" id="{8C2ADF82-AFAA-481A-98D9-18CCD4E8B9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6847" y="3155537"/>
                <a:ext cx="716158" cy="914633"/>
              </a:xfrm>
              <a:prstGeom prst="rect">
                <a:avLst/>
              </a:prstGeom>
            </p:spPr>
          </p:pic>
          <p:sp>
            <p:nvSpPr>
              <p:cNvPr id="57" name="テキスト ボックス 56">
                <a:extLst>
                  <a:ext uri="{FF2B5EF4-FFF2-40B4-BE49-F238E27FC236}">
                    <a16:creationId xmlns:a16="http://schemas.microsoft.com/office/drawing/2014/main" id="{AB611E3B-064A-4E3B-8642-615912144668}"/>
                  </a:ext>
                </a:extLst>
              </p:cNvPr>
              <p:cNvSpPr txBox="1"/>
              <p:nvPr/>
            </p:nvSpPr>
            <p:spPr>
              <a:xfrm>
                <a:off x="2596847" y="3436650"/>
                <a:ext cx="716158"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C</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grpSp>
        <p:nvGrpSpPr>
          <p:cNvPr id="64" name="グループ化 63">
            <a:extLst>
              <a:ext uri="{FF2B5EF4-FFF2-40B4-BE49-F238E27FC236}">
                <a16:creationId xmlns:a16="http://schemas.microsoft.com/office/drawing/2014/main" id="{D5B6B6C8-0910-428C-A55D-999889595626}"/>
              </a:ext>
            </a:extLst>
          </p:cNvPr>
          <p:cNvGrpSpPr/>
          <p:nvPr/>
        </p:nvGrpSpPr>
        <p:grpSpPr>
          <a:xfrm>
            <a:off x="844942" y="1979371"/>
            <a:ext cx="1642038" cy="3453297"/>
            <a:chOff x="784851" y="3099903"/>
            <a:chExt cx="1642038" cy="3453297"/>
          </a:xfrm>
        </p:grpSpPr>
        <p:sp>
          <p:nvSpPr>
            <p:cNvPr id="65" name="正方形/長方形 64">
              <a:extLst>
                <a:ext uri="{FF2B5EF4-FFF2-40B4-BE49-F238E27FC236}">
                  <a16:creationId xmlns:a16="http://schemas.microsoft.com/office/drawing/2014/main" id="{67655340-A1BF-4C11-912D-7921A45928F4}"/>
                </a:ext>
              </a:extLst>
            </p:cNvPr>
            <p:cNvSpPr/>
            <p:nvPr/>
          </p:nvSpPr>
          <p:spPr>
            <a:xfrm>
              <a:off x="831870" y="3099903"/>
              <a:ext cx="1548000" cy="345329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66" name="テキスト ボックス 65">
              <a:extLst>
                <a:ext uri="{FF2B5EF4-FFF2-40B4-BE49-F238E27FC236}">
                  <a16:creationId xmlns:a16="http://schemas.microsoft.com/office/drawing/2014/main" id="{E1CC20AF-3E61-4848-9AD2-02F7A8129449}"/>
                </a:ext>
              </a:extLst>
            </p:cNvPr>
            <p:cNvSpPr txBox="1"/>
            <p:nvPr/>
          </p:nvSpPr>
          <p:spPr>
            <a:xfrm>
              <a:off x="980822" y="5789014"/>
              <a:ext cx="1250096" cy="707886"/>
            </a:xfrm>
            <a:prstGeom prst="rect">
              <a:avLst/>
            </a:prstGeom>
            <a:noFill/>
          </p:spPr>
          <p:txBody>
            <a:bodyPr wrap="square" rtlCol="0">
              <a:spAutoFit/>
            </a:bodyPr>
            <a:lstStyle/>
            <a:p>
              <a:pPr algn="ctr"/>
              <a:r>
                <a:rPr kumimoji="1" lang="ja-JP" altLang="en-US" sz="2000" dirty="0"/>
                <a:t>テ</a:t>
              </a:r>
              <a:r>
                <a:rPr kumimoji="1" lang="ja-JP" altLang="en-US" sz="2000" spc="-150" dirty="0"/>
                <a:t>ス</a:t>
              </a:r>
              <a:r>
                <a:rPr kumimoji="1" lang="ja-JP" altLang="en-US" sz="2000" dirty="0"/>
                <a:t>ト</a:t>
              </a:r>
              <a:r>
                <a:rPr lang="ja-JP" altLang="en-US" sz="2000" dirty="0"/>
                <a:t>ケース</a:t>
              </a:r>
              <a:endParaRPr kumimoji="1" lang="ja-JP" altLang="en-US" sz="2000" dirty="0"/>
            </a:p>
          </p:txBody>
        </p:sp>
        <p:sp>
          <p:nvSpPr>
            <p:cNvPr id="67" name="テキスト ボックス 66">
              <a:extLst>
                <a:ext uri="{FF2B5EF4-FFF2-40B4-BE49-F238E27FC236}">
                  <a16:creationId xmlns:a16="http://schemas.microsoft.com/office/drawing/2014/main" id="{6985C3BC-65C8-4CE4-8D83-1FFCC2A1B371}"/>
                </a:ext>
              </a:extLst>
            </p:cNvPr>
            <p:cNvSpPr txBox="1"/>
            <p:nvPr/>
          </p:nvSpPr>
          <p:spPr>
            <a:xfrm>
              <a:off x="784851" y="4161646"/>
              <a:ext cx="1642038" cy="707886"/>
            </a:xfrm>
            <a:prstGeom prst="rect">
              <a:avLst/>
            </a:prstGeom>
            <a:noFill/>
          </p:spPr>
          <p:txBody>
            <a:bodyPr wrap="square" rtlCol="0">
              <a:spAutoFit/>
            </a:bodyPr>
            <a:lstStyle/>
            <a:p>
              <a:pPr algn="ctr"/>
              <a:r>
                <a:rPr lang="ja-JP" altLang="en-US" sz="2000" spc="-150" dirty="0"/>
                <a:t>未実装の</a:t>
              </a:r>
              <a:endParaRPr lang="en-US" altLang="ja-JP" sz="2000" spc="-150" dirty="0"/>
            </a:p>
            <a:p>
              <a:pPr algn="ctr"/>
              <a:r>
                <a:rPr kumimoji="1" lang="ja-JP" altLang="en-US" sz="2000" spc="-150" dirty="0"/>
                <a:t>プログラム</a:t>
              </a:r>
            </a:p>
          </p:txBody>
        </p:sp>
        <p:grpSp>
          <p:nvGrpSpPr>
            <p:cNvPr id="68" name="グループ化 67">
              <a:extLst>
                <a:ext uri="{FF2B5EF4-FFF2-40B4-BE49-F238E27FC236}">
                  <a16:creationId xmlns:a16="http://schemas.microsoft.com/office/drawing/2014/main" id="{6D37304A-F6B3-47DC-A367-8764378BC44E}"/>
                </a:ext>
              </a:extLst>
            </p:cNvPr>
            <p:cNvGrpSpPr/>
            <p:nvPr/>
          </p:nvGrpSpPr>
          <p:grpSpPr>
            <a:xfrm>
              <a:off x="1108957" y="3273123"/>
              <a:ext cx="993826" cy="889200"/>
              <a:chOff x="1079778" y="3418593"/>
              <a:chExt cx="993826" cy="915447"/>
            </a:xfrm>
          </p:grpSpPr>
          <p:sp>
            <p:nvSpPr>
              <p:cNvPr id="74" name="グラフィックス 20">
                <a:extLst>
                  <a:ext uri="{FF2B5EF4-FFF2-40B4-BE49-F238E27FC236}">
                    <a16:creationId xmlns:a16="http://schemas.microsoft.com/office/drawing/2014/main" id="{1ABBE987-AC23-4904-8C74-9D8CCA911DE6}"/>
                  </a:ext>
                </a:extLst>
              </p:cNvPr>
              <p:cNvSpPr>
                <a:spLocks noChangeAspect="1"/>
              </p:cNvSpPr>
              <p:nvPr/>
            </p:nvSpPr>
            <p:spPr>
              <a:xfrm>
                <a:off x="1798970" y="373900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75" name="グラフィックス 20">
                <a:extLst>
                  <a:ext uri="{FF2B5EF4-FFF2-40B4-BE49-F238E27FC236}">
                    <a16:creationId xmlns:a16="http://schemas.microsoft.com/office/drawing/2014/main" id="{68212576-EA77-4E25-B20F-C8B65AEAB77D}"/>
                  </a:ext>
                </a:extLst>
              </p:cNvPr>
              <p:cNvSpPr>
                <a:spLocks noChangeAspect="1"/>
              </p:cNvSpPr>
              <p:nvPr/>
            </p:nvSpPr>
            <p:spPr>
              <a:xfrm>
                <a:off x="1798970" y="4059406"/>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77" name="グラフィックス 20">
                <a:extLst>
                  <a:ext uri="{FF2B5EF4-FFF2-40B4-BE49-F238E27FC236}">
                    <a16:creationId xmlns:a16="http://schemas.microsoft.com/office/drawing/2014/main" id="{DD0EEABB-81A9-464B-9015-E8AE09F8A596}"/>
                  </a:ext>
                </a:extLst>
              </p:cNvPr>
              <p:cNvSpPr>
                <a:spLocks noChangeAspect="1"/>
              </p:cNvSpPr>
              <p:nvPr/>
            </p:nvSpPr>
            <p:spPr>
              <a:xfrm>
                <a:off x="1798970" y="341859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78" name="グラフィックス 77">
                <a:extLst>
                  <a:ext uri="{FF2B5EF4-FFF2-40B4-BE49-F238E27FC236}">
                    <a16:creationId xmlns:a16="http://schemas.microsoft.com/office/drawing/2014/main" id="{E5B1E6BD-2F28-4C22-B218-9E5624CDA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778" y="3418593"/>
                <a:ext cx="716158" cy="914633"/>
              </a:xfrm>
              <a:prstGeom prst="rect">
                <a:avLst/>
              </a:prstGeom>
            </p:spPr>
          </p:pic>
        </p:grpSp>
        <p:grpSp>
          <p:nvGrpSpPr>
            <p:cNvPr id="70" name="グループ化 69">
              <a:extLst>
                <a:ext uri="{FF2B5EF4-FFF2-40B4-BE49-F238E27FC236}">
                  <a16:creationId xmlns:a16="http://schemas.microsoft.com/office/drawing/2014/main" id="{08C6870F-2CB5-4955-B65F-775345350935}"/>
                </a:ext>
              </a:extLst>
            </p:cNvPr>
            <p:cNvGrpSpPr/>
            <p:nvPr/>
          </p:nvGrpSpPr>
          <p:grpSpPr>
            <a:xfrm>
              <a:off x="1232476" y="4899814"/>
              <a:ext cx="746789" cy="889200"/>
              <a:chOff x="1232476" y="4899814"/>
              <a:chExt cx="746789" cy="889200"/>
            </a:xfrm>
          </p:grpSpPr>
          <p:pic>
            <p:nvPicPr>
              <p:cNvPr id="71" name="グラフィックス 70">
                <a:extLst>
                  <a:ext uri="{FF2B5EF4-FFF2-40B4-BE49-F238E27FC236}">
                    <a16:creationId xmlns:a16="http://schemas.microsoft.com/office/drawing/2014/main" id="{112DD924-4D7A-4949-A20A-3453D91D0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476" y="4899814"/>
                <a:ext cx="746789" cy="889200"/>
              </a:xfrm>
              <a:prstGeom prst="rect">
                <a:avLst/>
              </a:prstGeom>
            </p:spPr>
          </p:pic>
          <p:pic>
            <p:nvPicPr>
              <p:cNvPr id="73" name="グラフィックス 72">
                <a:extLst>
                  <a:ext uri="{FF2B5EF4-FFF2-40B4-BE49-F238E27FC236}">
                    <a16:creationId xmlns:a16="http://schemas.microsoft.com/office/drawing/2014/main" id="{CDF8D9EB-838D-4A04-B9BE-7779227318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39639" y="5185901"/>
                <a:ext cx="398366" cy="398366"/>
              </a:xfrm>
              <a:prstGeom prst="rect">
                <a:avLst/>
              </a:prstGeom>
            </p:spPr>
          </p:pic>
        </p:grpSp>
      </p:grpSp>
      <p:grpSp>
        <p:nvGrpSpPr>
          <p:cNvPr id="79" name="グループ化 78">
            <a:extLst>
              <a:ext uri="{FF2B5EF4-FFF2-40B4-BE49-F238E27FC236}">
                <a16:creationId xmlns:a16="http://schemas.microsoft.com/office/drawing/2014/main" id="{D5CBDF73-1945-4400-AFA8-50AD9C08027E}"/>
              </a:ext>
            </a:extLst>
          </p:cNvPr>
          <p:cNvGrpSpPr/>
          <p:nvPr/>
        </p:nvGrpSpPr>
        <p:grpSpPr>
          <a:xfrm>
            <a:off x="6657527" y="4429903"/>
            <a:ext cx="1548001" cy="1548000"/>
            <a:chOff x="6570808" y="4125814"/>
            <a:chExt cx="1548001" cy="1548000"/>
          </a:xfrm>
        </p:grpSpPr>
        <p:sp>
          <p:nvSpPr>
            <p:cNvPr id="80" name="正方形/長方形 79">
              <a:extLst>
                <a:ext uri="{FF2B5EF4-FFF2-40B4-BE49-F238E27FC236}">
                  <a16:creationId xmlns:a16="http://schemas.microsoft.com/office/drawing/2014/main" id="{19E9AC0E-E7F3-4E14-9A97-89F878D08E75}"/>
                </a:ext>
              </a:extLst>
            </p:cNvPr>
            <p:cNvSpPr>
              <a:spLocks noChangeAspect="1"/>
            </p:cNvSpPr>
            <p:nvPr/>
          </p:nvSpPr>
          <p:spPr>
            <a:xfrm>
              <a:off x="6570808" y="4125814"/>
              <a:ext cx="1548001" cy="15480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1" name="テキスト ボックス 80">
              <a:extLst>
                <a:ext uri="{FF2B5EF4-FFF2-40B4-BE49-F238E27FC236}">
                  <a16:creationId xmlns:a16="http://schemas.microsoft.com/office/drawing/2014/main" id="{07817D3F-60C4-48C6-A362-4EC060CF2295}"/>
                </a:ext>
              </a:extLst>
            </p:cNvPr>
            <p:cNvSpPr txBox="1"/>
            <p:nvPr/>
          </p:nvSpPr>
          <p:spPr>
            <a:xfrm>
              <a:off x="6630908" y="5215306"/>
              <a:ext cx="1439998" cy="400110"/>
            </a:xfrm>
            <a:prstGeom prst="rect">
              <a:avLst/>
            </a:prstGeom>
            <a:noFill/>
          </p:spPr>
          <p:txBody>
            <a:bodyPr wrap="square" rtlCol="0">
              <a:spAutoFit/>
            </a:bodyPr>
            <a:lstStyle/>
            <a:p>
              <a:pPr algn="ctr"/>
              <a:r>
                <a:rPr kumimoji="1" lang="ja-JP" altLang="en-US" sz="2000" spc="-150" dirty="0"/>
                <a:t>プログラム</a:t>
              </a:r>
              <a:endParaRPr kumimoji="1" lang="ja-JP" altLang="en-US" sz="2400" spc="-150" dirty="0"/>
            </a:p>
          </p:txBody>
        </p:sp>
        <p:grpSp>
          <p:nvGrpSpPr>
            <p:cNvPr id="85" name="グループ化 84">
              <a:extLst>
                <a:ext uri="{FF2B5EF4-FFF2-40B4-BE49-F238E27FC236}">
                  <a16:creationId xmlns:a16="http://schemas.microsoft.com/office/drawing/2014/main" id="{789E6922-C0F1-42B7-B3FF-7EF3BBBD5312}"/>
                </a:ext>
              </a:extLst>
            </p:cNvPr>
            <p:cNvGrpSpPr>
              <a:grpSpLocks noChangeAspect="1"/>
            </p:cNvGrpSpPr>
            <p:nvPr/>
          </p:nvGrpSpPr>
          <p:grpSpPr>
            <a:xfrm>
              <a:off x="6868241" y="4325778"/>
              <a:ext cx="965333" cy="889200"/>
              <a:chOff x="1079778" y="1814470"/>
              <a:chExt cx="993827" cy="915447"/>
            </a:xfrm>
          </p:grpSpPr>
          <p:sp>
            <p:nvSpPr>
              <p:cNvPr id="86" name="グラフィックス 24">
                <a:extLst>
                  <a:ext uri="{FF2B5EF4-FFF2-40B4-BE49-F238E27FC236}">
                    <a16:creationId xmlns:a16="http://schemas.microsoft.com/office/drawing/2014/main" id="{8E00F82D-AA37-4A7A-A906-DF5BD591484C}"/>
                  </a:ext>
                </a:extLst>
              </p:cNvPr>
              <p:cNvSpPr>
                <a:spLocks noChangeAspect="1"/>
              </p:cNvSpPr>
              <p:nvPr/>
            </p:nvSpPr>
            <p:spPr>
              <a:xfrm>
                <a:off x="1798970" y="1814470"/>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87" name="グラフィックス 24">
                <a:extLst>
                  <a:ext uri="{FF2B5EF4-FFF2-40B4-BE49-F238E27FC236}">
                    <a16:creationId xmlns:a16="http://schemas.microsoft.com/office/drawing/2014/main" id="{2C4D6C24-BB65-4B1B-826A-98B9EF1FADFD}"/>
                  </a:ext>
                </a:extLst>
              </p:cNvPr>
              <p:cNvSpPr>
                <a:spLocks noChangeAspect="1"/>
              </p:cNvSpPr>
              <p:nvPr/>
            </p:nvSpPr>
            <p:spPr>
              <a:xfrm>
                <a:off x="1798970" y="2134876"/>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88" name="グラフィックス 24">
                <a:extLst>
                  <a:ext uri="{FF2B5EF4-FFF2-40B4-BE49-F238E27FC236}">
                    <a16:creationId xmlns:a16="http://schemas.microsoft.com/office/drawing/2014/main" id="{713AA76B-5A56-44EF-B96F-6C23AEADFE40}"/>
                  </a:ext>
                </a:extLst>
              </p:cNvPr>
              <p:cNvSpPr>
                <a:spLocks noChangeAspect="1"/>
              </p:cNvSpPr>
              <p:nvPr/>
            </p:nvSpPr>
            <p:spPr>
              <a:xfrm>
                <a:off x="1798970" y="2455283"/>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pic>
            <p:nvPicPr>
              <p:cNvPr id="89" name="グラフィックス 88">
                <a:extLst>
                  <a:ext uri="{FF2B5EF4-FFF2-40B4-BE49-F238E27FC236}">
                    <a16:creationId xmlns:a16="http://schemas.microsoft.com/office/drawing/2014/main" id="{165B3BC4-4C42-4A21-BB09-23585D20B0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778" y="1814908"/>
                <a:ext cx="716158" cy="914633"/>
              </a:xfrm>
              <a:prstGeom prst="rect">
                <a:avLst/>
              </a:prstGeom>
            </p:spPr>
          </p:pic>
        </p:grpSp>
      </p:grpSp>
      <p:cxnSp>
        <p:nvCxnSpPr>
          <p:cNvPr id="11" name="直線矢印コネクタ 10">
            <a:extLst>
              <a:ext uri="{FF2B5EF4-FFF2-40B4-BE49-F238E27FC236}">
                <a16:creationId xmlns:a16="http://schemas.microsoft.com/office/drawing/2014/main" id="{DCAB06EE-CAD6-46DC-AE3C-4BBD7E74B14B}"/>
              </a:ext>
            </a:extLst>
          </p:cNvPr>
          <p:cNvCxnSpPr>
            <a:cxnSpLocks/>
          </p:cNvCxnSpPr>
          <p:nvPr/>
        </p:nvCxnSpPr>
        <p:spPr>
          <a:xfrm>
            <a:off x="2430327" y="2207222"/>
            <a:ext cx="722354"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CD7DB3-CE46-490C-B774-86F8C67E6773}"/>
              </a:ext>
            </a:extLst>
          </p:cNvPr>
          <p:cNvSpPr>
            <a:spLocks noGrp="1"/>
          </p:cNvSpPr>
          <p:nvPr>
            <p:ph type="title"/>
          </p:nvPr>
        </p:nvSpPr>
        <p:spPr>
          <a:xfrm>
            <a:off x="155227" y="68166"/>
            <a:ext cx="8804275" cy="924024"/>
          </a:xfrm>
        </p:spPr>
        <p:txBody>
          <a:bodyPr/>
          <a:lstStyle/>
          <a:p>
            <a:r>
              <a:rPr lang="ja-JP" altLang="en-US" dirty="0"/>
              <a:t>既存手法の課題</a:t>
            </a:r>
          </a:p>
        </p:txBody>
      </p:sp>
      <p:sp>
        <p:nvSpPr>
          <p:cNvPr id="3" name="スライド番号プレースホルダー 2">
            <a:extLst>
              <a:ext uri="{FF2B5EF4-FFF2-40B4-BE49-F238E27FC236}">
                <a16:creationId xmlns:a16="http://schemas.microsoft.com/office/drawing/2014/main" id="{D0B6BF6A-5A46-429A-98AE-1EE2FEBEE9D2}"/>
              </a:ext>
            </a:extLst>
          </p:cNvPr>
          <p:cNvSpPr>
            <a:spLocks noGrp="1"/>
          </p:cNvSpPr>
          <p:nvPr>
            <p:ph type="sldNum" sz="quarter" idx="12"/>
          </p:nvPr>
        </p:nvSpPr>
        <p:spPr/>
        <p:txBody>
          <a:bodyPr/>
          <a:lstStyle/>
          <a:p>
            <a:fld id="{FCCCCD99-7850-46CD-A60D-C694BF572B17}" type="slidenum">
              <a:rPr lang="ja-JP" altLang="en-US" smtClean="0"/>
              <a:pPr/>
              <a:t>4</a:t>
            </a:fld>
            <a:endParaRPr lang="ja-JP" altLang="en-US" dirty="0"/>
          </a:p>
        </p:txBody>
      </p:sp>
      <p:sp>
        <p:nvSpPr>
          <p:cNvPr id="7" name="コンテンツ プレースホルダー 6">
            <a:extLst>
              <a:ext uri="{FF2B5EF4-FFF2-40B4-BE49-F238E27FC236}">
                <a16:creationId xmlns:a16="http://schemas.microsoft.com/office/drawing/2014/main" id="{674B7A3A-4062-40AF-BFEF-433FC68E3E54}"/>
              </a:ext>
            </a:extLst>
          </p:cNvPr>
          <p:cNvSpPr>
            <a:spLocks noGrp="1"/>
          </p:cNvSpPr>
          <p:nvPr>
            <p:ph sz="quarter" idx="13"/>
          </p:nvPr>
        </p:nvSpPr>
        <p:spPr/>
        <p:txBody>
          <a:bodyPr/>
          <a:lstStyle/>
          <a:p>
            <a:r>
              <a:rPr lang="ja-JP" altLang="en-US" dirty="0"/>
              <a:t>個体の選択が粗い</a:t>
            </a:r>
            <a:endParaRPr kumimoji="1" lang="en-US" altLang="ja-JP" dirty="0"/>
          </a:p>
          <a:p>
            <a:pPr marL="504000" lvl="1" indent="0">
              <a:spcBef>
                <a:spcPts val="0"/>
              </a:spcBef>
              <a:buNone/>
            </a:pPr>
            <a:r>
              <a:rPr lang="ja-JP" altLang="en-US" dirty="0"/>
              <a:t>選択基準</a:t>
            </a:r>
            <a:r>
              <a:rPr lang="en-US" altLang="ja-JP" dirty="0"/>
              <a:t>: </a:t>
            </a:r>
            <a:r>
              <a:rPr lang="ja-JP" altLang="en-US" dirty="0"/>
              <a:t>テスト通過率がよく使われる</a:t>
            </a:r>
            <a:r>
              <a:rPr lang="en-US" altLang="ja-JP" baseline="30000" dirty="0"/>
              <a:t>[2][3]</a:t>
            </a:r>
            <a:endParaRPr kumimoji="1" lang="en-US" altLang="ja-JP" baseline="30000" dirty="0"/>
          </a:p>
          <a:p>
            <a:r>
              <a:rPr lang="ja-JP" altLang="en-US" dirty="0"/>
              <a:t>効率的</a:t>
            </a:r>
            <a:r>
              <a:rPr lang="ja-JP" altLang="en-US" spc="300" dirty="0"/>
              <a:t>な</a:t>
            </a:r>
            <a:r>
              <a:rPr lang="en-US" altLang="ja-JP" dirty="0"/>
              <a:t>G</a:t>
            </a:r>
            <a:r>
              <a:rPr lang="en-US" altLang="ja-JP" spc="300" dirty="0"/>
              <a:t>A</a:t>
            </a:r>
            <a:r>
              <a:rPr lang="ja-JP" altLang="en-US" dirty="0" err="1"/>
              <a:t>には</a:t>
            </a:r>
            <a:r>
              <a:rPr lang="ja-JP" altLang="en-US" dirty="0"/>
              <a:t>個体の多様性が必要</a:t>
            </a:r>
            <a:r>
              <a:rPr lang="en-US" altLang="ja-JP" baseline="30000" dirty="0"/>
              <a:t>[4]</a:t>
            </a:r>
          </a:p>
          <a:p>
            <a:pPr marL="32088" indent="0">
              <a:buNone/>
            </a:pPr>
            <a:endParaRPr kumimoji="1" lang="ja-JP" altLang="en-US" dirty="0"/>
          </a:p>
        </p:txBody>
      </p:sp>
      <p:sp>
        <p:nvSpPr>
          <p:cNvPr id="4" name="テキスト ボックス 3">
            <a:extLst>
              <a:ext uri="{FF2B5EF4-FFF2-40B4-BE49-F238E27FC236}">
                <a16:creationId xmlns:a16="http://schemas.microsoft.com/office/drawing/2014/main" id="{9FF373B7-9A06-4086-8AE8-DA86EE9CBD94}"/>
              </a:ext>
            </a:extLst>
          </p:cNvPr>
          <p:cNvSpPr txBox="1"/>
          <p:nvPr/>
        </p:nvSpPr>
        <p:spPr>
          <a:xfrm>
            <a:off x="360000" y="6346179"/>
            <a:ext cx="6565900" cy="461665"/>
          </a:xfrm>
          <a:prstGeom prst="rect">
            <a:avLst/>
          </a:prstGeom>
          <a:noFill/>
        </p:spPr>
        <p:txBody>
          <a:bodyPr wrap="square" rtlCol="0">
            <a:spAutoFit/>
          </a:bodyPr>
          <a:lstStyle/>
          <a:p>
            <a:r>
              <a:rPr lang="en-US" altLang="ja-JP" sz="1200" dirty="0"/>
              <a:t>[3] Designing better fitness functions for automated program repair Ethan Fast, et al.</a:t>
            </a:r>
          </a:p>
          <a:p>
            <a:r>
              <a:rPr kumimoji="1" lang="en-US" altLang="ja-JP" sz="1200" dirty="0"/>
              <a:t>[4] </a:t>
            </a:r>
            <a:r>
              <a:rPr lang="en-US" altLang="ja-JP" sz="1200" dirty="0"/>
              <a:t>Maintaining the Diversity of Genetic Programs </a:t>
            </a:r>
            <a:r>
              <a:rPr lang="en-US" altLang="ja-JP" sz="1200" dirty="0" err="1"/>
              <a:t>Anikó</a:t>
            </a:r>
            <a:r>
              <a:rPr lang="en-US" altLang="ja-JP" sz="1200" dirty="0"/>
              <a:t> </a:t>
            </a:r>
            <a:r>
              <a:rPr lang="en-US" altLang="ja-JP" sz="1200" dirty="0" err="1"/>
              <a:t>Ekárt</a:t>
            </a:r>
            <a:r>
              <a:rPr lang="en-US" altLang="ja-JP" sz="1200" dirty="0"/>
              <a:t>, et al.</a:t>
            </a:r>
            <a:endParaRPr kumimoji="1" lang="ja-JP" altLang="en-US" sz="1200" dirty="0"/>
          </a:p>
        </p:txBody>
      </p:sp>
      <p:graphicFrame>
        <p:nvGraphicFramePr>
          <p:cNvPr id="31" name="表 30">
            <a:extLst>
              <a:ext uri="{FF2B5EF4-FFF2-40B4-BE49-F238E27FC236}">
                <a16:creationId xmlns:a16="http://schemas.microsoft.com/office/drawing/2014/main" id="{BC0A700D-9B4C-432B-A4E4-0EB88E08D44C}"/>
              </a:ext>
            </a:extLst>
          </p:cNvPr>
          <p:cNvGraphicFramePr>
            <a:graphicFrameLocks noGrp="1"/>
          </p:cNvGraphicFramePr>
          <p:nvPr>
            <p:extLst>
              <p:ext uri="{D42A27DB-BD31-4B8C-83A1-F6EECF244321}">
                <p14:modId xmlns:p14="http://schemas.microsoft.com/office/powerpoint/2010/main" val="53198311"/>
              </p:ext>
            </p:extLst>
          </p:nvPr>
        </p:nvGraphicFramePr>
        <p:xfrm>
          <a:off x="1183904" y="3534410"/>
          <a:ext cx="6776192" cy="2528335"/>
        </p:xfrm>
        <a:graphic>
          <a:graphicData uri="http://schemas.openxmlformats.org/drawingml/2006/table">
            <a:tbl>
              <a:tblPr firstRow="1" bandRow="1">
                <a:tableStyleId>{5C22544A-7EE6-4342-B048-85BDC9FD1C3A}</a:tableStyleId>
              </a:tblPr>
              <a:tblGrid>
                <a:gridCol w="1694048">
                  <a:extLst>
                    <a:ext uri="{9D8B030D-6E8A-4147-A177-3AD203B41FA5}">
                      <a16:colId xmlns:a16="http://schemas.microsoft.com/office/drawing/2014/main" val="1506621780"/>
                    </a:ext>
                  </a:extLst>
                </a:gridCol>
                <a:gridCol w="1694048">
                  <a:extLst>
                    <a:ext uri="{9D8B030D-6E8A-4147-A177-3AD203B41FA5}">
                      <a16:colId xmlns:a16="http://schemas.microsoft.com/office/drawing/2014/main" val="2798681112"/>
                    </a:ext>
                  </a:extLst>
                </a:gridCol>
                <a:gridCol w="1694048">
                  <a:extLst>
                    <a:ext uri="{9D8B030D-6E8A-4147-A177-3AD203B41FA5}">
                      <a16:colId xmlns:a16="http://schemas.microsoft.com/office/drawing/2014/main" val="1736614324"/>
                    </a:ext>
                  </a:extLst>
                </a:gridCol>
                <a:gridCol w="1694048">
                  <a:extLst>
                    <a:ext uri="{9D8B030D-6E8A-4147-A177-3AD203B41FA5}">
                      <a16:colId xmlns:a16="http://schemas.microsoft.com/office/drawing/2014/main" val="3952974689"/>
                    </a:ext>
                  </a:extLst>
                </a:gridCol>
              </a:tblGrid>
              <a:tr h="1540205">
                <a:tc>
                  <a:txBody>
                    <a:bodyPr/>
                    <a:lstStyle/>
                    <a:p>
                      <a:pPr algn="ctr"/>
                      <a:r>
                        <a:rPr kumimoji="1" lang="ja-JP" altLang="en-US" sz="2800" b="1" dirty="0">
                          <a:solidFill>
                            <a:sysClr val="windowText" lastClr="000000"/>
                          </a:solidFill>
                        </a:rPr>
                        <a:t>個体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2882796"/>
                  </a:ext>
                </a:extLst>
              </a:tr>
              <a:tr h="988130">
                <a:tc>
                  <a:txBody>
                    <a:bodyPr/>
                    <a:lstStyle/>
                    <a:p>
                      <a:pPr algn="ctr"/>
                      <a:r>
                        <a:rPr kumimoji="1" lang="ja-JP" altLang="en-US" sz="2800" b="1" dirty="0">
                          <a:solidFill>
                            <a:sysClr val="windowText" lastClr="000000"/>
                          </a:solidFill>
                        </a:rPr>
                        <a:t>テスト</a:t>
                      </a:r>
                      <a:endParaRPr kumimoji="1" lang="en-US" altLang="ja-JP" sz="2800" b="1" dirty="0">
                        <a:solidFill>
                          <a:sysClr val="windowText" lastClr="000000"/>
                        </a:solidFill>
                      </a:endParaRPr>
                    </a:p>
                    <a:p>
                      <a:pPr algn="ctr"/>
                      <a:r>
                        <a:rPr kumimoji="1" lang="ja-JP" altLang="en-US" sz="2800" b="1" dirty="0">
                          <a:solidFill>
                            <a:sysClr val="windowText" lastClr="000000"/>
                          </a:solidFill>
                        </a:rPr>
                        <a:t>通過率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0" dirty="0">
                          <a:solidFill>
                            <a:schemeClr val="tx1"/>
                          </a:solidFill>
                        </a:rPr>
                        <a:t>0.66</a:t>
                      </a: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0" dirty="0">
                          <a:solidFill>
                            <a:schemeClr val="tx1"/>
                          </a:solidFill>
                        </a:rPr>
                        <a:t>0.33</a:t>
                      </a: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0" dirty="0">
                          <a:solidFill>
                            <a:schemeClr val="tx1"/>
                          </a:solidFill>
                        </a:rPr>
                        <a:t>0.33</a:t>
                      </a: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677580"/>
                  </a:ext>
                </a:extLst>
              </a:tr>
            </a:tbl>
          </a:graphicData>
        </a:graphic>
      </p:graphicFrame>
      <p:grpSp>
        <p:nvGrpSpPr>
          <p:cNvPr id="51" name="グループ化 50">
            <a:extLst>
              <a:ext uri="{FF2B5EF4-FFF2-40B4-BE49-F238E27FC236}">
                <a16:creationId xmlns:a16="http://schemas.microsoft.com/office/drawing/2014/main" id="{9426770F-4386-498E-9EFC-C13691BCD2ED}"/>
              </a:ext>
            </a:extLst>
          </p:cNvPr>
          <p:cNvGrpSpPr>
            <a:grpSpLocks noChangeAspect="1"/>
          </p:cNvGrpSpPr>
          <p:nvPr/>
        </p:nvGrpSpPr>
        <p:grpSpPr>
          <a:xfrm>
            <a:off x="3331498" y="3792592"/>
            <a:ext cx="1089628" cy="1008000"/>
            <a:chOff x="2225644" y="1961467"/>
            <a:chExt cx="990808" cy="916583"/>
          </a:xfrm>
        </p:grpSpPr>
        <p:sp>
          <p:nvSpPr>
            <p:cNvPr id="52" name="グラフィックス 24">
              <a:extLst>
                <a:ext uri="{FF2B5EF4-FFF2-40B4-BE49-F238E27FC236}">
                  <a16:creationId xmlns:a16="http://schemas.microsoft.com/office/drawing/2014/main" id="{649AABD4-709C-4405-9082-46F44E9C5F50}"/>
                </a:ext>
              </a:extLst>
            </p:cNvPr>
            <p:cNvSpPr>
              <a:spLocks noChangeAspect="1"/>
            </p:cNvSpPr>
            <p:nvPr/>
          </p:nvSpPr>
          <p:spPr>
            <a:xfrm>
              <a:off x="2941818" y="19614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53" name="グラフィックス 24">
              <a:extLst>
                <a:ext uri="{FF2B5EF4-FFF2-40B4-BE49-F238E27FC236}">
                  <a16:creationId xmlns:a16="http://schemas.microsoft.com/office/drawing/2014/main" id="{ACD97D08-9621-4469-AF01-5F32715D3314}"/>
                </a:ext>
              </a:extLst>
            </p:cNvPr>
            <p:cNvSpPr>
              <a:spLocks noChangeAspect="1"/>
            </p:cNvSpPr>
            <p:nvPr/>
          </p:nvSpPr>
          <p:spPr>
            <a:xfrm>
              <a:off x="2941818" y="228187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54" name="グラフィックス 20">
              <a:extLst>
                <a:ext uri="{FF2B5EF4-FFF2-40B4-BE49-F238E27FC236}">
                  <a16:creationId xmlns:a16="http://schemas.microsoft.com/office/drawing/2014/main" id="{5951AF9C-7194-4A7A-B0BE-BA9740EC06E6}"/>
                </a:ext>
              </a:extLst>
            </p:cNvPr>
            <p:cNvSpPr>
              <a:spLocks noChangeAspect="1"/>
            </p:cNvSpPr>
            <p:nvPr/>
          </p:nvSpPr>
          <p:spPr>
            <a:xfrm>
              <a:off x="2941818" y="260228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55" name="グラフィックス 54">
              <a:extLst>
                <a:ext uri="{FF2B5EF4-FFF2-40B4-BE49-F238E27FC236}">
                  <a16:creationId xmlns:a16="http://schemas.microsoft.com/office/drawing/2014/main" id="{54975E79-9751-4ADC-B3A1-95D49A4CBB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5644" y="1963417"/>
              <a:ext cx="716158" cy="914633"/>
            </a:xfrm>
            <a:prstGeom prst="rect">
              <a:avLst/>
            </a:prstGeom>
          </p:spPr>
        </p:pic>
        <p:sp>
          <p:nvSpPr>
            <p:cNvPr id="56" name="テキスト ボックス 55">
              <a:extLst>
                <a:ext uri="{FF2B5EF4-FFF2-40B4-BE49-F238E27FC236}">
                  <a16:creationId xmlns:a16="http://schemas.microsoft.com/office/drawing/2014/main" id="{05F81FB8-BAEF-47D7-A5B6-8CC7C1E1912A}"/>
                </a:ext>
              </a:extLst>
            </p:cNvPr>
            <p:cNvSpPr txBox="1"/>
            <p:nvPr/>
          </p:nvSpPr>
          <p:spPr>
            <a:xfrm>
              <a:off x="2232417" y="2249504"/>
              <a:ext cx="706364" cy="584775"/>
            </a:xfrm>
            <a:prstGeom prst="rect">
              <a:avLst/>
            </a:prstGeom>
            <a:noFill/>
            <a:ln>
              <a:noFill/>
            </a:ln>
          </p:spPr>
          <p:txBody>
            <a:bodyPr wrap="square" rtlCol="0">
              <a:spAutoFit/>
            </a:bodyPr>
            <a:lstStyle/>
            <a:p>
              <a:pPr algn="ctr"/>
              <a:r>
                <a:rPr kumimoji="1" lang="en-US" altLang="ja-JP" sz="3200" dirty="0">
                  <a:ln w="25400">
                    <a:noFill/>
                  </a:ln>
                  <a:solidFill>
                    <a:schemeClr val="accent1"/>
                  </a:solidFill>
                  <a:latin typeface="Arial Rounded MT Bold" panose="020F0704030504030204" pitchFamily="34" charset="0"/>
                  <a:ea typeface="游ゴシック" panose="020B0400000000000000" pitchFamily="50" charset="-128"/>
                </a:rPr>
                <a:t>A</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57" name="グループ化 56">
            <a:extLst>
              <a:ext uri="{FF2B5EF4-FFF2-40B4-BE49-F238E27FC236}">
                <a16:creationId xmlns:a16="http://schemas.microsoft.com/office/drawing/2014/main" id="{EDA587C5-F4C0-43D8-B7FB-5F712E2F16E7}"/>
              </a:ext>
            </a:extLst>
          </p:cNvPr>
          <p:cNvGrpSpPr>
            <a:grpSpLocks noChangeAspect="1"/>
          </p:cNvGrpSpPr>
          <p:nvPr/>
        </p:nvGrpSpPr>
        <p:grpSpPr>
          <a:xfrm>
            <a:off x="4971417" y="3792592"/>
            <a:ext cx="1090872" cy="1008000"/>
            <a:chOff x="1007876" y="1866641"/>
            <a:chExt cx="990808" cy="915538"/>
          </a:xfrm>
        </p:grpSpPr>
        <p:sp>
          <p:nvSpPr>
            <p:cNvPr id="58" name="グラフィックス 20">
              <a:extLst>
                <a:ext uri="{FF2B5EF4-FFF2-40B4-BE49-F238E27FC236}">
                  <a16:creationId xmlns:a16="http://schemas.microsoft.com/office/drawing/2014/main" id="{05A039C9-A23E-4601-8660-5835699BBED1}"/>
                </a:ext>
              </a:extLst>
            </p:cNvPr>
            <p:cNvSpPr>
              <a:spLocks noChangeAspect="1"/>
            </p:cNvSpPr>
            <p:nvPr/>
          </p:nvSpPr>
          <p:spPr>
            <a:xfrm>
              <a:off x="1724050" y="2187139"/>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59" name="グラフィックス 24">
              <a:extLst>
                <a:ext uri="{FF2B5EF4-FFF2-40B4-BE49-F238E27FC236}">
                  <a16:creationId xmlns:a16="http://schemas.microsoft.com/office/drawing/2014/main" id="{2F3F6AB1-FF4A-4DB8-89D0-66054D836A5F}"/>
                </a:ext>
              </a:extLst>
            </p:cNvPr>
            <p:cNvSpPr>
              <a:spLocks noChangeAspect="1"/>
            </p:cNvSpPr>
            <p:nvPr/>
          </p:nvSpPr>
          <p:spPr>
            <a:xfrm>
              <a:off x="1724050" y="186673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0" name="グラフィックス 20">
              <a:extLst>
                <a:ext uri="{FF2B5EF4-FFF2-40B4-BE49-F238E27FC236}">
                  <a16:creationId xmlns:a16="http://schemas.microsoft.com/office/drawing/2014/main" id="{58AE0B3A-8C53-46A9-A384-869B97CCE75D}"/>
                </a:ext>
              </a:extLst>
            </p:cNvPr>
            <p:cNvSpPr>
              <a:spLocks noChangeAspect="1"/>
            </p:cNvSpPr>
            <p:nvPr/>
          </p:nvSpPr>
          <p:spPr>
            <a:xfrm>
              <a:off x="1724050" y="2507545"/>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61" name="グラフィックス 60">
              <a:extLst>
                <a:ext uri="{FF2B5EF4-FFF2-40B4-BE49-F238E27FC236}">
                  <a16:creationId xmlns:a16="http://schemas.microsoft.com/office/drawing/2014/main" id="{B8889E05-ABAF-4123-8F78-72F3DDBA89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876" y="1866641"/>
              <a:ext cx="716158" cy="914633"/>
            </a:xfrm>
            <a:prstGeom prst="rect">
              <a:avLst/>
            </a:prstGeom>
          </p:spPr>
        </p:pic>
        <p:sp>
          <p:nvSpPr>
            <p:cNvPr id="62" name="テキスト ボックス 61">
              <a:extLst>
                <a:ext uri="{FF2B5EF4-FFF2-40B4-BE49-F238E27FC236}">
                  <a16:creationId xmlns:a16="http://schemas.microsoft.com/office/drawing/2014/main" id="{E70A0BB5-6DA4-497B-AD8C-5C88C77CA6B1}"/>
                </a:ext>
              </a:extLst>
            </p:cNvPr>
            <p:cNvSpPr txBox="1"/>
            <p:nvPr/>
          </p:nvSpPr>
          <p:spPr>
            <a:xfrm>
              <a:off x="1010680" y="2147755"/>
              <a:ext cx="716174"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B</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63" name="グループ化 62">
            <a:extLst>
              <a:ext uri="{FF2B5EF4-FFF2-40B4-BE49-F238E27FC236}">
                <a16:creationId xmlns:a16="http://schemas.microsoft.com/office/drawing/2014/main" id="{D7A9B922-E18D-433F-8ED0-6DC8FA7EFFDA}"/>
              </a:ext>
            </a:extLst>
          </p:cNvPr>
          <p:cNvGrpSpPr>
            <a:grpSpLocks noChangeAspect="1"/>
          </p:cNvGrpSpPr>
          <p:nvPr/>
        </p:nvGrpSpPr>
        <p:grpSpPr>
          <a:xfrm>
            <a:off x="6612580" y="3792592"/>
            <a:ext cx="1093364" cy="1008000"/>
            <a:chOff x="2596847" y="3155537"/>
            <a:chExt cx="993612" cy="916036"/>
          </a:xfrm>
        </p:grpSpPr>
        <p:sp>
          <p:nvSpPr>
            <p:cNvPr id="64" name="グラフィックス 24">
              <a:extLst>
                <a:ext uri="{FF2B5EF4-FFF2-40B4-BE49-F238E27FC236}">
                  <a16:creationId xmlns:a16="http://schemas.microsoft.com/office/drawing/2014/main" id="{6FD60151-1E99-4463-B365-9775D33CE027}"/>
                </a:ext>
              </a:extLst>
            </p:cNvPr>
            <p:cNvSpPr>
              <a:spLocks noChangeAspect="1"/>
            </p:cNvSpPr>
            <p:nvPr/>
          </p:nvSpPr>
          <p:spPr>
            <a:xfrm>
              <a:off x="3315825" y="3796939"/>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65" name="グラフィックス 20">
              <a:extLst>
                <a:ext uri="{FF2B5EF4-FFF2-40B4-BE49-F238E27FC236}">
                  <a16:creationId xmlns:a16="http://schemas.microsoft.com/office/drawing/2014/main" id="{092AE772-88AE-4177-901A-FF34D555261A}"/>
                </a:ext>
              </a:extLst>
            </p:cNvPr>
            <p:cNvSpPr>
              <a:spLocks noChangeAspect="1"/>
            </p:cNvSpPr>
            <p:nvPr/>
          </p:nvSpPr>
          <p:spPr>
            <a:xfrm>
              <a:off x="3315825" y="347653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66" name="グラフィックス 20">
              <a:extLst>
                <a:ext uri="{FF2B5EF4-FFF2-40B4-BE49-F238E27FC236}">
                  <a16:creationId xmlns:a16="http://schemas.microsoft.com/office/drawing/2014/main" id="{40BEB7A2-3D3C-4EEC-957D-9A59795F3FB0}"/>
                </a:ext>
              </a:extLst>
            </p:cNvPr>
            <p:cNvSpPr>
              <a:spLocks noChangeAspect="1"/>
            </p:cNvSpPr>
            <p:nvPr/>
          </p:nvSpPr>
          <p:spPr>
            <a:xfrm>
              <a:off x="3315825" y="3156127"/>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67" name="グラフィックス 66">
              <a:extLst>
                <a:ext uri="{FF2B5EF4-FFF2-40B4-BE49-F238E27FC236}">
                  <a16:creationId xmlns:a16="http://schemas.microsoft.com/office/drawing/2014/main" id="{60B93269-58CB-4A38-8DE2-750619AAF0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6847" y="3155537"/>
              <a:ext cx="716158" cy="914633"/>
            </a:xfrm>
            <a:prstGeom prst="rect">
              <a:avLst/>
            </a:prstGeom>
          </p:spPr>
        </p:pic>
        <p:sp>
          <p:nvSpPr>
            <p:cNvPr id="68" name="テキスト ボックス 67">
              <a:extLst>
                <a:ext uri="{FF2B5EF4-FFF2-40B4-BE49-F238E27FC236}">
                  <a16:creationId xmlns:a16="http://schemas.microsoft.com/office/drawing/2014/main" id="{8771F6D9-1B40-4CF9-8006-B1A22AAC3ECB}"/>
                </a:ext>
              </a:extLst>
            </p:cNvPr>
            <p:cNvSpPr txBox="1"/>
            <p:nvPr/>
          </p:nvSpPr>
          <p:spPr>
            <a:xfrm>
              <a:off x="2596847" y="3436650"/>
              <a:ext cx="716158"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C</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spTree>
    <p:extLst>
      <p:ext uri="{BB962C8B-B14F-4D97-AF65-F5344CB8AC3E}">
        <p14:creationId xmlns:p14="http://schemas.microsoft.com/office/powerpoint/2010/main" val="386827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7746B3-EFD5-416A-B885-2FA7BB588E49}"/>
              </a:ext>
            </a:extLst>
          </p:cNvPr>
          <p:cNvSpPr>
            <a:spLocks noGrp="1"/>
          </p:cNvSpPr>
          <p:nvPr>
            <p:ph type="title"/>
          </p:nvPr>
        </p:nvSpPr>
        <p:spPr/>
        <p:txBody>
          <a:bodyPr/>
          <a:lstStyle/>
          <a:p>
            <a:r>
              <a:rPr kumimoji="1" lang="ja-JP" altLang="en-US" dirty="0"/>
              <a:t>目的と</a:t>
            </a:r>
            <a:r>
              <a:rPr lang="ja-JP" altLang="en-US" dirty="0"/>
              <a:t>提案</a:t>
            </a:r>
            <a:r>
              <a:rPr kumimoji="1" lang="ja-JP" altLang="en-US" dirty="0"/>
              <a:t>手法</a:t>
            </a:r>
          </a:p>
        </p:txBody>
      </p:sp>
      <p:sp>
        <p:nvSpPr>
          <p:cNvPr id="3" name="スライド番号プレースホルダー 2">
            <a:extLst>
              <a:ext uri="{FF2B5EF4-FFF2-40B4-BE49-F238E27FC236}">
                <a16:creationId xmlns:a16="http://schemas.microsoft.com/office/drawing/2014/main" id="{88F04B26-435A-4847-AB84-C92C4FA9B727}"/>
              </a:ext>
            </a:extLst>
          </p:cNvPr>
          <p:cNvSpPr>
            <a:spLocks noGrp="1"/>
          </p:cNvSpPr>
          <p:nvPr>
            <p:ph type="sldNum" sz="quarter" idx="12"/>
          </p:nvPr>
        </p:nvSpPr>
        <p:spPr/>
        <p:txBody>
          <a:bodyPr/>
          <a:lstStyle/>
          <a:p>
            <a:fld id="{FCCCCD99-7850-46CD-A60D-C694BF572B17}" type="slidenum">
              <a:rPr lang="ja-JP" altLang="en-US" smtClean="0"/>
              <a:pPr/>
              <a:t>5</a:t>
            </a:fld>
            <a:endParaRPr lang="ja-JP" altLang="en-US" dirty="0"/>
          </a:p>
        </p:txBody>
      </p:sp>
      <p:sp>
        <p:nvSpPr>
          <p:cNvPr id="4" name="コンテンツ プレースホルダー 3">
            <a:extLst>
              <a:ext uri="{FF2B5EF4-FFF2-40B4-BE49-F238E27FC236}">
                <a16:creationId xmlns:a16="http://schemas.microsoft.com/office/drawing/2014/main" id="{0CF5F2C2-411B-4123-B1D1-E9A58F33A56B}"/>
              </a:ext>
            </a:extLst>
          </p:cNvPr>
          <p:cNvSpPr>
            <a:spLocks noGrp="1"/>
          </p:cNvSpPr>
          <p:nvPr>
            <p:ph sz="quarter" idx="13"/>
          </p:nvPr>
        </p:nvSpPr>
        <p:spPr/>
        <p:txBody>
          <a:bodyPr/>
          <a:lstStyle/>
          <a:p>
            <a:pPr marL="32088" indent="0">
              <a:spcBef>
                <a:spcPts val="0"/>
              </a:spcBef>
              <a:buNone/>
            </a:pPr>
            <a:r>
              <a:rPr lang="ja-JP" altLang="en-US" sz="3200" b="1" dirty="0">
                <a:solidFill>
                  <a:schemeClr val="accent1"/>
                </a:solidFill>
              </a:rPr>
              <a:t>目的</a:t>
            </a:r>
            <a:endParaRPr lang="en-US" altLang="ja-JP" sz="3200" b="1" dirty="0">
              <a:solidFill>
                <a:schemeClr val="accent1"/>
              </a:solidFill>
            </a:endParaRPr>
          </a:p>
          <a:p>
            <a:pPr marL="446400" indent="0">
              <a:spcBef>
                <a:spcPts val="0"/>
              </a:spcBef>
              <a:buNone/>
            </a:pPr>
            <a:r>
              <a:rPr lang="ja-JP" altLang="en-US" dirty="0"/>
              <a:t>探索</a:t>
            </a:r>
            <a:r>
              <a:rPr lang="ja-JP" altLang="en-US" spc="300" dirty="0"/>
              <a:t>的</a:t>
            </a:r>
            <a:r>
              <a:rPr lang="en-US" altLang="ja-JP" dirty="0"/>
              <a:t>AP</a:t>
            </a:r>
            <a:r>
              <a:rPr lang="en-US" altLang="ja-JP" spc="300" dirty="0"/>
              <a:t>G</a:t>
            </a:r>
            <a:r>
              <a:rPr lang="ja-JP" altLang="en-US" dirty="0"/>
              <a:t>の効率を改善</a:t>
            </a:r>
            <a:endParaRPr lang="en-US" altLang="ja-JP" dirty="0"/>
          </a:p>
          <a:p>
            <a:pPr marL="32088" indent="0">
              <a:buNone/>
            </a:pPr>
            <a:r>
              <a:rPr lang="ja-JP" altLang="en-US" sz="3200" b="1" dirty="0">
                <a:solidFill>
                  <a:schemeClr val="accent1"/>
                </a:solidFill>
              </a:rPr>
              <a:t>手法</a:t>
            </a:r>
            <a:endParaRPr lang="en-US" altLang="ja-JP" sz="3200" b="1" dirty="0">
              <a:solidFill>
                <a:schemeClr val="accent1"/>
              </a:solidFill>
            </a:endParaRPr>
          </a:p>
          <a:p>
            <a:pPr>
              <a:spcBef>
                <a:spcPts val="0"/>
              </a:spcBef>
            </a:pPr>
            <a:r>
              <a:rPr lang="en-US" altLang="ja-JP" dirty="0"/>
              <a:t>G</a:t>
            </a:r>
            <a:r>
              <a:rPr lang="en-US" altLang="ja-JP" spc="300" dirty="0"/>
              <a:t>A</a:t>
            </a:r>
            <a:r>
              <a:rPr lang="ja-JP" altLang="en-US" dirty="0"/>
              <a:t>の個体選択を改善</a:t>
            </a:r>
            <a:endParaRPr lang="en-US" altLang="ja-JP" dirty="0"/>
          </a:p>
          <a:p>
            <a:pPr>
              <a:spcBef>
                <a:spcPts val="0"/>
              </a:spcBef>
            </a:pPr>
            <a:r>
              <a:rPr lang="ja-JP" altLang="en-US" dirty="0"/>
              <a:t>多目</a:t>
            </a:r>
            <a:r>
              <a:rPr lang="ja-JP" altLang="en-US" spc="300" dirty="0"/>
              <a:t>的</a:t>
            </a:r>
            <a:r>
              <a:rPr lang="en-US" altLang="ja-JP" dirty="0"/>
              <a:t>G</a:t>
            </a:r>
            <a:r>
              <a:rPr lang="en-US" altLang="ja-JP" spc="300" dirty="0"/>
              <a:t>A</a:t>
            </a:r>
            <a:r>
              <a:rPr lang="ja-JP" altLang="en-US" dirty="0"/>
              <a:t>を適用</a:t>
            </a:r>
            <a:endParaRPr lang="en-US" altLang="ja-JP" dirty="0"/>
          </a:p>
          <a:p>
            <a:pPr lvl="1">
              <a:spcBef>
                <a:spcPts val="0"/>
              </a:spcBef>
            </a:pPr>
            <a:r>
              <a:rPr lang="ja-JP" altLang="en-US" b="1" dirty="0"/>
              <a:t>複数の選択基準</a:t>
            </a:r>
            <a:r>
              <a:rPr lang="ja-JP" altLang="en-US" dirty="0"/>
              <a:t>を持</a:t>
            </a:r>
            <a:r>
              <a:rPr lang="ja-JP" altLang="en-US" spc="300" dirty="0"/>
              <a:t>つ</a:t>
            </a:r>
            <a:r>
              <a:rPr lang="en-US" altLang="ja-JP" dirty="0"/>
              <a:t>GA</a:t>
            </a:r>
          </a:p>
          <a:p>
            <a:pPr lvl="1">
              <a:spcBef>
                <a:spcPts val="0"/>
              </a:spcBef>
            </a:pPr>
            <a:r>
              <a:rPr lang="ja-JP" altLang="en-US" dirty="0"/>
              <a:t>個体の多様性を保つ選択が可能</a:t>
            </a:r>
          </a:p>
          <a:p>
            <a:pPr lvl="1">
              <a:spcBef>
                <a:spcPts val="0"/>
              </a:spcBef>
            </a:pPr>
            <a:endParaRPr lang="en-US" altLang="ja-JP" dirty="0"/>
          </a:p>
        </p:txBody>
      </p:sp>
    </p:spTree>
    <p:extLst>
      <p:ext uri="{BB962C8B-B14F-4D97-AF65-F5344CB8AC3E}">
        <p14:creationId xmlns:p14="http://schemas.microsoft.com/office/powerpoint/2010/main" val="307209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15CAB-E938-4670-BF2A-500D6FD6F03C}"/>
              </a:ext>
            </a:extLst>
          </p:cNvPr>
          <p:cNvSpPr>
            <a:spLocks noGrp="1"/>
          </p:cNvSpPr>
          <p:nvPr>
            <p:ph type="title"/>
          </p:nvPr>
        </p:nvSpPr>
        <p:spPr/>
        <p:txBody>
          <a:bodyPr/>
          <a:lstStyle/>
          <a:p>
            <a:r>
              <a:rPr kumimoji="1" lang="ja-JP" altLang="en-US" dirty="0"/>
              <a:t>提案手法 </a:t>
            </a:r>
            <a:r>
              <a:rPr kumimoji="1" lang="en-US" altLang="ja-JP" dirty="0"/>
              <a:t>| </a:t>
            </a:r>
            <a:r>
              <a:rPr lang="ja-JP" altLang="en-US" dirty="0"/>
              <a:t>選択</a:t>
            </a:r>
            <a:r>
              <a:rPr kumimoji="1" lang="ja-JP" altLang="en-US" dirty="0"/>
              <a:t>基準</a:t>
            </a:r>
          </a:p>
        </p:txBody>
      </p:sp>
      <p:sp>
        <p:nvSpPr>
          <p:cNvPr id="3" name="スライド番号プレースホルダー 2">
            <a:extLst>
              <a:ext uri="{FF2B5EF4-FFF2-40B4-BE49-F238E27FC236}">
                <a16:creationId xmlns:a16="http://schemas.microsoft.com/office/drawing/2014/main" id="{4A5E13AE-C546-499A-BFE9-5731B0FE2469}"/>
              </a:ext>
            </a:extLst>
          </p:cNvPr>
          <p:cNvSpPr>
            <a:spLocks noGrp="1"/>
          </p:cNvSpPr>
          <p:nvPr>
            <p:ph type="sldNum" sz="quarter" idx="12"/>
          </p:nvPr>
        </p:nvSpPr>
        <p:spPr/>
        <p:txBody>
          <a:bodyPr/>
          <a:lstStyle/>
          <a:p>
            <a:fld id="{FCCCCD99-7850-46CD-A60D-C694BF572B17}" type="slidenum">
              <a:rPr lang="ja-JP" altLang="en-US" smtClean="0"/>
              <a:pPr/>
              <a:t>6</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EBC0B4F-2E23-4032-9375-B7E5BEBF8E8E}"/>
                  </a:ext>
                </a:extLst>
              </p:cNvPr>
              <p:cNvSpPr>
                <a:spLocks noGrp="1"/>
              </p:cNvSpPr>
              <p:nvPr>
                <p:ph sz="quarter" idx="13"/>
              </p:nvPr>
            </p:nvSpPr>
            <p:spPr>
              <a:xfrm>
                <a:off x="360000" y="1199270"/>
                <a:ext cx="8424000" cy="4950000"/>
              </a:xfrm>
            </p:spPr>
            <p:txBody>
              <a:bodyPr/>
              <a:lstStyle/>
              <a:p>
                <a:pPr marL="32088" indent="0">
                  <a:spcBef>
                    <a:spcPts val="0"/>
                  </a:spcBef>
                  <a:buNone/>
                </a:pPr>
                <a:r>
                  <a:rPr lang="ja-JP" altLang="en-US" b="1" dirty="0"/>
                  <a:t>複数の選択基準</a:t>
                </a:r>
                <a:endParaRPr lang="en-US" altLang="ja-JP" b="1" dirty="0"/>
              </a:p>
              <a:p>
                <a:pPr lvl="1">
                  <a:spcBef>
                    <a:spcPts val="0"/>
                  </a:spcBef>
                </a:pPr>
                <a:r>
                  <a:rPr lang="ja-JP" altLang="en-US" dirty="0"/>
                  <a:t>テス</a:t>
                </a:r>
                <a:r>
                  <a:rPr lang="ja-JP" altLang="en-US" spc="300" dirty="0"/>
                  <a:t>ト</a:t>
                </a:r>
                <a:r>
                  <a:rPr lang="en-US" altLang="ja-JP" spc="300" dirty="0"/>
                  <a:t>1</a:t>
                </a:r>
                <a:r>
                  <a:rPr lang="ja-JP" altLang="en-US" dirty="0"/>
                  <a:t>に通過するか</a:t>
                </a:r>
                <a:r>
                  <a:rPr lang="en-US" altLang="ja-JP" dirty="0"/>
                  <a:t>?</a:t>
                </a:r>
              </a:p>
              <a:p>
                <a:pPr lvl="1">
                  <a:spcBef>
                    <a:spcPts val="0"/>
                  </a:spcBef>
                </a:pPr>
                <a:r>
                  <a:rPr lang="ja-JP" altLang="en-US" dirty="0"/>
                  <a:t>テス</a:t>
                </a:r>
                <a:r>
                  <a:rPr lang="ja-JP" altLang="en-US" spc="300" dirty="0"/>
                  <a:t>ト</a:t>
                </a:r>
                <a:r>
                  <a:rPr lang="en-US" altLang="ja-JP" spc="300" dirty="0"/>
                  <a:t>2</a:t>
                </a:r>
                <a:r>
                  <a:rPr lang="ja-JP" altLang="en-US" dirty="0"/>
                  <a:t>に通過するか</a:t>
                </a:r>
                <a:r>
                  <a:rPr lang="en-US" altLang="ja-JP" dirty="0"/>
                  <a:t>?</a:t>
                </a:r>
              </a:p>
              <a:p>
                <a:pPr marL="504000" lvl="1" indent="0">
                  <a:spcBef>
                    <a:spcPts val="0"/>
                  </a:spcBef>
                  <a:buNone/>
                </a:pPr>
                <a:r>
                  <a:rPr lang="en-US" altLang="ja-JP" dirty="0"/>
                  <a:t>		⁝</a:t>
                </a:r>
              </a:p>
              <a:p>
                <a:pPr lvl="1">
                  <a:spcBef>
                    <a:spcPts val="0"/>
                  </a:spcBef>
                </a:pPr>
                <a:r>
                  <a:rPr lang="ja-JP" altLang="en-US" dirty="0"/>
                  <a:t>テス</a:t>
                </a:r>
                <a:r>
                  <a:rPr lang="ja-JP" altLang="en-US" spc="300" dirty="0"/>
                  <a:t>ト</a:t>
                </a:r>
                <a14:m>
                  <m:oMath xmlns:m="http://schemas.openxmlformats.org/officeDocument/2006/math">
                    <m:r>
                      <m:rPr>
                        <m:sty m:val="p"/>
                      </m:rPr>
                      <a:rPr lang="en-US" altLang="ja-JP" i="1" spc="300" dirty="0">
                        <a:latin typeface="Cambria Math" panose="02040503050406030204" pitchFamily="18" charset="0"/>
                      </a:rPr>
                      <m:t>M</m:t>
                    </m:r>
                  </m:oMath>
                </a14:m>
                <a:r>
                  <a:rPr lang="ja-JP" altLang="en-US" dirty="0"/>
                  <a:t>に通過するか</a:t>
                </a:r>
                <a:r>
                  <a:rPr lang="en-US" altLang="ja-JP" dirty="0"/>
                  <a:t>?</a:t>
                </a:r>
              </a:p>
            </p:txBody>
          </p:sp>
        </mc:Choice>
        <mc:Fallback xmlns="">
          <p:sp>
            <p:nvSpPr>
              <p:cNvPr id="4" name="コンテンツ プレースホルダー 3">
                <a:extLst>
                  <a:ext uri="{FF2B5EF4-FFF2-40B4-BE49-F238E27FC236}">
                    <a16:creationId xmlns:a16="http://schemas.microsoft.com/office/drawing/2014/main" id="{9EBC0B4F-2E23-4032-9375-B7E5BEBF8E8E}"/>
                  </a:ext>
                </a:extLst>
              </p:cNvPr>
              <p:cNvSpPr>
                <a:spLocks noGrp="1" noRot="1" noChangeAspect="1" noMove="1" noResize="1" noEditPoints="1" noAdjustHandles="1" noChangeArrowheads="1" noChangeShapeType="1" noTextEdit="1"/>
              </p:cNvSpPr>
              <p:nvPr>
                <p:ph sz="quarter" idx="13"/>
              </p:nvPr>
            </p:nvSpPr>
            <p:spPr>
              <a:xfrm>
                <a:off x="360000" y="1199270"/>
                <a:ext cx="8424000" cy="4950000"/>
              </a:xfrm>
              <a:blipFill>
                <a:blip r:embed="rId3"/>
                <a:stretch>
                  <a:fillRect l="-1085"/>
                </a:stretch>
              </a:blipFill>
            </p:spPr>
            <p:txBody>
              <a:bodyPr/>
              <a:lstStyle/>
              <a:p>
                <a:r>
                  <a:rPr lang="ja-JP" altLang="en-US">
                    <a:noFill/>
                  </a:rPr>
                  <a:t> </a:t>
                </a:r>
              </a:p>
            </p:txBody>
          </p:sp>
        </mc:Fallback>
      </mc:AlternateContent>
      <p:graphicFrame>
        <p:nvGraphicFramePr>
          <p:cNvPr id="32" name="表 31">
            <a:extLst>
              <a:ext uri="{FF2B5EF4-FFF2-40B4-BE49-F238E27FC236}">
                <a16:creationId xmlns:a16="http://schemas.microsoft.com/office/drawing/2014/main" id="{3807C39E-4FEE-4A71-811D-2319E830479F}"/>
              </a:ext>
            </a:extLst>
          </p:cNvPr>
          <p:cNvGraphicFramePr>
            <a:graphicFrameLocks noGrp="1"/>
          </p:cNvGraphicFramePr>
          <p:nvPr>
            <p:extLst>
              <p:ext uri="{D42A27DB-BD31-4B8C-83A1-F6EECF244321}">
                <p14:modId xmlns:p14="http://schemas.microsoft.com/office/powerpoint/2010/main" val="256605099"/>
              </p:ext>
            </p:extLst>
          </p:nvPr>
        </p:nvGraphicFramePr>
        <p:xfrm>
          <a:off x="1183904" y="3972560"/>
          <a:ext cx="6776192" cy="2528335"/>
        </p:xfrm>
        <a:graphic>
          <a:graphicData uri="http://schemas.openxmlformats.org/drawingml/2006/table">
            <a:tbl>
              <a:tblPr firstRow="1" bandRow="1">
                <a:tableStyleId>{5C22544A-7EE6-4342-B048-85BDC9FD1C3A}</a:tableStyleId>
              </a:tblPr>
              <a:tblGrid>
                <a:gridCol w="1694048">
                  <a:extLst>
                    <a:ext uri="{9D8B030D-6E8A-4147-A177-3AD203B41FA5}">
                      <a16:colId xmlns:a16="http://schemas.microsoft.com/office/drawing/2014/main" val="1506621780"/>
                    </a:ext>
                  </a:extLst>
                </a:gridCol>
                <a:gridCol w="1694048">
                  <a:extLst>
                    <a:ext uri="{9D8B030D-6E8A-4147-A177-3AD203B41FA5}">
                      <a16:colId xmlns:a16="http://schemas.microsoft.com/office/drawing/2014/main" val="2798681112"/>
                    </a:ext>
                  </a:extLst>
                </a:gridCol>
                <a:gridCol w="1694048">
                  <a:extLst>
                    <a:ext uri="{9D8B030D-6E8A-4147-A177-3AD203B41FA5}">
                      <a16:colId xmlns:a16="http://schemas.microsoft.com/office/drawing/2014/main" val="1736614324"/>
                    </a:ext>
                  </a:extLst>
                </a:gridCol>
                <a:gridCol w="1694048">
                  <a:extLst>
                    <a:ext uri="{9D8B030D-6E8A-4147-A177-3AD203B41FA5}">
                      <a16:colId xmlns:a16="http://schemas.microsoft.com/office/drawing/2014/main" val="3952974689"/>
                    </a:ext>
                  </a:extLst>
                </a:gridCol>
              </a:tblGrid>
              <a:tr h="1540205">
                <a:tc>
                  <a:txBody>
                    <a:bodyPr/>
                    <a:lstStyle/>
                    <a:p>
                      <a:pPr algn="ctr"/>
                      <a:r>
                        <a:rPr kumimoji="1" lang="ja-JP" altLang="en-US" sz="2800" b="1" dirty="0">
                          <a:solidFill>
                            <a:sysClr val="windowText" lastClr="000000"/>
                          </a:solidFill>
                        </a:rPr>
                        <a:t>個体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2882796"/>
                  </a:ext>
                </a:extLst>
              </a:tr>
              <a:tr h="988130">
                <a:tc>
                  <a:txBody>
                    <a:bodyPr/>
                    <a:lstStyle/>
                    <a:p>
                      <a:pPr algn="ctr"/>
                      <a:r>
                        <a:rPr kumimoji="1" lang="ja-JP" altLang="en-US" sz="2800" b="1" dirty="0">
                          <a:solidFill>
                            <a:sysClr val="windowText" lastClr="000000"/>
                          </a:solidFill>
                        </a:rPr>
                        <a:t>テスト</a:t>
                      </a:r>
                      <a:endParaRPr kumimoji="1" lang="en-US" altLang="ja-JP" sz="2800" b="1" dirty="0">
                        <a:solidFill>
                          <a:sysClr val="windowText" lastClr="000000"/>
                        </a:solidFill>
                      </a:endParaRPr>
                    </a:p>
                    <a:p>
                      <a:pPr algn="ctr"/>
                      <a:r>
                        <a:rPr kumimoji="1" lang="ja-JP" altLang="en-US" sz="2800" b="1" dirty="0">
                          <a:solidFill>
                            <a:sysClr val="windowText" lastClr="000000"/>
                          </a:solidFill>
                        </a:rPr>
                        <a:t>通過率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0" dirty="0">
                          <a:solidFill>
                            <a:schemeClr val="tx1"/>
                          </a:solidFill>
                        </a:rPr>
                        <a:t>0.66</a:t>
                      </a: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0" dirty="0">
                          <a:solidFill>
                            <a:schemeClr val="tx1"/>
                          </a:solidFill>
                        </a:rPr>
                        <a:t>0.33</a:t>
                      </a: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0" dirty="0">
                          <a:solidFill>
                            <a:schemeClr val="tx1"/>
                          </a:solidFill>
                        </a:rPr>
                        <a:t>0.33</a:t>
                      </a:r>
                      <a:endParaRPr kumimoji="1" lang="ja-JP" altLang="en-US" sz="28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677580"/>
                  </a:ext>
                </a:extLst>
              </a:tr>
            </a:tbl>
          </a:graphicData>
        </a:graphic>
      </p:graphicFrame>
      <p:grpSp>
        <p:nvGrpSpPr>
          <p:cNvPr id="33" name="グループ化 32">
            <a:extLst>
              <a:ext uri="{FF2B5EF4-FFF2-40B4-BE49-F238E27FC236}">
                <a16:creationId xmlns:a16="http://schemas.microsoft.com/office/drawing/2014/main" id="{560AF1B8-FFEF-4FF5-8972-422DDA27EE6A}"/>
              </a:ext>
            </a:extLst>
          </p:cNvPr>
          <p:cNvGrpSpPr>
            <a:grpSpLocks noChangeAspect="1"/>
          </p:cNvGrpSpPr>
          <p:nvPr/>
        </p:nvGrpSpPr>
        <p:grpSpPr>
          <a:xfrm>
            <a:off x="3331498" y="4230742"/>
            <a:ext cx="1089628" cy="1008000"/>
            <a:chOff x="2225644" y="1961467"/>
            <a:chExt cx="990808" cy="916583"/>
          </a:xfrm>
        </p:grpSpPr>
        <p:sp>
          <p:nvSpPr>
            <p:cNvPr id="34" name="グラフィックス 24">
              <a:extLst>
                <a:ext uri="{FF2B5EF4-FFF2-40B4-BE49-F238E27FC236}">
                  <a16:creationId xmlns:a16="http://schemas.microsoft.com/office/drawing/2014/main" id="{279F6436-3F8E-45D9-870C-D85F1F3ECEAB}"/>
                </a:ext>
              </a:extLst>
            </p:cNvPr>
            <p:cNvSpPr>
              <a:spLocks noChangeAspect="1"/>
            </p:cNvSpPr>
            <p:nvPr/>
          </p:nvSpPr>
          <p:spPr>
            <a:xfrm>
              <a:off x="2941818" y="19614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35" name="グラフィックス 24">
              <a:extLst>
                <a:ext uri="{FF2B5EF4-FFF2-40B4-BE49-F238E27FC236}">
                  <a16:creationId xmlns:a16="http://schemas.microsoft.com/office/drawing/2014/main" id="{4C32DE79-E6C6-4B89-A869-C9A676778CE3}"/>
                </a:ext>
              </a:extLst>
            </p:cNvPr>
            <p:cNvSpPr>
              <a:spLocks noChangeAspect="1"/>
            </p:cNvSpPr>
            <p:nvPr/>
          </p:nvSpPr>
          <p:spPr>
            <a:xfrm>
              <a:off x="2941818" y="228187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36" name="グラフィックス 20">
              <a:extLst>
                <a:ext uri="{FF2B5EF4-FFF2-40B4-BE49-F238E27FC236}">
                  <a16:creationId xmlns:a16="http://schemas.microsoft.com/office/drawing/2014/main" id="{D691A87C-9C49-4DD8-B26E-7E18EA11C447}"/>
                </a:ext>
              </a:extLst>
            </p:cNvPr>
            <p:cNvSpPr>
              <a:spLocks noChangeAspect="1"/>
            </p:cNvSpPr>
            <p:nvPr/>
          </p:nvSpPr>
          <p:spPr>
            <a:xfrm>
              <a:off x="2941818" y="260228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37" name="グラフィックス 36">
              <a:extLst>
                <a:ext uri="{FF2B5EF4-FFF2-40B4-BE49-F238E27FC236}">
                  <a16:creationId xmlns:a16="http://schemas.microsoft.com/office/drawing/2014/main" id="{CC0B73BF-4AFA-43FF-9937-9AC70EAAF3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25644" y="1963417"/>
              <a:ext cx="716158" cy="914633"/>
            </a:xfrm>
            <a:prstGeom prst="rect">
              <a:avLst/>
            </a:prstGeom>
          </p:spPr>
        </p:pic>
        <p:sp>
          <p:nvSpPr>
            <p:cNvPr id="38" name="テキスト ボックス 37">
              <a:extLst>
                <a:ext uri="{FF2B5EF4-FFF2-40B4-BE49-F238E27FC236}">
                  <a16:creationId xmlns:a16="http://schemas.microsoft.com/office/drawing/2014/main" id="{AA549F01-AA1A-4F56-A53C-DF91B962452C}"/>
                </a:ext>
              </a:extLst>
            </p:cNvPr>
            <p:cNvSpPr txBox="1"/>
            <p:nvPr/>
          </p:nvSpPr>
          <p:spPr>
            <a:xfrm>
              <a:off x="2232417" y="2249504"/>
              <a:ext cx="706364" cy="584775"/>
            </a:xfrm>
            <a:prstGeom prst="rect">
              <a:avLst/>
            </a:prstGeom>
            <a:noFill/>
            <a:ln>
              <a:noFill/>
            </a:ln>
          </p:spPr>
          <p:txBody>
            <a:bodyPr wrap="square" rtlCol="0">
              <a:spAutoFit/>
            </a:bodyPr>
            <a:lstStyle/>
            <a:p>
              <a:pPr algn="ctr"/>
              <a:r>
                <a:rPr kumimoji="1" lang="en-US" altLang="ja-JP" sz="3200" dirty="0">
                  <a:ln w="25400">
                    <a:noFill/>
                  </a:ln>
                  <a:solidFill>
                    <a:schemeClr val="accent1"/>
                  </a:solidFill>
                  <a:latin typeface="Arial Rounded MT Bold" panose="020F0704030504030204" pitchFamily="34" charset="0"/>
                  <a:ea typeface="游ゴシック" panose="020B0400000000000000" pitchFamily="50" charset="-128"/>
                </a:rPr>
                <a:t>A</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39" name="グループ化 38">
            <a:extLst>
              <a:ext uri="{FF2B5EF4-FFF2-40B4-BE49-F238E27FC236}">
                <a16:creationId xmlns:a16="http://schemas.microsoft.com/office/drawing/2014/main" id="{2BF080EA-90C9-4C5E-BAA5-93800D531C1B}"/>
              </a:ext>
            </a:extLst>
          </p:cNvPr>
          <p:cNvGrpSpPr>
            <a:grpSpLocks noChangeAspect="1"/>
          </p:cNvGrpSpPr>
          <p:nvPr/>
        </p:nvGrpSpPr>
        <p:grpSpPr>
          <a:xfrm>
            <a:off x="4971417" y="4230742"/>
            <a:ext cx="1090872" cy="1008000"/>
            <a:chOff x="1007876" y="1866641"/>
            <a:chExt cx="990808" cy="915538"/>
          </a:xfrm>
        </p:grpSpPr>
        <p:sp>
          <p:nvSpPr>
            <p:cNvPr id="40" name="グラフィックス 20">
              <a:extLst>
                <a:ext uri="{FF2B5EF4-FFF2-40B4-BE49-F238E27FC236}">
                  <a16:creationId xmlns:a16="http://schemas.microsoft.com/office/drawing/2014/main" id="{BA1BC123-D0E3-4DB5-B463-D906238C13F0}"/>
                </a:ext>
              </a:extLst>
            </p:cNvPr>
            <p:cNvSpPr>
              <a:spLocks noChangeAspect="1"/>
            </p:cNvSpPr>
            <p:nvPr/>
          </p:nvSpPr>
          <p:spPr>
            <a:xfrm>
              <a:off x="1724050" y="2187139"/>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41" name="グラフィックス 24">
              <a:extLst>
                <a:ext uri="{FF2B5EF4-FFF2-40B4-BE49-F238E27FC236}">
                  <a16:creationId xmlns:a16="http://schemas.microsoft.com/office/drawing/2014/main" id="{0256B356-6F8D-4348-A0C9-A1D3BD089DE8}"/>
                </a:ext>
              </a:extLst>
            </p:cNvPr>
            <p:cNvSpPr>
              <a:spLocks noChangeAspect="1"/>
            </p:cNvSpPr>
            <p:nvPr/>
          </p:nvSpPr>
          <p:spPr>
            <a:xfrm>
              <a:off x="1724050" y="1866733"/>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42" name="グラフィックス 20">
              <a:extLst>
                <a:ext uri="{FF2B5EF4-FFF2-40B4-BE49-F238E27FC236}">
                  <a16:creationId xmlns:a16="http://schemas.microsoft.com/office/drawing/2014/main" id="{7C55CE7D-6F8C-47F0-9643-48EE255D9AF4}"/>
                </a:ext>
              </a:extLst>
            </p:cNvPr>
            <p:cNvSpPr>
              <a:spLocks noChangeAspect="1"/>
            </p:cNvSpPr>
            <p:nvPr/>
          </p:nvSpPr>
          <p:spPr>
            <a:xfrm>
              <a:off x="1724050" y="2507545"/>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pic>
          <p:nvPicPr>
            <p:cNvPr id="43" name="グラフィックス 42">
              <a:extLst>
                <a:ext uri="{FF2B5EF4-FFF2-40B4-BE49-F238E27FC236}">
                  <a16:creationId xmlns:a16="http://schemas.microsoft.com/office/drawing/2014/main" id="{CC07AC8D-E424-4B40-AF0E-D5909E8E99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876" y="1866641"/>
              <a:ext cx="716158" cy="914633"/>
            </a:xfrm>
            <a:prstGeom prst="rect">
              <a:avLst/>
            </a:prstGeom>
          </p:spPr>
        </p:pic>
        <p:sp>
          <p:nvSpPr>
            <p:cNvPr id="44" name="テキスト ボックス 43">
              <a:extLst>
                <a:ext uri="{FF2B5EF4-FFF2-40B4-BE49-F238E27FC236}">
                  <a16:creationId xmlns:a16="http://schemas.microsoft.com/office/drawing/2014/main" id="{858A280B-69F5-4536-8695-8F4A969C1800}"/>
                </a:ext>
              </a:extLst>
            </p:cNvPr>
            <p:cNvSpPr txBox="1"/>
            <p:nvPr/>
          </p:nvSpPr>
          <p:spPr>
            <a:xfrm>
              <a:off x="1010680" y="2147755"/>
              <a:ext cx="716174"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B</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grpSp>
        <p:nvGrpSpPr>
          <p:cNvPr id="45" name="グループ化 44">
            <a:extLst>
              <a:ext uri="{FF2B5EF4-FFF2-40B4-BE49-F238E27FC236}">
                <a16:creationId xmlns:a16="http://schemas.microsoft.com/office/drawing/2014/main" id="{2A586E77-E94C-4A28-8847-D59C107C4015}"/>
              </a:ext>
            </a:extLst>
          </p:cNvPr>
          <p:cNvGrpSpPr>
            <a:grpSpLocks noChangeAspect="1"/>
          </p:cNvGrpSpPr>
          <p:nvPr/>
        </p:nvGrpSpPr>
        <p:grpSpPr>
          <a:xfrm>
            <a:off x="6612580" y="4230742"/>
            <a:ext cx="1093364" cy="1008000"/>
            <a:chOff x="2596847" y="3155537"/>
            <a:chExt cx="993612" cy="916036"/>
          </a:xfrm>
        </p:grpSpPr>
        <p:sp>
          <p:nvSpPr>
            <p:cNvPr id="46" name="グラフィックス 24">
              <a:extLst>
                <a:ext uri="{FF2B5EF4-FFF2-40B4-BE49-F238E27FC236}">
                  <a16:creationId xmlns:a16="http://schemas.microsoft.com/office/drawing/2014/main" id="{8BD385B7-91E1-4C94-8C7C-95D66F891FEA}"/>
                </a:ext>
              </a:extLst>
            </p:cNvPr>
            <p:cNvSpPr>
              <a:spLocks noChangeAspect="1"/>
            </p:cNvSpPr>
            <p:nvPr/>
          </p:nvSpPr>
          <p:spPr>
            <a:xfrm>
              <a:off x="3315825" y="3796939"/>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47" name="グラフィックス 20">
              <a:extLst>
                <a:ext uri="{FF2B5EF4-FFF2-40B4-BE49-F238E27FC236}">
                  <a16:creationId xmlns:a16="http://schemas.microsoft.com/office/drawing/2014/main" id="{65A7F95C-9CDA-4E2F-8BFA-B56674B38B97}"/>
                </a:ext>
              </a:extLst>
            </p:cNvPr>
            <p:cNvSpPr>
              <a:spLocks noChangeAspect="1"/>
            </p:cNvSpPr>
            <p:nvPr/>
          </p:nvSpPr>
          <p:spPr>
            <a:xfrm>
              <a:off x="3315825" y="347653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48" name="グラフィックス 20">
              <a:extLst>
                <a:ext uri="{FF2B5EF4-FFF2-40B4-BE49-F238E27FC236}">
                  <a16:creationId xmlns:a16="http://schemas.microsoft.com/office/drawing/2014/main" id="{8479246E-1F7A-40B5-BC24-A2BE5AF8C6EC}"/>
                </a:ext>
              </a:extLst>
            </p:cNvPr>
            <p:cNvSpPr>
              <a:spLocks noChangeAspect="1"/>
            </p:cNvSpPr>
            <p:nvPr/>
          </p:nvSpPr>
          <p:spPr>
            <a:xfrm>
              <a:off x="3315825" y="3156127"/>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pic>
          <p:nvPicPr>
            <p:cNvPr id="49" name="グラフィックス 48">
              <a:extLst>
                <a:ext uri="{FF2B5EF4-FFF2-40B4-BE49-F238E27FC236}">
                  <a16:creationId xmlns:a16="http://schemas.microsoft.com/office/drawing/2014/main" id="{7152B348-40FA-4C30-B0C5-DA004AD36D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6847" y="3155537"/>
              <a:ext cx="716158" cy="914633"/>
            </a:xfrm>
            <a:prstGeom prst="rect">
              <a:avLst/>
            </a:prstGeom>
          </p:spPr>
        </p:pic>
        <p:sp>
          <p:nvSpPr>
            <p:cNvPr id="50" name="テキスト ボックス 49">
              <a:extLst>
                <a:ext uri="{FF2B5EF4-FFF2-40B4-BE49-F238E27FC236}">
                  <a16:creationId xmlns:a16="http://schemas.microsoft.com/office/drawing/2014/main" id="{9C7416E6-1085-4888-B99B-E710D9262152}"/>
                </a:ext>
              </a:extLst>
            </p:cNvPr>
            <p:cNvSpPr txBox="1"/>
            <p:nvPr/>
          </p:nvSpPr>
          <p:spPr>
            <a:xfrm>
              <a:off x="2596847" y="3436650"/>
              <a:ext cx="716158"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C</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spTree>
    <p:extLst>
      <p:ext uri="{BB962C8B-B14F-4D97-AF65-F5344CB8AC3E}">
        <p14:creationId xmlns:p14="http://schemas.microsoft.com/office/powerpoint/2010/main" val="55400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43E2495-A60E-40D8-80FC-E1B2214D0EFF}"/>
              </a:ext>
            </a:extLst>
          </p:cNvPr>
          <p:cNvSpPr>
            <a:spLocks noGrp="1"/>
          </p:cNvSpPr>
          <p:nvPr>
            <p:ph sz="quarter" idx="13"/>
          </p:nvPr>
        </p:nvSpPr>
        <p:spPr>
          <a:xfrm>
            <a:off x="360000" y="1199270"/>
            <a:ext cx="8424000" cy="4950000"/>
          </a:xfrm>
        </p:spPr>
        <p:txBody>
          <a:bodyPr/>
          <a:lstStyle/>
          <a:p>
            <a:pPr marL="546438" indent="-514350">
              <a:spcBef>
                <a:spcPts val="0"/>
              </a:spcBef>
              <a:buFont typeface="+mj-lt"/>
              <a:buAutoNum type="arabicPeriod"/>
            </a:pPr>
            <a:r>
              <a:rPr lang="ja-JP" altLang="en-US" dirty="0"/>
              <a:t>優越される</a:t>
            </a:r>
            <a:r>
              <a:rPr kumimoji="1" lang="ja-JP" altLang="en-US" dirty="0"/>
              <a:t>個体数で</a:t>
            </a:r>
            <a:br>
              <a:rPr lang="en-US" altLang="ja-JP" dirty="0"/>
            </a:br>
            <a:r>
              <a:rPr kumimoji="1" lang="ja-JP" altLang="en-US" dirty="0"/>
              <a:t>ランク付け</a:t>
            </a:r>
            <a:endParaRPr kumimoji="1" lang="en-US" altLang="ja-JP" dirty="0"/>
          </a:p>
          <a:p>
            <a:pPr marL="546438" indent="-514350">
              <a:spcBef>
                <a:spcPts val="0"/>
              </a:spcBef>
              <a:buFont typeface="+mj-lt"/>
              <a:buAutoNum type="arabicPeriod"/>
            </a:pPr>
            <a:r>
              <a:rPr lang="ja-JP" altLang="en-US" dirty="0"/>
              <a:t>ランクの小さい</a:t>
            </a:r>
            <a:br>
              <a:rPr lang="en-US" altLang="ja-JP" dirty="0"/>
            </a:br>
            <a:r>
              <a:rPr lang="ja-JP" altLang="en-US" dirty="0"/>
              <a:t>個体を優先</a:t>
            </a:r>
            <a:endParaRPr lang="en-US" altLang="ja-JP" dirty="0"/>
          </a:p>
        </p:txBody>
      </p:sp>
      <p:sp>
        <p:nvSpPr>
          <p:cNvPr id="2" name="タイトル 1">
            <a:extLst>
              <a:ext uri="{FF2B5EF4-FFF2-40B4-BE49-F238E27FC236}">
                <a16:creationId xmlns:a16="http://schemas.microsoft.com/office/drawing/2014/main" id="{C3D82ECE-E981-4C67-BCB1-37574F2AA94A}"/>
              </a:ext>
            </a:extLst>
          </p:cNvPr>
          <p:cNvSpPr>
            <a:spLocks noGrp="1"/>
          </p:cNvSpPr>
          <p:nvPr>
            <p:ph type="title"/>
          </p:nvPr>
        </p:nvSpPr>
        <p:spPr/>
        <p:txBody>
          <a:bodyPr/>
          <a:lstStyle/>
          <a:p>
            <a:r>
              <a:rPr lang="ja-JP" altLang="en-US" dirty="0"/>
              <a:t>提案手法 </a:t>
            </a:r>
            <a:r>
              <a:rPr lang="en-US" altLang="ja-JP" dirty="0"/>
              <a:t>| </a:t>
            </a:r>
            <a:r>
              <a:rPr lang="ja-JP" altLang="en-US" dirty="0"/>
              <a:t>選択方法</a:t>
            </a:r>
            <a:endParaRPr kumimoji="1" lang="ja-JP" altLang="en-US" dirty="0"/>
          </a:p>
        </p:txBody>
      </p:sp>
      <p:sp>
        <p:nvSpPr>
          <p:cNvPr id="3" name="スライド番号プレースホルダー 2">
            <a:extLst>
              <a:ext uri="{FF2B5EF4-FFF2-40B4-BE49-F238E27FC236}">
                <a16:creationId xmlns:a16="http://schemas.microsoft.com/office/drawing/2014/main" id="{7C23885F-E5A5-4186-873B-6A042DDB0F44}"/>
              </a:ext>
            </a:extLst>
          </p:cNvPr>
          <p:cNvSpPr>
            <a:spLocks noGrp="1"/>
          </p:cNvSpPr>
          <p:nvPr>
            <p:ph type="sldNum" sz="quarter" idx="12"/>
          </p:nvPr>
        </p:nvSpPr>
        <p:spPr/>
        <p:txBody>
          <a:bodyPr/>
          <a:lstStyle/>
          <a:p>
            <a:fld id="{FCCCCD99-7850-46CD-A60D-C694BF572B17}" type="slidenum">
              <a:rPr lang="ja-JP" altLang="en-US" smtClean="0"/>
              <a:pPr/>
              <a:t>7</a:t>
            </a:fld>
            <a:endParaRPr lang="ja-JP" altLang="en-US" dirty="0"/>
          </a:p>
        </p:txBody>
      </p:sp>
      <p:grpSp>
        <p:nvGrpSpPr>
          <p:cNvPr id="237" name="グループ化 236">
            <a:extLst>
              <a:ext uri="{FF2B5EF4-FFF2-40B4-BE49-F238E27FC236}">
                <a16:creationId xmlns:a16="http://schemas.microsoft.com/office/drawing/2014/main" id="{9B4FCEA4-9544-4B4D-B269-5382A54F72BC}"/>
              </a:ext>
            </a:extLst>
          </p:cNvPr>
          <p:cNvGrpSpPr/>
          <p:nvPr/>
        </p:nvGrpSpPr>
        <p:grpSpPr>
          <a:xfrm>
            <a:off x="4366070" y="1408070"/>
            <a:ext cx="4071401" cy="4741200"/>
            <a:chOff x="4366070" y="1408070"/>
            <a:chExt cx="4071401" cy="4741200"/>
          </a:xfrm>
        </p:grpSpPr>
        <p:sp>
          <p:nvSpPr>
            <p:cNvPr id="190" name="グラフィックス 24">
              <a:extLst>
                <a:ext uri="{FF2B5EF4-FFF2-40B4-BE49-F238E27FC236}">
                  <a16:creationId xmlns:a16="http://schemas.microsoft.com/office/drawing/2014/main" id="{97707A93-0FA9-4F6A-A51D-A6C0ABC393D3}"/>
                </a:ext>
              </a:extLst>
            </p:cNvPr>
            <p:cNvSpPr>
              <a:spLocks noChangeAspect="1"/>
            </p:cNvSpPr>
            <p:nvPr/>
          </p:nvSpPr>
          <p:spPr>
            <a:xfrm>
              <a:off x="6612270" y="1408070"/>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91" name="グラフィックス 24">
              <a:extLst>
                <a:ext uri="{FF2B5EF4-FFF2-40B4-BE49-F238E27FC236}">
                  <a16:creationId xmlns:a16="http://schemas.microsoft.com/office/drawing/2014/main" id="{97BE27AA-AF9C-4573-B86C-EDB421AD83E1}"/>
                </a:ext>
              </a:extLst>
            </p:cNvPr>
            <p:cNvSpPr>
              <a:spLocks noChangeAspect="1"/>
            </p:cNvSpPr>
            <p:nvPr/>
          </p:nvSpPr>
          <p:spPr>
            <a:xfrm>
              <a:off x="6612270" y="1728476"/>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92" name="グラフィックス 24">
              <a:extLst>
                <a:ext uri="{FF2B5EF4-FFF2-40B4-BE49-F238E27FC236}">
                  <a16:creationId xmlns:a16="http://schemas.microsoft.com/office/drawing/2014/main" id="{C5BCA8F7-D526-4E6E-B9FC-07BE05C0E47E}"/>
                </a:ext>
              </a:extLst>
            </p:cNvPr>
            <p:cNvSpPr>
              <a:spLocks noChangeAspect="1"/>
            </p:cNvSpPr>
            <p:nvPr/>
          </p:nvSpPr>
          <p:spPr>
            <a:xfrm>
              <a:off x="6612270" y="2048883"/>
              <a:ext cx="274635"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93" name="グラフィックス 20">
              <a:extLst>
                <a:ext uri="{FF2B5EF4-FFF2-40B4-BE49-F238E27FC236}">
                  <a16:creationId xmlns:a16="http://schemas.microsoft.com/office/drawing/2014/main" id="{39F771C1-42D0-4966-9808-C52D2A7485B0}"/>
                </a:ext>
              </a:extLst>
            </p:cNvPr>
            <p:cNvSpPr>
              <a:spLocks noChangeAspect="1"/>
            </p:cNvSpPr>
            <p:nvPr/>
          </p:nvSpPr>
          <p:spPr>
            <a:xfrm>
              <a:off x="8162837" y="2627761"/>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194" name="グラフィックス 24">
              <a:extLst>
                <a:ext uri="{FF2B5EF4-FFF2-40B4-BE49-F238E27FC236}">
                  <a16:creationId xmlns:a16="http://schemas.microsoft.com/office/drawing/2014/main" id="{D0CD8C92-8C1E-43FC-8973-964F1F1D075A}"/>
                </a:ext>
              </a:extLst>
            </p:cNvPr>
            <p:cNvSpPr>
              <a:spLocks noChangeAspect="1"/>
            </p:cNvSpPr>
            <p:nvPr/>
          </p:nvSpPr>
          <p:spPr>
            <a:xfrm>
              <a:off x="8162837" y="29481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95" name="グラフィックス 24">
              <a:extLst>
                <a:ext uri="{FF2B5EF4-FFF2-40B4-BE49-F238E27FC236}">
                  <a16:creationId xmlns:a16="http://schemas.microsoft.com/office/drawing/2014/main" id="{F14251D4-779E-4D57-BE1A-E960DAF44DA2}"/>
                </a:ext>
              </a:extLst>
            </p:cNvPr>
            <p:cNvSpPr>
              <a:spLocks noChangeAspect="1"/>
            </p:cNvSpPr>
            <p:nvPr/>
          </p:nvSpPr>
          <p:spPr>
            <a:xfrm>
              <a:off x="8162837" y="3268574"/>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96" name="グラフィックス 24">
              <a:extLst>
                <a:ext uri="{FF2B5EF4-FFF2-40B4-BE49-F238E27FC236}">
                  <a16:creationId xmlns:a16="http://schemas.microsoft.com/office/drawing/2014/main" id="{4290EB28-0D73-4402-B42B-C5401B5CBEE9}"/>
                </a:ext>
              </a:extLst>
            </p:cNvPr>
            <p:cNvSpPr>
              <a:spLocks noChangeAspect="1"/>
            </p:cNvSpPr>
            <p:nvPr/>
          </p:nvSpPr>
          <p:spPr>
            <a:xfrm>
              <a:off x="5082244" y="2627761"/>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97" name="グラフィックス 24">
              <a:extLst>
                <a:ext uri="{FF2B5EF4-FFF2-40B4-BE49-F238E27FC236}">
                  <a16:creationId xmlns:a16="http://schemas.microsoft.com/office/drawing/2014/main" id="{A91014EF-A39F-4879-9600-B62B3890D590}"/>
                </a:ext>
              </a:extLst>
            </p:cNvPr>
            <p:cNvSpPr>
              <a:spLocks noChangeAspect="1"/>
            </p:cNvSpPr>
            <p:nvPr/>
          </p:nvSpPr>
          <p:spPr>
            <a:xfrm>
              <a:off x="5082244" y="2948167"/>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198" name="グラフィックス 20">
              <a:extLst>
                <a:ext uri="{FF2B5EF4-FFF2-40B4-BE49-F238E27FC236}">
                  <a16:creationId xmlns:a16="http://schemas.microsoft.com/office/drawing/2014/main" id="{CB6DC9CE-A31E-4F4B-B6F9-0C093DF301D7}"/>
                </a:ext>
              </a:extLst>
            </p:cNvPr>
            <p:cNvSpPr>
              <a:spLocks noChangeAspect="1"/>
            </p:cNvSpPr>
            <p:nvPr/>
          </p:nvSpPr>
          <p:spPr>
            <a:xfrm>
              <a:off x="5082244" y="3268574"/>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199" name="グラフィックス 24">
              <a:extLst>
                <a:ext uri="{FF2B5EF4-FFF2-40B4-BE49-F238E27FC236}">
                  <a16:creationId xmlns:a16="http://schemas.microsoft.com/office/drawing/2014/main" id="{0D768528-6145-4C6D-B70D-D2EC6198B157}"/>
                </a:ext>
              </a:extLst>
            </p:cNvPr>
            <p:cNvSpPr>
              <a:spLocks noChangeAspect="1"/>
            </p:cNvSpPr>
            <p:nvPr/>
          </p:nvSpPr>
          <p:spPr>
            <a:xfrm>
              <a:off x="6612270" y="2627761"/>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00" name="グラフィックス 24">
              <a:extLst>
                <a:ext uri="{FF2B5EF4-FFF2-40B4-BE49-F238E27FC236}">
                  <a16:creationId xmlns:a16="http://schemas.microsoft.com/office/drawing/2014/main" id="{46E9908D-0820-49D4-8F7A-1459BEA2E3D3}"/>
                </a:ext>
              </a:extLst>
            </p:cNvPr>
            <p:cNvSpPr>
              <a:spLocks noChangeAspect="1"/>
            </p:cNvSpPr>
            <p:nvPr/>
          </p:nvSpPr>
          <p:spPr>
            <a:xfrm>
              <a:off x="6612270" y="3268574"/>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01" name="グラフィックス 20">
              <a:extLst>
                <a:ext uri="{FF2B5EF4-FFF2-40B4-BE49-F238E27FC236}">
                  <a16:creationId xmlns:a16="http://schemas.microsoft.com/office/drawing/2014/main" id="{45AE5F45-7D4C-43D9-9EE5-43E1912D8DE3}"/>
                </a:ext>
              </a:extLst>
            </p:cNvPr>
            <p:cNvSpPr>
              <a:spLocks noChangeAspect="1"/>
            </p:cNvSpPr>
            <p:nvPr/>
          </p:nvSpPr>
          <p:spPr>
            <a:xfrm>
              <a:off x="6612270" y="2948167"/>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02" name="グラフィックス 20">
              <a:extLst>
                <a:ext uri="{FF2B5EF4-FFF2-40B4-BE49-F238E27FC236}">
                  <a16:creationId xmlns:a16="http://schemas.microsoft.com/office/drawing/2014/main" id="{E5FC40F3-2AED-4F44-B4C0-5EF5E7E44361}"/>
                </a:ext>
              </a:extLst>
            </p:cNvPr>
            <p:cNvSpPr>
              <a:spLocks noChangeAspect="1"/>
            </p:cNvSpPr>
            <p:nvPr/>
          </p:nvSpPr>
          <p:spPr>
            <a:xfrm>
              <a:off x="5082244" y="4334538"/>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03" name="グラフィックス 24">
              <a:extLst>
                <a:ext uri="{FF2B5EF4-FFF2-40B4-BE49-F238E27FC236}">
                  <a16:creationId xmlns:a16="http://schemas.microsoft.com/office/drawing/2014/main" id="{01D7D56F-7BAA-4C5C-8B9B-18894C3340EC}"/>
                </a:ext>
              </a:extLst>
            </p:cNvPr>
            <p:cNvSpPr>
              <a:spLocks noChangeAspect="1"/>
            </p:cNvSpPr>
            <p:nvPr/>
          </p:nvSpPr>
          <p:spPr>
            <a:xfrm>
              <a:off x="5082244" y="4014132"/>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04" name="グラフィックス 20">
              <a:extLst>
                <a:ext uri="{FF2B5EF4-FFF2-40B4-BE49-F238E27FC236}">
                  <a16:creationId xmlns:a16="http://schemas.microsoft.com/office/drawing/2014/main" id="{E7051171-23A8-4FBC-B69C-991AFBB56EC2}"/>
                </a:ext>
              </a:extLst>
            </p:cNvPr>
            <p:cNvSpPr>
              <a:spLocks noChangeAspect="1"/>
            </p:cNvSpPr>
            <p:nvPr/>
          </p:nvSpPr>
          <p:spPr>
            <a:xfrm>
              <a:off x="5082244" y="4654944"/>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sp>
          <p:nvSpPr>
            <p:cNvPr id="205" name="グラフィックス 20">
              <a:extLst>
                <a:ext uri="{FF2B5EF4-FFF2-40B4-BE49-F238E27FC236}">
                  <a16:creationId xmlns:a16="http://schemas.microsoft.com/office/drawing/2014/main" id="{8D39B531-AFDC-4E9F-8D1D-5A56561BB0AB}"/>
                </a:ext>
              </a:extLst>
            </p:cNvPr>
            <p:cNvSpPr>
              <a:spLocks noChangeAspect="1"/>
            </p:cNvSpPr>
            <p:nvPr/>
          </p:nvSpPr>
          <p:spPr>
            <a:xfrm>
              <a:off x="6614846" y="4654944"/>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dirty="0"/>
            </a:p>
          </p:txBody>
        </p:sp>
        <p:sp>
          <p:nvSpPr>
            <p:cNvPr id="206" name="グラフィックス 20">
              <a:extLst>
                <a:ext uri="{FF2B5EF4-FFF2-40B4-BE49-F238E27FC236}">
                  <a16:creationId xmlns:a16="http://schemas.microsoft.com/office/drawing/2014/main" id="{4215F76C-53C8-47BF-8597-A22A99A88EB6}"/>
                </a:ext>
              </a:extLst>
            </p:cNvPr>
            <p:cNvSpPr>
              <a:spLocks noChangeAspect="1"/>
            </p:cNvSpPr>
            <p:nvPr/>
          </p:nvSpPr>
          <p:spPr>
            <a:xfrm>
              <a:off x="6614846" y="4014132"/>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07" name="グラフィックス 24">
              <a:extLst>
                <a:ext uri="{FF2B5EF4-FFF2-40B4-BE49-F238E27FC236}">
                  <a16:creationId xmlns:a16="http://schemas.microsoft.com/office/drawing/2014/main" id="{B1F2369D-1E26-4526-AD98-7DE5309233DB}"/>
                </a:ext>
              </a:extLst>
            </p:cNvPr>
            <p:cNvSpPr>
              <a:spLocks noChangeAspect="1"/>
            </p:cNvSpPr>
            <p:nvPr/>
          </p:nvSpPr>
          <p:spPr>
            <a:xfrm>
              <a:off x="6614846" y="4334040"/>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08" name="グラフィックス 24">
              <a:extLst>
                <a:ext uri="{FF2B5EF4-FFF2-40B4-BE49-F238E27FC236}">
                  <a16:creationId xmlns:a16="http://schemas.microsoft.com/office/drawing/2014/main" id="{F39D2EEA-FA74-4CB1-B2F4-8C2CBF900F1C}"/>
                </a:ext>
              </a:extLst>
            </p:cNvPr>
            <p:cNvSpPr>
              <a:spLocks noChangeAspect="1"/>
            </p:cNvSpPr>
            <p:nvPr/>
          </p:nvSpPr>
          <p:spPr>
            <a:xfrm>
              <a:off x="8162837" y="4655442"/>
              <a:ext cx="274634" cy="274634"/>
            </a:xfrm>
            <a:custGeom>
              <a:avLst/>
              <a:gdLst>
                <a:gd name="connsiteX0" fmla="*/ 150650 w 301242"/>
                <a:gd name="connsiteY0" fmla="*/ 28 h 301242"/>
                <a:gd name="connsiteX1" fmla="*/ 28 w 301242"/>
                <a:gd name="connsiteY1" fmla="*/ 150650 h 301242"/>
                <a:gd name="connsiteX2" fmla="*/ 150650 w 301242"/>
                <a:gd name="connsiteY2" fmla="*/ 301271 h 301242"/>
                <a:gd name="connsiteX3" fmla="*/ 301271 w 301242"/>
                <a:gd name="connsiteY3" fmla="*/ 150650 h 301242"/>
                <a:gd name="connsiteX4" fmla="*/ 150650 w 301242"/>
                <a:gd name="connsiteY4" fmla="*/ 28 h 301242"/>
                <a:gd name="connsiteX5" fmla="*/ 150650 w 301242"/>
                <a:gd name="connsiteY5" fmla="*/ 29181 h 301242"/>
                <a:gd name="connsiteX6" fmla="*/ 272118 w 301242"/>
                <a:gd name="connsiteY6" fmla="*/ 150650 h 301242"/>
                <a:gd name="connsiteX7" fmla="*/ 150650 w 301242"/>
                <a:gd name="connsiteY7" fmla="*/ 272118 h 301242"/>
                <a:gd name="connsiteX8" fmla="*/ 29181 w 301242"/>
                <a:gd name="connsiteY8" fmla="*/ 150650 h 301242"/>
                <a:gd name="connsiteX9" fmla="*/ 150650 w 301242"/>
                <a:gd name="connsiteY9" fmla="*/ 29181 h 301242"/>
                <a:gd name="connsiteX10" fmla="*/ 235802 w 301242"/>
                <a:gd name="connsiteY10" fmla="*/ 108298 h 301242"/>
                <a:gd name="connsiteX11" fmla="*/ 222115 w 301242"/>
                <a:gd name="connsiteY11" fmla="*/ 94500 h 301242"/>
                <a:gd name="connsiteX12" fmla="*/ 211808 w 301242"/>
                <a:gd name="connsiteY12" fmla="*/ 94459 h 301242"/>
                <a:gd name="connsiteX13" fmla="*/ 125959 w 301242"/>
                <a:gd name="connsiteY13" fmla="*/ 179618 h 301242"/>
                <a:gd name="connsiteX14" fmla="*/ 89644 w 301242"/>
                <a:gd name="connsiteY14" fmla="*/ 143009 h 301242"/>
                <a:gd name="connsiteX15" fmla="*/ 79338 w 301242"/>
                <a:gd name="connsiteY15" fmla="*/ 142967 h 301242"/>
                <a:gd name="connsiteX16" fmla="*/ 65540 w 301242"/>
                <a:gd name="connsiteY16" fmla="*/ 156655 h 301242"/>
                <a:gd name="connsiteX17" fmla="*/ 65498 w 301242"/>
                <a:gd name="connsiteY17" fmla="*/ 166962 h 301242"/>
                <a:gd name="connsiteX18" fmla="*/ 120634 w 301242"/>
                <a:gd name="connsiteY18" fmla="*/ 222543 h 301242"/>
                <a:gd name="connsiteX19" fmla="*/ 130940 w 301242"/>
                <a:gd name="connsiteY19" fmla="*/ 222585 h 301242"/>
                <a:gd name="connsiteX20" fmla="*/ 235761 w 301242"/>
                <a:gd name="connsiteY20" fmla="*/ 118605 h 301242"/>
                <a:gd name="connsiteX21" fmla="*/ 235802 w 301242"/>
                <a:gd name="connsiteY21" fmla="*/ 108298 h 30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42" h="301242">
                  <a:moveTo>
                    <a:pt x="150650" y="28"/>
                  </a:moveTo>
                  <a:cubicBezTo>
                    <a:pt x="67464" y="28"/>
                    <a:pt x="28" y="67464"/>
                    <a:pt x="28" y="150650"/>
                  </a:cubicBezTo>
                  <a:cubicBezTo>
                    <a:pt x="28" y="233836"/>
                    <a:pt x="67464" y="301271"/>
                    <a:pt x="150650" y="301271"/>
                  </a:cubicBezTo>
                  <a:cubicBezTo>
                    <a:pt x="233836" y="301271"/>
                    <a:pt x="301271" y="233836"/>
                    <a:pt x="301271" y="150650"/>
                  </a:cubicBezTo>
                  <a:cubicBezTo>
                    <a:pt x="301271" y="67464"/>
                    <a:pt x="233836" y="28"/>
                    <a:pt x="150650" y="28"/>
                  </a:cubicBezTo>
                  <a:close/>
                  <a:moveTo>
                    <a:pt x="150650" y="29181"/>
                  </a:moveTo>
                  <a:cubicBezTo>
                    <a:pt x="217781" y="29181"/>
                    <a:pt x="272118" y="83508"/>
                    <a:pt x="272118" y="150650"/>
                  </a:cubicBezTo>
                  <a:cubicBezTo>
                    <a:pt x="272118" y="217781"/>
                    <a:pt x="217791" y="272118"/>
                    <a:pt x="150650" y="272118"/>
                  </a:cubicBezTo>
                  <a:cubicBezTo>
                    <a:pt x="83519" y="272118"/>
                    <a:pt x="29181" y="217791"/>
                    <a:pt x="29181" y="150650"/>
                  </a:cubicBezTo>
                  <a:cubicBezTo>
                    <a:pt x="29181" y="83519"/>
                    <a:pt x="83508" y="29181"/>
                    <a:pt x="150650" y="29181"/>
                  </a:cubicBezTo>
                  <a:moveTo>
                    <a:pt x="235802" y="108298"/>
                  </a:moveTo>
                  <a:lnTo>
                    <a:pt x="222115" y="94500"/>
                  </a:lnTo>
                  <a:cubicBezTo>
                    <a:pt x="219280" y="91643"/>
                    <a:pt x="214666" y="91624"/>
                    <a:pt x="211808" y="94459"/>
                  </a:cubicBezTo>
                  <a:lnTo>
                    <a:pt x="125959" y="179618"/>
                  </a:lnTo>
                  <a:lnTo>
                    <a:pt x="89644" y="143009"/>
                  </a:lnTo>
                  <a:cubicBezTo>
                    <a:pt x="86810" y="140152"/>
                    <a:pt x="82195" y="140133"/>
                    <a:pt x="79338" y="142967"/>
                  </a:cubicBezTo>
                  <a:lnTo>
                    <a:pt x="65540" y="156655"/>
                  </a:lnTo>
                  <a:cubicBezTo>
                    <a:pt x="62682" y="159489"/>
                    <a:pt x="62663" y="164104"/>
                    <a:pt x="65498" y="166962"/>
                  </a:cubicBezTo>
                  <a:lnTo>
                    <a:pt x="120634" y="222543"/>
                  </a:lnTo>
                  <a:cubicBezTo>
                    <a:pt x="123468" y="225401"/>
                    <a:pt x="128083" y="225420"/>
                    <a:pt x="130940" y="222585"/>
                  </a:cubicBezTo>
                  <a:lnTo>
                    <a:pt x="235761" y="118605"/>
                  </a:lnTo>
                  <a:cubicBezTo>
                    <a:pt x="238618" y="115770"/>
                    <a:pt x="238636" y="111155"/>
                    <a:pt x="235802" y="108298"/>
                  </a:cubicBezTo>
                  <a:close/>
                </a:path>
              </a:pathLst>
            </a:custGeom>
            <a:solidFill>
              <a:schemeClr val="accent6"/>
            </a:solidFill>
            <a:ln w="595" cap="flat">
              <a:noFill/>
              <a:prstDash val="solid"/>
              <a:miter/>
            </a:ln>
          </p:spPr>
          <p:txBody>
            <a:bodyPr rtlCol="0" anchor="ctr"/>
            <a:lstStyle/>
            <a:p>
              <a:endParaRPr lang="ja-JP" altLang="en-US" sz="1013" dirty="0">
                <a:ln>
                  <a:solidFill>
                    <a:schemeClr val="accent2"/>
                  </a:solidFill>
                </a:ln>
                <a:solidFill>
                  <a:schemeClr val="accent6"/>
                </a:solidFill>
              </a:endParaRPr>
            </a:p>
          </p:txBody>
        </p:sp>
        <p:sp>
          <p:nvSpPr>
            <p:cNvPr id="209" name="グラフィックス 20">
              <a:extLst>
                <a:ext uri="{FF2B5EF4-FFF2-40B4-BE49-F238E27FC236}">
                  <a16:creationId xmlns:a16="http://schemas.microsoft.com/office/drawing/2014/main" id="{EF0D1199-3A4A-47ED-ACAB-43E961CC1FCD}"/>
                </a:ext>
              </a:extLst>
            </p:cNvPr>
            <p:cNvSpPr>
              <a:spLocks noChangeAspect="1"/>
            </p:cNvSpPr>
            <p:nvPr/>
          </p:nvSpPr>
          <p:spPr>
            <a:xfrm>
              <a:off x="8162837" y="4335036"/>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10" name="グラフィックス 20">
              <a:extLst>
                <a:ext uri="{FF2B5EF4-FFF2-40B4-BE49-F238E27FC236}">
                  <a16:creationId xmlns:a16="http://schemas.microsoft.com/office/drawing/2014/main" id="{29F1F301-FE55-4DB7-8395-511E556CCB22}"/>
                </a:ext>
              </a:extLst>
            </p:cNvPr>
            <p:cNvSpPr>
              <a:spLocks noChangeAspect="1"/>
            </p:cNvSpPr>
            <p:nvPr/>
          </p:nvSpPr>
          <p:spPr>
            <a:xfrm>
              <a:off x="8162837" y="401463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11" name="グラフィックス 20">
              <a:extLst>
                <a:ext uri="{FF2B5EF4-FFF2-40B4-BE49-F238E27FC236}">
                  <a16:creationId xmlns:a16="http://schemas.microsoft.com/office/drawing/2014/main" id="{6CE9464F-E597-4D67-B3C2-B7C48CDC5C98}"/>
                </a:ext>
              </a:extLst>
            </p:cNvPr>
            <p:cNvSpPr>
              <a:spLocks noChangeAspect="1"/>
            </p:cNvSpPr>
            <p:nvPr/>
          </p:nvSpPr>
          <p:spPr>
            <a:xfrm>
              <a:off x="6612270" y="5554230"/>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12" name="グラフィックス 20">
              <a:extLst>
                <a:ext uri="{FF2B5EF4-FFF2-40B4-BE49-F238E27FC236}">
                  <a16:creationId xmlns:a16="http://schemas.microsoft.com/office/drawing/2014/main" id="{91D4E5A4-C780-4224-9DAB-ECD8C5ECFD52}"/>
                </a:ext>
              </a:extLst>
            </p:cNvPr>
            <p:cNvSpPr>
              <a:spLocks noChangeAspect="1"/>
            </p:cNvSpPr>
            <p:nvPr/>
          </p:nvSpPr>
          <p:spPr>
            <a:xfrm>
              <a:off x="6612270" y="5874636"/>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sp>
          <p:nvSpPr>
            <p:cNvPr id="213" name="グラフィックス 20">
              <a:extLst>
                <a:ext uri="{FF2B5EF4-FFF2-40B4-BE49-F238E27FC236}">
                  <a16:creationId xmlns:a16="http://schemas.microsoft.com/office/drawing/2014/main" id="{233E468D-913B-4204-83B9-3863818F3C3D}"/>
                </a:ext>
              </a:extLst>
            </p:cNvPr>
            <p:cNvSpPr>
              <a:spLocks noChangeAspect="1"/>
            </p:cNvSpPr>
            <p:nvPr/>
          </p:nvSpPr>
          <p:spPr>
            <a:xfrm>
              <a:off x="6612270" y="5233823"/>
              <a:ext cx="274634" cy="274634"/>
            </a:xfrm>
            <a:custGeom>
              <a:avLst/>
              <a:gdLst>
                <a:gd name="connsiteX0" fmla="*/ 150650 w 301243"/>
                <a:gd name="connsiteY0" fmla="*/ 28 h 301243"/>
                <a:gd name="connsiteX1" fmla="*/ 28 w 301243"/>
                <a:gd name="connsiteY1" fmla="*/ 150650 h 301243"/>
                <a:gd name="connsiteX2" fmla="*/ 150650 w 301243"/>
                <a:gd name="connsiteY2" fmla="*/ 301272 h 301243"/>
                <a:gd name="connsiteX3" fmla="*/ 301272 w 301243"/>
                <a:gd name="connsiteY3" fmla="*/ 150650 h 301243"/>
                <a:gd name="connsiteX4" fmla="*/ 150650 w 301243"/>
                <a:gd name="connsiteY4" fmla="*/ 28 h 301243"/>
                <a:gd name="connsiteX5" fmla="*/ 150650 w 301243"/>
                <a:gd name="connsiteY5" fmla="*/ 272119 h 301243"/>
                <a:gd name="connsiteX6" fmla="*/ 29181 w 301243"/>
                <a:gd name="connsiteY6" fmla="*/ 150650 h 301243"/>
                <a:gd name="connsiteX7" fmla="*/ 150650 w 301243"/>
                <a:gd name="connsiteY7" fmla="*/ 29181 h 301243"/>
                <a:gd name="connsiteX8" fmla="*/ 272119 w 301243"/>
                <a:gd name="connsiteY8" fmla="*/ 150650 h 301243"/>
                <a:gd name="connsiteX9" fmla="*/ 150650 w 301243"/>
                <a:gd name="connsiteY9" fmla="*/ 272119 h 301243"/>
                <a:gd name="connsiteX10" fmla="*/ 212478 w 301243"/>
                <a:gd name="connsiteY10" fmla="*/ 112873 h 301243"/>
                <a:gd name="connsiteX11" fmla="*/ 174701 w 301243"/>
                <a:gd name="connsiteY11" fmla="*/ 150650 h 301243"/>
                <a:gd name="connsiteX12" fmla="*/ 212478 w 301243"/>
                <a:gd name="connsiteY12" fmla="*/ 188427 h 301243"/>
                <a:gd name="connsiteX13" fmla="*/ 212478 w 301243"/>
                <a:gd name="connsiteY13" fmla="*/ 198752 h 301243"/>
                <a:gd name="connsiteX14" fmla="*/ 198752 w 301243"/>
                <a:gd name="connsiteY14" fmla="*/ 212478 h 301243"/>
                <a:gd name="connsiteX15" fmla="*/ 188427 w 301243"/>
                <a:gd name="connsiteY15" fmla="*/ 212478 h 301243"/>
                <a:gd name="connsiteX16" fmla="*/ 150650 w 301243"/>
                <a:gd name="connsiteY16" fmla="*/ 174701 h 301243"/>
                <a:gd name="connsiteX17" fmla="*/ 112873 w 301243"/>
                <a:gd name="connsiteY17" fmla="*/ 212478 h 301243"/>
                <a:gd name="connsiteX18" fmla="*/ 102548 w 301243"/>
                <a:gd name="connsiteY18" fmla="*/ 212478 h 301243"/>
                <a:gd name="connsiteX19" fmla="*/ 88822 w 301243"/>
                <a:gd name="connsiteY19" fmla="*/ 198752 h 301243"/>
                <a:gd name="connsiteX20" fmla="*/ 88822 w 301243"/>
                <a:gd name="connsiteY20" fmla="*/ 188427 h 301243"/>
                <a:gd name="connsiteX21" fmla="*/ 126599 w 301243"/>
                <a:gd name="connsiteY21" fmla="*/ 150650 h 301243"/>
                <a:gd name="connsiteX22" fmla="*/ 88822 w 301243"/>
                <a:gd name="connsiteY22" fmla="*/ 112873 h 301243"/>
                <a:gd name="connsiteX23" fmla="*/ 88822 w 301243"/>
                <a:gd name="connsiteY23" fmla="*/ 102548 h 301243"/>
                <a:gd name="connsiteX24" fmla="*/ 102548 w 301243"/>
                <a:gd name="connsiteY24" fmla="*/ 88822 h 301243"/>
                <a:gd name="connsiteX25" fmla="*/ 112873 w 301243"/>
                <a:gd name="connsiteY25" fmla="*/ 88822 h 301243"/>
                <a:gd name="connsiteX26" fmla="*/ 150650 w 301243"/>
                <a:gd name="connsiteY26" fmla="*/ 126599 h 301243"/>
                <a:gd name="connsiteX27" fmla="*/ 188427 w 301243"/>
                <a:gd name="connsiteY27" fmla="*/ 88822 h 301243"/>
                <a:gd name="connsiteX28" fmla="*/ 198752 w 301243"/>
                <a:gd name="connsiteY28" fmla="*/ 88822 h 301243"/>
                <a:gd name="connsiteX29" fmla="*/ 212478 w 301243"/>
                <a:gd name="connsiteY29" fmla="*/ 102548 h 301243"/>
                <a:gd name="connsiteX30" fmla="*/ 212478 w 301243"/>
                <a:gd name="connsiteY30" fmla="*/ 112873 h 30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1243" h="301243">
                  <a:moveTo>
                    <a:pt x="150650" y="28"/>
                  </a:moveTo>
                  <a:cubicBezTo>
                    <a:pt x="67444" y="28"/>
                    <a:pt x="28" y="67444"/>
                    <a:pt x="28" y="150650"/>
                  </a:cubicBezTo>
                  <a:cubicBezTo>
                    <a:pt x="28" y="233857"/>
                    <a:pt x="67444" y="301272"/>
                    <a:pt x="150650" y="301272"/>
                  </a:cubicBezTo>
                  <a:cubicBezTo>
                    <a:pt x="233857" y="301272"/>
                    <a:pt x="301272" y="233857"/>
                    <a:pt x="301272" y="150650"/>
                  </a:cubicBezTo>
                  <a:cubicBezTo>
                    <a:pt x="301272" y="67444"/>
                    <a:pt x="233857" y="28"/>
                    <a:pt x="150650" y="28"/>
                  </a:cubicBezTo>
                  <a:close/>
                  <a:moveTo>
                    <a:pt x="150650" y="272119"/>
                  </a:moveTo>
                  <a:cubicBezTo>
                    <a:pt x="83539" y="272119"/>
                    <a:pt x="29181" y="217762"/>
                    <a:pt x="29181" y="150650"/>
                  </a:cubicBezTo>
                  <a:cubicBezTo>
                    <a:pt x="29181" y="83539"/>
                    <a:pt x="83539" y="29181"/>
                    <a:pt x="150650" y="29181"/>
                  </a:cubicBezTo>
                  <a:cubicBezTo>
                    <a:pt x="217762" y="29181"/>
                    <a:pt x="272119" y="83539"/>
                    <a:pt x="272119" y="150650"/>
                  </a:cubicBezTo>
                  <a:cubicBezTo>
                    <a:pt x="272119" y="217762"/>
                    <a:pt x="217762" y="272119"/>
                    <a:pt x="150650" y="272119"/>
                  </a:cubicBezTo>
                  <a:close/>
                  <a:moveTo>
                    <a:pt x="212478" y="112873"/>
                  </a:moveTo>
                  <a:lnTo>
                    <a:pt x="174701" y="150650"/>
                  </a:lnTo>
                  <a:lnTo>
                    <a:pt x="212478" y="188427"/>
                  </a:lnTo>
                  <a:cubicBezTo>
                    <a:pt x="215333" y="191282"/>
                    <a:pt x="215333" y="195897"/>
                    <a:pt x="212478" y="198752"/>
                  </a:cubicBezTo>
                  <a:lnTo>
                    <a:pt x="198752" y="212478"/>
                  </a:lnTo>
                  <a:cubicBezTo>
                    <a:pt x="195897" y="215333"/>
                    <a:pt x="191282" y="215333"/>
                    <a:pt x="188427" y="212478"/>
                  </a:cubicBezTo>
                  <a:lnTo>
                    <a:pt x="150650" y="174701"/>
                  </a:lnTo>
                  <a:lnTo>
                    <a:pt x="112873" y="212478"/>
                  </a:lnTo>
                  <a:cubicBezTo>
                    <a:pt x="110019" y="215333"/>
                    <a:pt x="105403" y="215333"/>
                    <a:pt x="102548" y="212478"/>
                  </a:cubicBezTo>
                  <a:lnTo>
                    <a:pt x="88822" y="198752"/>
                  </a:lnTo>
                  <a:cubicBezTo>
                    <a:pt x="85968" y="195897"/>
                    <a:pt x="85968" y="191282"/>
                    <a:pt x="88822" y="188427"/>
                  </a:cubicBezTo>
                  <a:lnTo>
                    <a:pt x="126599" y="150650"/>
                  </a:lnTo>
                  <a:lnTo>
                    <a:pt x="88822" y="112873"/>
                  </a:lnTo>
                  <a:cubicBezTo>
                    <a:pt x="85968" y="110019"/>
                    <a:pt x="85968" y="105403"/>
                    <a:pt x="88822" y="102548"/>
                  </a:cubicBezTo>
                  <a:lnTo>
                    <a:pt x="102548" y="88822"/>
                  </a:lnTo>
                  <a:cubicBezTo>
                    <a:pt x="105403" y="85968"/>
                    <a:pt x="110019" y="85968"/>
                    <a:pt x="112873" y="88822"/>
                  </a:cubicBezTo>
                  <a:lnTo>
                    <a:pt x="150650" y="126599"/>
                  </a:lnTo>
                  <a:lnTo>
                    <a:pt x="188427" y="88822"/>
                  </a:lnTo>
                  <a:cubicBezTo>
                    <a:pt x="191282" y="85968"/>
                    <a:pt x="195897" y="85968"/>
                    <a:pt x="198752" y="88822"/>
                  </a:cubicBezTo>
                  <a:lnTo>
                    <a:pt x="212478" y="102548"/>
                  </a:lnTo>
                  <a:cubicBezTo>
                    <a:pt x="215333" y="105403"/>
                    <a:pt x="215333" y="110019"/>
                    <a:pt x="212478" y="112873"/>
                  </a:cubicBezTo>
                  <a:close/>
                </a:path>
              </a:pathLst>
            </a:custGeom>
            <a:solidFill>
              <a:schemeClr val="accent2"/>
            </a:solidFill>
            <a:ln w="595" cap="flat">
              <a:noFill/>
              <a:prstDash val="solid"/>
              <a:miter/>
            </a:ln>
          </p:spPr>
          <p:txBody>
            <a:bodyPr rtlCol="0" anchor="ctr"/>
            <a:lstStyle/>
            <a:p>
              <a:endParaRPr lang="ja-JP" altLang="en-US" sz="1013"/>
            </a:p>
          </p:txBody>
        </p:sp>
        <p:cxnSp>
          <p:nvCxnSpPr>
            <p:cNvPr id="214" name="直線コネクタ 213">
              <a:extLst>
                <a:ext uri="{FF2B5EF4-FFF2-40B4-BE49-F238E27FC236}">
                  <a16:creationId xmlns:a16="http://schemas.microsoft.com/office/drawing/2014/main" id="{707AD026-F3A2-4FE1-B2B7-A813E963F0BC}"/>
                </a:ext>
              </a:extLst>
            </p:cNvPr>
            <p:cNvCxnSpPr>
              <a:cxnSpLocks/>
              <a:stCxn id="226" idx="2"/>
              <a:endCxn id="233" idx="0"/>
            </p:cNvCxnSpPr>
            <p:nvPr/>
          </p:nvCxnSpPr>
          <p:spPr>
            <a:xfrm flipH="1">
              <a:off x="4724149" y="2323141"/>
              <a:ext cx="1527008" cy="306570"/>
            </a:xfrm>
            <a:prstGeom prst="line">
              <a:avLst/>
            </a:prstGeom>
            <a:ln/>
          </p:spPr>
          <p:style>
            <a:lnRef idx="3">
              <a:schemeClr val="dk1"/>
            </a:lnRef>
            <a:fillRef idx="0">
              <a:schemeClr val="dk1"/>
            </a:fillRef>
            <a:effectRef idx="2">
              <a:schemeClr val="dk1"/>
            </a:effectRef>
            <a:fontRef idx="minor">
              <a:schemeClr val="tx1"/>
            </a:fontRef>
          </p:style>
        </p:cxnSp>
        <p:cxnSp>
          <p:nvCxnSpPr>
            <p:cNvPr id="215" name="直線コネクタ 214">
              <a:extLst>
                <a:ext uri="{FF2B5EF4-FFF2-40B4-BE49-F238E27FC236}">
                  <a16:creationId xmlns:a16="http://schemas.microsoft.com/office/drawing/2014/main" id="{7B5B77AB-8759-45CE-8B29-068AB9E66D36}"/>
                </a:ext>
              </a:extLst>
            </p:cNvPr>
            <p:cNvCxnSpPr>
              <a:cxnSpLocks/>
              <a:stCxn id="226" idx="2"/>
              <a:endCxn id="232" idx="0"/>
            </p:cNvCxnSpPr>
            <p:nvPr/>
          </p:nvCxnSpPr>
          <p:spPr>
            <a:xfrm>
              <a:off x="6251158" y="2323141"/>
              <a:ext cx="0" cy="306570"/>
            </a:xfrm>
            <a:prstGeom prst="line">
              <a:avLst/>
            </a:prstGeom>
          </p:spPr>
          <p:style>
            <a:lnRef idx="3">
              <a:schemeClr val="dk1"/>
            </a:lnRef>
            <a:fillRef idx="0">
              <a:schemeClr val="dk1"/>
            </a:fillRef>
            <a:effectRef idx="2">
              <a:schemeClr val="dk1"/>
            </a:effectRef>
            <a:fontRef idx="minor">
              <a:schemeClr val="tx1"/>
            </a:fontRef>
          </p:style>
        </p:cxnSp>
        <p:cxnSp>
          <p:nvCxnSpPr>
            <p:cNvPr id="216" name="直線コネクタ 215">
              <a:extLst>
                <a:ext uri="{FF2B5EF4-FFF2-40B4-BE49-F238E27FC236}">
                  <a16:creationId xmlns:a16="http://schemas.microsoft.com/office/drawing/2014/main" id="{656EB3CD-C7C9-4959-B695-E98ABE300E7D}"/>
                </a:ext>
              </a:extLst>
            </p:cNvPr>
            <p:cNvCxnSpPr>
              <a:cxnSpLocks/>
              <a:stCxn id="231" idx="0"/>
            </p:cNvCxnSpPr>
            <p:nvPr/>
          </p:nvCxnSpPr>
          <p:spPr>
            <a:xfrm flipH="1" flipV="1">
              <a:off x="6252869" y="2323519"/>
              <a:ext cx="1549069" cy="306192"/>
            </a:xfrm>
            <a:prstGeom prst="line">
              <a:avLst/>
            </a:prstGeom>
          </p:spPr>
          <p:style>
            <a:lnRef idx="3">
              <a:schemeClr val="dk1"/>
            </a:lnRef>
            <a:fillRef idx="0">
              <a:schemeClr val="dk1"/>
            </a:fillRef>
            <a:effectRef idx="2">
              <a:schemeClr val="dk1"/>
            </a:effectRef>
            <a:fontRef idx="minor">
              <a:schemeClr val="tx1"/>
            </a:fontRef>
          </p:style>
        </p:cxnSp>
        <p:cxnSp>
          <p:nvCxnSpPr>
            <p:cNvPr id="217" name="直線コネクタ 216">
              <a:extLst>
                <a:ext uri="{FF2B5EF4-FFF2-40B4-BE49-F238E27FC236}">
                  <a16:creationId xmlns:a16="http://schemas.microsoft.com/office/drawing/2014/main" id="{6C30416F-3832-44A6-AF0B-8542B7A77241}"/>
                </a:ext>
              </a:extLst>
            </p:cNvPr>
            <p:cNvCxnSpPr>
              <a:cxnSpLocks/>
              <a:stCxn id="233" idx="2"/>
              <a:endCxn id="230" idx="0"/>
            </p:cNvCxnSpPr>
            <p:nvPr/>
          </p:nvCxnSpPr>
          <p:spPr>
            <a:xfrm>
              <a:off x="4724149" y="3544344"/>
              <a:ext cx="0" cy="469696"/>
            </a:xfrm>
            <a:prstGeom prst="line">
              <a:avLst/>
            </a:prstGeom>
          </p:spPr>
          <p:style>
            <a:lnRef idx="3">
              <a:schemeClr val="dk1"/>
            </a:lnRef>
            <a:fillRef idx="0">
              <a:schemeClr val="dk1"/>
            </a:fillRef>
            <a:effectRef idx="2">
              <a:schemeClr val="dk1"/>
            </a:effectRef>
            <a:fontRef idx="minor">
              <a:schemeClr val="tx1"/>
            </a:fontRef>
          </p:style>
        </p:cxnSp>
        <p:cxnSp>
          <p:nvCxnSpPr>
            <p:cNvPr id="218" name="直線コネクタ 217">
              <a:extLst>
                <a:ext uri="{FF2B5EF4-FFF2-40B4-BE49-F238E27FC236}">
                  <a16:creationId xmlns:a16="http://schemas.microsoft.com/office/drawing/2014/main" id="{28A5634E-80C2-40E0-B835-F90A0E2806CF}"/>
                </a:ext>
              </a:extLst>
            </p:cNvPr>
            <p:cNvCxnSpPr>
              <a:cxnSpLocks/>
              <a:stCxn id="233" idx="2"/>
              <a:endCxn id="229" idx="0"/>
            </p:cNvCxnSpPr>
            <p:nvPr/>
          </p:nvCxnSpPr>
          <p:spPr>
            <a:xfrm>
              <a:off x="4724149" y="3544344"/>
              <a:ext cx="1527008" cy="469696"/>
            </a:xfrm>
            <a:prstGeom prst="line">
              <a:avLst/>
            </a:prstGeom>
          </p:spPr>
          <p:style>
            <a:lnRef idx="3">
              <a:schemeClr val="dk1"/>
            </a:lnRef>
            <a:fillRef idx="0">
              <a:schemeClr val="dk1"/>
            </a:fillRef>
            <a:effectRef idx="2">
              <a:schemeClr val="dk1"/>
            </a:effectRef>
            <a:fontRef idx="minor">
              <a:schemeClr val="tx1"/>
            </a:fontRef>
          </p:style>
        </p:cxnSp>
        <p:cxnSp>
          <p:nvCxnSpPr>
            <p:cNvPr id="219" name="直線コネクタ 218">
              <a:extLst>
                <a:ext uri="{FF2B5EF4-FFF2-40B4-BE49-F238E27FC236}">
                  <a16:creationId xmlns:a16="http://schemas.microsoft.com/office/drawing/2014/main" id="{9452B905-A44D-4DA2-9B78-0BD4CF4F8B8B}"/>
                </a:ext>
              </a:extLst>
            </p:cNvPr>
            <p:cNvCxnSpPr>
              <a:cxnSpLocks/>
              <a:stCxn id="232" idx="2"/>
            </p:cNvCxnSpPr>
            <p:nvPr/>
          </p:nvCxnSpPr>
          <p:spPr>
            <a:xfrm flipH="1">
              <a:off x="4693670" y="3544344"/>
              <a:ext cx="1557488" cy="477081"/>
            </a:xfrm>
            <a:prstGeom prst="line">
              <a:avLst/>
            </a:prstGeom>
          </p:spPr>
          <p:style>
            <a:lnRef idx="3">
              <a:schemeClr val="dk1"/>
            </a:lnRef>
            <a:fillRef idx="0">
              <a:schemeClr val="dk1"/>
            </a:fillRef>
            <a:effectRef idx="2">
              <a:schemeClr val="dk1"/>
            </a:effectRef>
            <a:fontRef idx="minor">
              <a:schemeClr val="tx1"/>
            </a:fontRef>
          </p:style>
        </p:cxnSp>
        <p:cxnSp>
          <p:nvCxnSpPr>
            <p:cNvPr id="220" name="直線コネクタ 219">
              <a:extLst>
                <a:ext uri="{FF2B5EF4-FFF2-40B4-BE49-F238E27FC236}">
                  <a16:creationId xmlns:a16="http://schemas.microsoft.com/office/drawing/2014/main" id="{13439A81-F7EE-41D7-B6CB-09C91CBC79B0}"/>
                </a:ext>
              </a:extLst>
            </p:cNvPr>
            <p:cNvCxnSpPr>
              <a:cxnSpLocks/>
              <a:endCxn id="228" idx="0"/>
            </p:cNvCxnSpPr>
            <p:nvPr/>
          </p:nvCxnSpPr>
          <p:spPr>
            <a:xfrm>
              <a:off x="6258119" y="3543208"/>
              <a:ext cx="1543820" cy="470833"/>
            </a:xfrm>
            <a:prstGeom prst="line">
              <a:avLst/>
            </a:prstGeom>
          </p:spPr>
          <p:style>
            <a:lnRef idx="3">
              <a:schemeClr val="dk1"/>
            </a:lnRef>
            <a:fillRef idx="0">
              <a:schemeClr val="dk1"/>
            </a:fillRef>
            <a:effectRef idx="2">
              <a:schemeClr val="dk1"/>
            </a:effectRef>
            <a:fontRef idx="minor">
              <a:schemeClr val="tx1"/>
            </a:fontRef>
          </p:style>
        </p:cxnSp>
        <p:cxnSp>
          <p:nvCxnSpPr>
            <p:cNvPr id="221" name="直線コネクタ 220">
              <a:extLst>
                <a:ext uri="{FF2B5EF4-FFF2-40B4-BE49-F238E27FC236}">
                  <a16:creationId xmlns:a16="http://schemas.microsoft.com/office/drawing/2014/main" id="{CD08EE15-001C-4C42-B142-8095B32ED503}"/>
                </a:ext>
              </a:extLst>
            </p:cNvPr>
            <p:cNvCxnSpPr>
              <a:cxnSpLocks/>
              <a:stCxn id="231" idx="2"/>
              <a:endCxn id="229" idx="0"/>
            </p:cNvCxnSpPr>
            <p:nvPr/>
          </p:nvCxnSpPr>
          <p:spPr>
            <a:xfrm flipH="1">
              <a:off x="6251158" y="3544344"/>
              <a:ext cx="1550781" cy="469696"/>
            </a:xfrm>
            <a:prstGeom prst="line">
              <a:avLst/>
            </a:prstGeom>
          </p:spPr>
          <p:style>
            <a:lnRef idx="3">
              <a:schemeClr val="dk1"/>
            </a:lnRef>
            <a:fillRef idx="0">
              <a:schemeClr val="dk1"/>
            </a:fillRef>
            <a:effectRef idx="2">
              <a:schemeClr val="dk1"/>
            </a:effectRef>
            <a:fontRef idx="minor">
              <a:schemeClr val="tx1"/>
            </a:fontRef>
          </p:style>
        </p:cxnSp>
        <p:cxnSp>
          <p:nvCxnSpPr>
            <p:cNvPr id="222" name="直線コネクタ 221">
              <a:extLst>
                <a:ext uri="{FF2B5EF4-FFF2-40B4-BE49-F238E27FC236}">
                  <a16:creationId xmlns:a16="http://schemas.microsoft.com/office/drawing/2014/main" id="{7669A2B3-8594-445C-A7B0-213245DA884D}"/>
                </a:ext>
              </a:extLst>
            </p:cNvPr>
            <p:cNvCxnSpPr>
              <a:cxnSpLocks/>
              <a:stCxn id="231" idx="2"/>
              <a:endCxn id="228" idx="0"/>
            </p:cNvCxnSpPr>
            <p:nvPr/>
          </p:nvCxnSpPr>
          <p:spPr>
            <a:xfrm>
              <a:off x="7801938" y="3544344"/>
              <a:ext cx="0" cy="469696"/>
            </a:xfrm>
            <a:prstGeom prst="line">
              <a:avLst/>
            </a:prstGeom>
          </p:spPr>
          <p:style>
            <a:lnRef idx="3">
              <a:schemeClr val="dk1"/>
            </a:lnRef>
            <a:fillRef idx="0">
              <a:schemeClr val="dk1"/>
            </a:fillRef>
            <a:effectRef idx="2">
              <a:schemeClr val="dk1"/>
            </a:effectRef>
            <a:fontRef idx="minor">
              <a:schemeClr val="tx1"/>
            </a:fontRef>
          </p:style>
        </p:cxnSp>
        <p:cxnSp>
          <p:nvCxnSpPr>
            <p:cNvPr id="223" name="直線コネクタ 222">
              <a:extLst>
                <a:ext uri="{FF2B5EF4-FFF2-40B4-BE49-F238E27FC236}">
                  <a16:creationId xmlns:a16="http://schemas.microsoft.com/office/drawing/2014/main" id="{4091A3EE-BF88-4350-ACD8-21BEC9A01003}"/>
                </a:ext>
              </a:extLst>
            </p:cNvPr>
            <p:cNvCxnSpPr>
              <a:cxnSpLocks/>
              <a:stCxn id="230" idx="2"/>
              <a:endCxn id="227" idx="0"/>
            </p:cNvCxnSpPr>
            <p:nvPr/>
          </p:nvCxnSpPr>
          <p:spPr>
            <a:xfrm>
              <a:off x="4724149" y="4928673"/>
              <a:ext cx="1527008" cy="305150"/>
            </a:xfrm>
            <a:prstGeom prst="line">
              <a:avLst/>
            </a:prstGeom>
          </p:spPr>
          <p:style>
            <a:lnRef idx="3">
              <a:schemeClr val="dk1"/>
            </a:lnRef>
            <a:fillRef idx="0">
              <a:schemeClr val="dk1"/>
            </a:fillRef>
            <a:effectRef idx="2">
              <a:schemeClr val="dk1"/>
            </a:effectRef>
            <a:fontRef idx="minor">
              <a:schemeClr val="tx1"/>
            </a:fontRef>
          </p:style>
        </p:cxnSp>
        <p:cxnSp>
          <p:nvCxnSpPr>
            <p:cNvPr id="224" name="直線コネクタ 223">
              <a:extLst>
                <a:ext uri="{FF2B5EF4-FFF2-40B4-BE49-F238E27FC236}">
                  <a16:creationId xmlns:a16="http://schemas.microsoft.com/office/drawing/2014/main" id="{0095A5A8-E2ED-4AE6-8BDB-3DD007BDB55E}"/>
                </a:ext>
              </a:extLst>
            </p:cNvPr>
            <p:cNvCxnSpPr>
              <a:cxnSpLocks/>
              <a:stCxn id="229" idx="2"/>
              <a:endCxn id="227" idx="0"/>
            </p:cNvCxnSpPr>
            <p:nvPr/>
          </p:nvCxnSpPr>
          <p:spPr>
            <a:xfrm>
              <a:off x="6251158" y="4928673"/>
              <a:ext cx="0" cy="305150"/>
            </a:xfrm>
            <a:prstGeom prst="line">
              <a:avLst/>
            </a:prstGeom>
          </p:spPr>
          <p:style>
            <a:lnRef idx="3">
              <a:schemeClr val="dk1"/>
            </a:lnRef>
            <a:fillRef idx="0">
              <a:schemeClr val="dk1"/>
            </a:fillRef>
            <a:effectRef idx="2">
              <a:schemeClr val="dk1"/>
            </a:effectRef>
            <a:fontRef idx="minor">
              <a:schemeClr val="tx1"/>
            </a:fontRef>
          </p:style>
        </p:cxnSp>
        <p:cxnSp>
          <p:nvCxnSpPr>
            <p:cNvPr id="225" name="直線コネクタ 224">
              <a:extLst>
                <a:ext uri="{FF2B5EF4-FFF2-40B4-BE49-F238E27FC236}">
                  <a16:creationId xmlns:a16="http://schemas.microsoft.com/office/drawing/2014/main" id="{EA3B470A-2B22-48EF-9A51-1682D0DA30E4}"/>
                </a:ext>
              </a:extLst>
            </p:cNvPr>
            <p:cNvCxnSpPr>
              <a:cxnSpLocks/>
              <a:stCxn id="228" idx="2"/>
              <a:endCxn id="227" idx="0"/>
            </p:cNvCxnSpPr>
            <p:nvPr/>
          </p:nvCxnSpPr>
          <p:spPr>
            <a:xfrm flipH="1">
              <a:off x="6251158" y="4928673"/>
              <a:ext cx="1550781" cy="305150"/>
            </a:xfrm>
            <a:prstGeom prst="line">
              <a:avLst/>
            </a:prstGeom>
          </p:spPr>
          <p:style>
            <a:lnRef idx="3">
              <a:schemeClr val="dk1"/>
            </a:lnRef>
            <a:fillRef idx="0">
              <a:schemeClr val="dk1"/>
            </a:fillRef>
            <a:effectRef idx="2">
              <a:schemeClr val="dk1"/>
            </a:effectRef>
            <a:fontRef idx="minor">
              <a:schemeClr val="tx1"/>
            </a:fontRef>
          </p:style>
        </p:cxnSp>
        <p:pic>
          <p:nvPicPr>
            <p:cNvPr id="226" name="グラフィックス 225">
              <a:extLst>
                <a:ext uri="{FF2B5EF4-FFF2-40B4-BE49-F238E27FC236}">
                  <a16:creationId xmlns:a16="http://schemas.microsoft.com/office/drawing/2014/main" id="{956B00D7-C7FA-46B2-9051-9D33255961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3078" y="1408508"/>
              <a:ext cx="716158" cy="914633"/>
            </a:xfrm>
            <a:prstGeom prst="rect">
              <a:avLst/>
            </a:prstGeom>
          </p:spPr>
        </p:pic>
        <p:pic>
          <p:nvPicPr>
            <p:cNvPr id="227" name="グラフィックス 226">
              <a:extLst>
                <a:ext uri="{FF2B5EF4-FFF2-40B4-BE49-F238E27FC236}">
                  <a16:creationId xmlns:a16="http://schemas.microsoft.com/office/drawing/2014/main" id="{EEA23977-A69B-4FD1-9BD1-996D8C838B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3078" y="5233823"/>
              <a:ext cx="716158" cy="914633"/>
            </a:xfrm>
            <a:prstGeom prst="rect">
              <a:avLst/>
            </a:prstGeom>
          </p:spPr>
        </p:pic>
        <p:pic>
          <p:nvPicPr>
            <p:cNvPr id="228" name="グラフィックス 227">
              <a:extLst>
                <a:ext uri="{FF2B5EF4-FFF2-40B4-BE49-F238E27FC236}">
                  <a16:creationId xmlns:a16="http://schemas.microsoft.com/office/drawing/2014/main" id="{3A96F177-EEF6-4D57-907B-9C6179C651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3859" y="4014040"/>
              <a:ext cx="716158" cy="914633"/>
            </a:xfrm>
            <a:prstGeom prst="rect">
              <a:avLst/>
            </a:prstGeom>
          </p:spPr>
        </p:pic>
        <p:pic>
          <p:nvPicPr>
            <p:cNvPr id="229" name="グラフィックス 228">
              <a:extLst>
                <a:ext uri="{FF2B5EF4-FFF2-40B4-BE49-F238E27FC236}">
                  <a16:creationId xmlns:a16="http://schemas.microsoft.com/office/drawing/2014/main" id="{EFC76441-6C5B-4A79-B7AB-D305853DF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3078" y="4014040"/>
              <a:ext cx="716158" cy="914633"/>
            </a:xfrm>
            <a:prstGeom prst="rect">
              <a:avLst/>
            </a:prstGeom>
          </p:spPr>
        </p:pic>
        <p:pic>
          <p:nvPicPr>
            <p:cNvPr id="230" name="グラフィックス 229">
              <a:extLst>
                <a:ext uri="{FF2B5EF4-FFF2-40B4-BE49-F238E27FC236}">
                  <a16:creationId xmlns:a16="http://schemas.microsoft.com/office/drawing/2014/main" id="{0DFB182C-08D0-4B09-B613-4E7AB68E52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6070" y="4014040"/>
              <a:ext cx="716158" cy="914633"/>
            </a:xfrm>
            <a:prstGeom prst="rect">
              <a:avLst/>
            </a:prstGeom>
          </p:spPr>
        </p:pic>
        <p:pic>
          <p:nvPicPr>
            <p:cNvPr id="231" name="グラフィックス 230">
              <a:extLst>
                <a:ext uri="{FF2B5EF4-FFF2-40B4-BE49-F238E27FC236}">
                  <a16:creationId xmlns:a16="http://schemas.microsoft.com/office/drawing/2014/main" id="{685C2221-5F96-40D8-9D1A-717DBA3358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3859" y="2629711"/>
              <a:ext cx="716158" cy="914633"/>
            </a:xfrm>
            <a:prstGeom prst="rect">
              <a:avLst/>
            </a:prstGeom>
          </p:spPr>
        </p:pic>
        <p:pic>
          <p:nvPicPr>
            <p:cNvPr id="232" name="グラフィックス 231">
              <a:extLst>
                <a:ext uri="{FF2B5EF4-FFF2-40B4-BE49-F238E27FC236}">
                  <a16:creationId xmlns:a16="http://schemas.microsoft.com/office/drawing/2014/main" id="{B2E8D5B0-D702-4831-8C46-AAB6E70280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3078" y="2629711"/>
              <a:ext cx="716158" cy="914633"/>
            </a:xfrm>
            <a:prstGeom prst="rect">
              <a:avLst/>
            </a:prstGeom>
          </p:spPr>
        </p:pic>
        <p:pic>
          <p:nvPicPr>
            <p:cNvPr id="233" name="グラフィックス 232">
              <a:extLst>
                <a:ext uri="{FF2B5EF4-FFF2-40B4-BE49-F238E27FC236}">
                  <a16:creationId xmlns:a16="http://schemas.microsoft.com/office/drawing/2014/main" id="{08DEBA7F-9BB5-4C54-B9DD-5E78CC228A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6070" y="2629711"/>
              <a:ext cx="716158" cy="914633"/>
            </a:xfrm>
            <a:prstGeom prst="rect">
              <a:avLst/>
            </a:prstGeom>
          </p:spPr>
        </p:pic>
        <p:sp>
          <p:nvSpPr>
            <p:cNvPr id="234" name="テキスト ボックス 233">
              <a:extLst>
                <a:ext uri="{FF2B5EF4-FFF2-40B4-BE49-F238E27FC236}">
                  <a16:creationId xmlns:a16="http://schemas.microsoft.com/office/drawing/2014/main" id="{081E8BA2-7E2B-4461-9BD7-860A5C0D7261}"/>
                </a:ext>
              </a:extLst>
            </p:cNvPr>
            <p:cNvSpPr txBox="1"/>
            <p:nvPr/>
          </p:nvSpPr>
          <p:spPr>
            <a:xfrm>
              <a:off x="4368874" y="4295154"/>
              <a:ext cx="716174"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B</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sp>
          <p:nvSpPr>
            <p:cNvPr id="235" name="テキスト ボックス 234">
              <a:extLst>
                <a:ext uri="{FF2B5EF4-FFF2-40B4-BE49-F238E27FC236}">
                  <a16:creationId xmlns:a16="http://schemas.microsoft.com/office/drawing/2014/main" id="{0589AC97-8396-4C69-A549-A5CF040EA6F0}"/>
                </a:ext>
              </a:extLst>
            </p:cNvPr>
            <p:cNvSpPr txBox="1"/>
            <p:nvPr/>
          </p:nvSpPr>
          <p:spPr>
            <a:xfrm>
              <a:off x="7443859" y="4295153"/>
              <a:ext cx="716158" cy="584775"/>
            </a:xfrm>
            <a:prstGeom prst="rect">
              <a:avLst/>
            </a:prstGeom>
            <a:noFill/>
            <a:ln>
              <a:noFill/>
            </a:ln>
          </p:spPr>
          <p:txBody>
            <a:bodyPr wrap="square" rtlCol="0">
              <a:spAutoFit/>
            </a:bodyPr>
            <a:lstStyle/>
            <a:p>
              <a:pPr algn="ctr"/>
              <a:r>
                <a:rPr lang="en-US" altLang="ja-JP" sz="3200" dirty="0">
                  <a:ln w="25400">
                    <a:noFill/>
                  </a:ln>
                  <a:solidFill>
                    <a:schemeClr val="accent1"/>
                  </a:solidFill>
                  <a:latin typeface="Arial Rounded MT Bold" panose="020F0704030504030204" pitchFamily="34" charset="0"/>
                  <a:ea typeface="游ゴシック" panose="020B0400000000000000" pitchFamily="50" charset="-128"/>
                </a:rPr>
                <a:t>C</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sp>
          <p:nvSpPr>
            <p:cNvPr id="236" name="テキスト ボックス 235">
              <a:extLst>
                <a:ext uri="{FF2B5EF4-FFF2-40B4-BE49-F238E27FC236}">
                  <a16:creationId xmlns:a16="http://schemas.microsoft.com/office/drawing/2014/main" id="{62593E0C-BA15-4790-AB70-F43AD0F1CEC9}"/>
                </a:ext>
              </a:extLst>
            </p:cNvPr>
            <p:cNvSpPr txBox="1"/>
            <p:nvPr/>
          </p:nvSpPr>
          <p:spPr>
            <a:xfrm>
              <a:off x="4372843" y="2915798"/>
              <a:ext cx="706364" cy="584775"/>
            </a:xfrm>
            <a:prstGeom prst="rect">
              <a:avLst/>
            </a:prstGeom>
            <a:noFill/>
            <a:ln>
              <a:noFill/>
            </a:ln>
          </p:spPr>
          <p:txBody>
            <a:bodyPr wrap="square" rtlCol="0">
              <a:spAutoFit/>
            </a:bodyPr>
            <a:lstStyle/>
            <a:p>
              <a:pPr algn="ctr"/>
              <a:r>
                <a:rPr kumimoji="1" lang="en-US" altLang="ja-JP" sz="3200" dirty="0">
                  <a:ln w="25400">
                    <a:noFill/>
                  </a:ln>
                  <a:solidFill>
                    <a:schemeClr val="accent1"/>
                  </a:solidFill>
                  <a:latin typeface="Arial Rounded MT Bold" panose="020F0704030504030204" pitchFamily="34" charset="0"/>
                  <a:ea typeface="游ゴシック" panose="020B0400000000000000" pitchFamily="50" charset="-128"/>
                </a:rPr>
                <a:t>A</a:t>
              </a:r>
              <a:endParaRPr kumimoji="1" lang="ja-JP" altLang="en-US" sz="3200" dirty="0">
                <a:ln w="25400">
                  <a:noFill/>
                </a:ln>
                <a:solidFill>
                  <a:schemeClr val="accent1"/>
                </a:solidFill>
                <a:latin typeface="Arial Rounded MT Bold" panose="020F0704030504030204" pitchFamily="34" charset="0"/>
                <a:ea typeface="游ゴシック" panose="020B0400000000000000" pitchFamily="50" charset="-128"/>
              </a:endParaRPr>
            </a:p>
          </p:txBody>
        </p:sp>
      </p:grpSp>
    </p:spTree>
    <p:extLst>
      <p:ext uri="{BB962C8B-B14F-4D97-AF65-F5344CB8AC3E}">
        <p14:creationId xmlns:p14="http://schemas.microsoft.com/office/powerpoint/2010/main" val="230008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7A00D-8279-4E8A-9DF2-62FFE14B744A}"/>
              </a:ext>
            </a:extLst>
          </p:cNvPr>
          <p:cNvSpPr>
            <a:spLocks noGrp="1"/>
          </p:cNvSpPr>
          <p:nvPr>
            <p:ph type="title"/>
          </p:nvPr>
        </p:nvSpPr>
        <p:spPr/>
        <p:txBody>
          <a:bodyPr/>
          <a:lstStyle/>
          <a:p>
            <a:r>
              <a:rPr kumimoji="1" lang="ja-JP" altLang="en-US" dirty="0"/>
              <a:t>実装と評価実験</a:t>
            </a:r>
          </a:p>
        </p:txBody>
      </p:sp>
      <p:sp>
        <p:nvSpPr>
          <p:cNvPr id="3" name="スライド番号プレースホルダー 2">
            <a:extLst>
              <a:ext uri="{FF2B5EF4-FFF2-40B4-BE49-F238E27FC236}">
                <a16:creationId xmlns:a16="http://schemas.microsoft.com/office/drawing/2014/main" id="{22C99473-F742-4962-908F-87E1EB3EC055}"/>
              </a:ext>
            </a:extLst>
          </p:cNvPr>
          <p:cNvSpPr>
            <a:spLocks noGrp="1"/>
          </p:cNvSpPr>
          <p:nvPr>
            <p:ph type="sldNum" sz="quarter" idx="12"/>
          </p:nvPr>
        </p:nvSpPr>
        <p:spPr/>
        <p:txBody>
          <a:bodyPr/>
          <a:lstStyle/>
          <a:p>
            <a:fld id="{FCCCCD99-7850-46CD-A60D-C694BF572B17}" type="slidenum">
              <a:rPr lang="ja-JP" altLang="en-US" smtClean="0"/>
              <a:pPr/>
              <a:t>8</a:t>
            </a:fld>
            <a:endParaRPr lang="ja-JP" altLang="en-US" dirty="0"/>
          </a:p>
        </p:txBody>
      </p:sp>
      <p:sp>
        <p:nvSpPr>
          <p:cNvPr id="4" name="コンテンツ プレースホルダー 3">
            <a:extLst>
              <a:ext uri="{FF2B5EF4-FFF2-40B4-BE49-F238E27FC236}">
                <a16:creationId xmlns:a16="http://schemas.microsoft.com/office/drawing/2014/main" id="{79195DF0-0572-4D2E-9DB8-04B0529C2DDA}"/>
              </a:ext>
            </a:extLst>
          </p:cNvPr>
          <p:cNvSpPr>
            <a:spLocks noGrp="1"/>
          </p:cNvSpPr>
          <p:nvPr>
            <p:ph sz="quarter" idx="13"/>
          </p:nvPr>
        </p:nvSpPr>
        <p:spPr/>
        <p:txBody>
          <a:bodyPr/>
          <a:lstStyle/>
          <a:p>
            <a:r>
              <a:rPr lang="ja-JP" altLang="en-US" dirty="0"/>
              <a:t>実装</a:t>
            </a:r>
            <a:endParaRPr lang="en-US" altLang="ja-JP" dirty="0"/>
          </a:p>
          <a:p>
            <a:pPr marL="504000" lvl="1" indent="0">
              <a:spcBef>
                <a:spcPts val="0"/>
              </a:spcBef>
              <a:buNone/>
            </a:pPr>
            <a:r>
              <a:rPr lang="en-US" altLang="ja-JP" dirty="0"/>
              <a:t>kGenProg</a:t>
            </a:r>
            <a:r>
              <a:rPr lang="en-US" altLang="ja-JP" baseline="30000" dirty="0"/>
              <a:t> [5]</a:t>
            </a:r>
            <a:r>
              <a:rPr lang="ja-JP" altLang="en-US" dirty="0"/>
              <a:t>を拡張して実装</a:t>
            </a:r>
            <a:endParaRPr lang="en-US" altLang="ja-JP" dirty="0"/>
          </a:p>
          <a:p>
            <a:pPr>
              <a:spcBef>
                <a:spcPts val="1200"/>
              </a:spcBef>
            </a:pPr>
            <a:r>
              <a:rPr lang="ja-JP" altLang="en-US" dirty="0"/>
              <a:t>実験設定</a:t>
            </a:r>
            <a:endParaRPr lang="en-US" altLang="ja-JP" dirty="0"/>
          </a:p>
          <a:p>
            <a:pPr lvl="1">
              <a:spcBef>
                <a:spcPts val="0"/>
              </a:spcBef>
            </a:pPr>
            <a:r>
              <a:rPr lang="ja-JP" altLang="en-US" dirty="0"/>
              <a:t>従来手法</a:t>
            </a:r>
            <a:r>
              <a:rPr lang="en-US" altLang="ja-JP" dirty="0"/>
              <a:t>: </a:t>
            </a:r>
            <a:r>
              <a:rPr lang="ja-JP" altLang="en-US" dirty="0"/>
              <a:t>拡張前の</a:t>
            </a:r>
            <a:r>
              <a:rPr lang="en-US" altLang="ja-JP" dirty="0"/>
              <a:t>kGenProg</a:t>
            </a:r>
          </a:p>
          <a:p>
            <a:pPr lvl="1">
              <a:spcBef>
                <a:spcPts val="0"/>
              </a:spcBef>
            </a:pPr>
            <a:r>
              <a:rPr lang="ja-JP" altLang="en-US" dirty="0"/>
              <a:t>題材</a:t>
            </a:r>
            <a:r>
              <a:rPr lang="en-US" altLang="ja-JP" dirty="0"/>
              <a:t>: AtCoder Beginner Contest 100</a:t>
            </a:r>
            <a:r>
              <a:rPr lang="ja-JP" altLang="en-US" dirty="0"/>
              <a:t>点問題 </a:t>
            </a:r>
            <a:r>
              <a:rPr lang="en-US" altLang="ja-JP" dirty="0"/>
              <a:t>80</a:t>
            </a:r>
            <a:r>
              <a:rPr lang="ja-JP" altLang="en-US" dirty="0"/>
              <a:t>問</a:t>
            </a:r>
            <a:endParaRPr lang="en-US" altLang="ja-JP" dirty="0"/>
          </a:p>
          <a:p>
            <a:pPr lvl="1">
              <a:spcBef>
                <a:spcPts val="0"/>
              </a:spcBef>
            </a:pPr>
            <a:r>
              <a:rPr lang="ja-JP" altLang="en-US" dirty="0"/>
              <a:t>評価指標</a:t>
            </a:r>
            <a:r>
              <a:rPr lang="en-US" altLang="ja-JP" dirty="0"/>
              <a:t>: </a:t>
            </a:r>
            <a:r>
              <a:rPr lang="ja-JP" altLang="en-US" dirty="0"/>
              <a:t>成功した題材</a:t>
            </a:r>
            <a:r>
              <a:rPr lang="ja-JP" altLang="en-US" spc="300" dirty="0"/>
              <a:t>数と</a:t>
            </a:r>
            <a:r>
              <a:rPr lang="ja-JP" altLang="en-US" dirty="0"/>
              <a:t>生成にかかる時間</a:t>
            </a:r>
            <a:endParaRPr lang="en-US" altLang="ja-JP" dirty="0"/>
          </a:p>
          <a:p>
            <a:pPr lvl="1">
              <a:spcBef>
                <a:spcPts val="0"/>
              </a:spcBef>
            </a:pPr>
            <a:r>
              <a:rPr lang="ja-JP" altLang="en-US" dirty="0"/>
              <a:t>試行回数</a:t>
            </a:r>
            <a:r>
              <a:rPr lang="en-US" altLang="ja-JP" dirty="0"/>
              <a:t>: 10</a:t>
            </a:r>
            <a:r>
              <a:rPr lang="ja-JP" altLang="en-US" dirty="0"/>
              <a:t>回</a:t>
            </a:r>
            <a:endParaRPr lang="en-US" altLang="ja-JP" dirty="0"/>
          </a:p>
        </p:txBody>
      </p:sp>
      <p:sp>
        <p:nvSpPr>
          <p:cNvPr id="5" name="テキスト ボックス 4">
            <a:extLst>
              <a:ext uri="{FF2B5EF4-FFF2-40B4-BE49-F238E27FC236}">
                <a16:creationId xmlns:a16="http://schemas.microsoft.com/office/drawing/2014/main" id="{EDB45E30-FCE9-4CF8-87F1-A322E58FD6C7}"/>
              </a:ext>
            </a:extLst>
          </p:cNvPr>
          <p:cNvSpPr txBox="1"/>
          <p:nvPr/>
        </p:nvSpPr>
        <p:spPr>
          <a:xfrm>
            <a:off x="360000" y="6438512"/>
            <a:ext cx="7699994" cy="276999"/>
          </a:xfrm>
          <a:prstGeom prst="rect">
            <a:avLst/>
          </a:prstGeom>
          <a:noFill/>
        </p:spPr>
        <p:txBody>
          <a:bodyPr wrap="square" rtlCol="0">
            <a:spAutoFit/>
          </a:bodyPr>
          <a:lstStyle/>
          <a:p>
            <a:r>
              <a:rPr lang="en-US" altLang="ja-JP" sz="1200" dirty="0"/>
              <a:t>[5] kGenProg: A High-Performance, High-Extensibility and High-Portability APR System Y. Higo, et al</a:t>
            </a:r>
            <a:endParaRPr kumimoji="1" lang="ja-JP" altLang="en-US" sz="1200" dirty="0"/>
          </a:p>
        </p:txBody>
      </p:sp>
    </p:spTree>
    <p:extLst>
      <p:ext uri="{BB962C8B-B14F-4D97-AF65-F5344CB8AC3E}">
        <p14:creationId xmlns:p14="http://schemas.microsoft.com/office/powerpoint/2010/main" val="1271555620"/>
      </p:ext>
    </p:extLst>
  </p:cSld>
  <p:clrMapOvr>
    <a:masterClrMapping/>
  </p:clrMapOvr>
</p:sld>
</file>

<file path=ppt/theme/theme1.xml><?xml version="1.0" encoding="utf-8"?>
<a:theme xmlns:a="http://schemas.openxmlformats.org/drawingml/2006/main" name="1_デザインの設定">
  <a:themeElements>
    <a:clrScheme name="伝わるデザイン">
      <a:dk1>
        <a:srgbClr val="000000"/>
      </a:dk1>
      <a:lt1>
        <a:srgbClr val="FFFFFF"/>
      </a:lt1>
      <a:dk2>
        <a:srgbClr val="84919E"/>
      </a:dk2>
      <a:lt2>
        <a:srgbClr val="C8C8CB"/>
      </a:lt2>
      <a:accent1>
        <a:srgbClr val="296FBC"/>
      </a:accent1>
      <a:accent2>
        <a:srgbClr val="CB360D"/>
      </a:accent2>
      <a:accent3>
        <a:srgbClr val="A54675"/>
      </a:accent3>
      <a:accent4>
        <a:srgbClr val="E1AA13"/>
      </a:accent4>
      <a:accent5>
        <a:srgbClr val="138BAE"/>
      </a:accent5>
      <a:accent6>
        <a:srgbClr val="3D9435"/>
      </a:accent6>
      <a:hlink>
        <a:srgbClr val="005AFF"/>
      </a:hlink>
      <a:folHlink>
        <a:srgbClr val="990099"/>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1"/>
          </a:solidFill>
        </a:ln>
      </a:spPr>
      <a:bodyPr rtlCol="0" anchor="ctr"/>
      <a:lstStyle>
        <a:defPPr algn="ctr">
          <a:defRPr kumimoji="1" sz="2800" b="1" dirty="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headEnd type="none" w="med" len="med"/>
          <a:tailEnd type="none" w="med" len="med"/>
        </a:ln>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伝わるデザイン">
      <a:dk1>
        <a:srgbClr val="000000"/>
      </a:dk1>
      <a:lt1>
        <a:srgbClr val="FFFFFF"/>
      </a:lt1>
      <a:dk2>
        <a:srgbClr val="84919E"/>
      </a:dk2>
      <a:lt2>
        <a:srgbClr val="C8C8CB"/>
      </a:lt2>
      <a:accent1>
        <a:srgbClr val="296FBC"/>
      </a:accent1>
      <a:accent2>
        <a:srgbClr val="CB360D"/>
      </a:accent2>
      <a:accent3>
        <a:srgbClr val="A54675"/>
      </a:accent3>
      <a:accent4>
        <a:srgbClr val="E1AA13"/>
      </a:accent4>
      <a:accent5>
        <a:srgbClr val="138BAE"/>
      </a:accent5>
      <a:accent6>
        <a:srgbClr val="3D9435"/>
      </a:accent6>
      <a:hlink>
        <a:srgbClr val="005AFF"/>
      </a:hlink>
      <a:folHlink>
        <a:srgbClr val="990099"/>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5609</TotalTime>
  <Words>864</Words>
  <Application>Microsoft Office PowerPoint</Application>
  <PresentationFormat>画面に合わせる (4:3)</PresentationFormat>
  <Paragraphs>220</Paragraphs>
  <Slides>20</Slides>
  <Notes>14</Notes>
  <HiddenSlides>8</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20</vt:i4>
      </vt:variant>
    </vt:vector>
  </HeadingPairs>
  <TitlesOfParts>
    <vt:vector size="32" baseType="lpstr">
      <vt:lpstr>Spica Neue P</vt:lpstr>
      <vt:lpstr>游ゴシック</vt:lpstr>
      <vt:lpstr>游ゴシック Light</vt:lpstr>
      <vt:lpstr>游ゴシック Medium</vt:lpstr>
      <vt:lpstr>Arial</vt:lpstr>
      <vt:lpstr>Arial Rounded MT Bold</vt:lpstr>
      <vt:lpstr>Calibri</vt:lpstr>
      <vt:lpstr>Cambria Math</vt:lpstr>
      <vt:lpstr>Consolas</vt:lpstr>
      <vt:lpstr>Wingdings</vt:lpstr>
      <vt:lpstr>1_デザインの設定</vt:lpstr>
      <vt:lpstr>デザインの設定</vt:lpstr>
      <vt:lpstr>自動プログラム生成における 探索効率向上を目的とした 多目的遺伝的アルゴリズムの適用と評価</vt:lpstr>
      <vt:lpstr>自動プログラム生成 (APG)</vt:lpstr>
      <vt:lpstr>自動プログラム生成 (APG)</vt:lpstr>
      <vt:lpstr>生成と検証に基づく探索的APG</vt:lpstr>
      <vt:lpstr>既存手法の課題</vt:lpstr>
      <vt:lpstr>目的と提案手法</vt:lpstr>
      <vt:lpstr>提案手法 | 選択基準</vt:lpstr>
      <vt:lpstr>提案手法 | 選択方法</vt:lpstr>
      <vt:lpstr>実装と評価実験</vt:lpstr>
      <vt:lpstr>実験結果 | 成功した題材数</vt:lpstr>
      <vt:lpstr>実験結果 | 生成時間</vt:lpstr>
      <vt:lpstr>まとめと今後の課題</vt:lpstr>
      <vt:lpstr>実験題材 | ABC135</vt:lpstr>
      <vt:lpstr>実験題材 | ABC120 ABC152</vt:lpstr>
      <vt:lpstr>PowerPoint プレゼンテーション</vt:lpstr>
      <vt:lpstr>実験結果 | 成功した題材数</vt:lpstr>
      <vt:lpstr>提案手法 | 選択方法</vt:lpstr>
      <vt:lpstr>PowerPoint プレゼンテーション</vt:lpstr>
      <vt:lpstr>tmp</vt:lpstr>
      <vt:lpstr>tmp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Infrastructure Mechanisms</dc:title>
  <dc:creator>Hiroto Watanabe</dc:creator>
  <cp:lastModifiedBy>Hiroto Watanabe</cp:lastModifiedBy>
  <cp:revision>235</cp:revision>
  <dcterms:created xsi:type="dcterms:W3CDTF">2020-06-02T10:05:11Z</dcterms:created>
  <dcterms:modified xsi:type="dcterms:W3CDTF">2021-02-16T04:10:11Z</dcterms:modified>
</cp:coreProperties>
</file>