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B2A4A-0C48-87EB-721B-4B44491E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AE73A-5326-D91F-A7D0-120ED72F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50D89-E06E-F188-50F2-DDE75DB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D8E0E3-38B9-0313-D349-E081A6A4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3282E-1901-D54B-58AC-095D55F4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F4968-FC6E-20A8-F1C0-F91F30A8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43A8EE-9664-7C52-28D2-67F6F880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8B159-0393-F24A-7E0C-CAC2A55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FA626-3665-DFB5-FD87-929C372E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B3B55-EBDA-0F44-63CB-71D31B0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3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A7ADBA-22C4-7529-4818-6D3CBEAD9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8E161-BD40-B34C-6B01-158946CD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E04642-C97B-3A5E-91E1-09A90DA0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73711-CE2C-FB48-6F34-CAF9EFA6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4E6ED-13E5-416D-A2C2-2EB2BE6E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CD469-2492-73B1-CD78-AD358A6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A55FC-1968-4754-4B87-5AD9F5E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F049E-5927-821A-D46E-EE3CDF59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EE799-563A-A689-BFBC-71365C15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A6183-A7AE-34D1-6ED6-C33B9D28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3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5AC9-0C63-6FA7-E68B-17F065D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82594B-C65B-9B75-6C9C-E6775B1B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EA4018-DA6B-7763-A642-B3480748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53BD35-9EE3-3A38-DCAF-3995EA4F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8A4759-7A07-C9DC-1BB0-87452E54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2919C-4792-536C-CCCF-3864191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D5E1F-DC65-9AF7-E50C-571048A8B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CC6AF3-86FE-8F34-BA7C-9355BAAF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E51B3E-8448-B916-A19C-AA65B506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6C9587-2E21-E382-5A3C-9B9BB62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82D492-5061-EAE0-A556-F43BC5E2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3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15748-8901-E46C-BC20-AF3537AB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887FA-6267-6406-E775-529FB61B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F97EF6-40E4-87EF-7662-C83EE289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0B39E3-6193-E2F8-9BE7-81667E886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A1A692-70C7-80C4-85FF-EB7DFBA5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D2AF68-A746-B97A-CFC3-EB9085EF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DCF8BD-1DBC-9512-0A26-35F6D83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BFE4A4-5C6B-3B23-1EB4-526ECD51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6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9A9C8-AE5F-3A8C-DC61-E1CFEE10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6641C9-95FE-105B-67E7-6387ED5C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A7CD63-8A7A-AE06-AB57-B01CB21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0829AA-3215-1625-F1B8-97C099B1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3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091069-2443-0D49-74FA-B7EB094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B49A37-37F6-B0A7-5A8F-82B028EB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7177EE-3F1C-A052-EA6D-958BB7F0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9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84FDC-6815-0C67-06C7-9552211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C321B-1906-8150-7917-155DE811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07DCD4-CA69-7F3A-1C76-8F0EA70B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649F5D-BCB5-7C89-0988-4D7D1415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57ACD-A3E6-5293-1458-E9091CEE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78FEEE-0177-B20B-0333-97E7FB8D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1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B586E-8F02-9B05-7E61-E7232D6A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C6DA4F-3D85-23B3-E7DB-23AC93E3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3475F1-4149-F473-D1DB-CC1FB7BA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CD2E4C-A17C-2703-B650-3DA07EA1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9D72C-822D-349B-F815-EC4B9E3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4ABD5-34E4-0516-8F41-4A00E86C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0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9575B8-FD33-F0CC-CE1B-DF0459C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B2B7C1-9155-E999-B449-CD193CB4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453E74-1C6E-DA0D-92B6-19CE13B9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A61-F754-44BB-9C23-755A5A149354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0E9D5-1BF8-832F-B589-F9FE231A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42892-7546-AB71-64F0-C8E4B214F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3105-E4FB-41E9-A9F3-258698DF7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B9C0-F040-8F85-1C78-F9EB365F2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画像素材集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D096C1-075D-C04D-4C68-CCFEF99F7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F7F4CD3-22A8-3181-09BD-C1BDD575C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420316"/>
            <a:ext cx="1219201" cy="121920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4954B16-DB56-ECD2-9502-134157C6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24" y="418705"/>
            <a:ext cx="1219200" cy="1219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9CCDB7-7B5A-89CB-2503-9A5E1042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73" y="418705"/>
            <a:ext cx="1219200" cy="1219200"/>
          </a:xfrm>
          <a:prstGeom prst="rect">
            <a:avLst/>
          </a:prstGeom>
        </p:spPr>
      </p:pic>
      <p:pic>
        <p:nvPicPr>
          <p:cNvPr id="10" name="コンテンツ プレースホルダー 4">
            <a:extLst>
              <a:ext uri="{FF2B5EF4-FFF2-40B4-BE49-F238E27FC236}">
                <a16:creationId xmlns:a16="http://schemas.microsoft.com/office/drawing/2014/main" id="{68441DBC-0A39-633B-EB83-662B2CFF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00430"/>
            <a:ext cx="1219201" cy="12192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D9EE60-50DA-5823-3621-4A1B58209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21" y="2300431"/>
            <a:ext cx="1219200" cy="1219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8A2B830-82CC-B2FC-D849-613E2641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24" y="4182157"/>
            <a:ext cx="1219200" cy="1219200"/>
          </a:xfrm>
          <a:prstGeom prst="rect">
            <a:avLst/>
          </a:prstGeom>
        </p:spPr>
      </p:pic>
      <p:pic>
        <p:nvPicPr>
          <p:cNvPr id="14" name="コンテンツ プレースホルダー 4">
            <a:extLst>
              <a:ext uri="{FF2B5EF4-FFF2-40B4-BE49-F238E27FC236}">
                <a16:creationId xmlns:a16="http://schemas.microsoft.com/office/drawing/2014/main" id="{1A4D5559-611E-5891-AD68-C1A5F47A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182157"/>
            <a:ext cx="1219201" cy="1219201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1EE239-650D-D0E1-5A0E-BAD06C47BF20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213224" y="1028305"/>
            <a:ext cx="2273175" cy="1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C4B6C6-6D51-E3B0-B0A3-144DC7A98D8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215621" y="2910031"/>
            <a:ext cx="2270779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230FE48-4B4B-8FC0-6CEB-70CE6CB82B80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3213224" y="2910031"/>
            <a:ext cx="2273176" cy="18817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2DD364-B451-C2E5-8417-27D619BEBEAB}"/>
              </a:ext>
            </a:extLst>
          </p:cNvPr>
          <p:cNvSpPr txBox="1"/>
          <p:nvPr/>
        </p:nvSpPr>
        <p:spPr>
          <a:xfrm>
            <a:off x="2242674" y="1623474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0.5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3260431-4F3D-41FE-B9BB-AA00AE666993}"/>
              </a:ext>
            </a:extLst>
          </p:cNvPr>
          <p:cNvSpPr txBox="1"/>
          <p:nvPr/>
        </p:nvSpPr>
        <p:spPr>
          <a:xfrm>
            <a:off x="2242674" y="3501691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0.4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A2AFDC-433F-B004-FD55-050C9306AA7F}"/>
              </a:ext>
            </a:extLst>
          </p:cNvPr>
          <p:cNvSpPr txBox="1"/>
          <p:nvPr/>
        </p:nvSpPr>
        <p:spPr>
          <a:xfrm>
            <a:off x="2242674" y="5389325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0.3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355ED9-68DA-A6AE-83C5-B598E31FF339}"/>
              </a:ext>
            </a:extLst>
          </p:cNvPr>
          <p:cNvSpPr txBox="1"/>
          <p:nvPr/>
        </p:nvSpPr>
        <p:spPr>
          <a:xfrm>
            <a:off x="5735051" y="1623473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0.5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C89E9D2-3F54-205A-DCC1-42F3A0A39FE1}"/>
              </a:ext>
            </a:extLst>
          </p:cNvPr>
          <p:cNvSpPr txBox="1"/>
          <p:nvPr/>
        </p:nvSpPr>
        <p:spPr>
          <a:xfrm>
            <a:off x="5735051" y="3501690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0.7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96129CE-7657-AAD0-87F3-A42C72819D66}"/>
              </a:ext>
            </a:extLst>
          </p:cNvPr>
          <p:cNvSpPr txBox="1"/>
          <p:nvPr/>
        </p:nvSpPr>
        <p:spPr>
          <a:xfrm>
            <a:off x="5735050" y="5389324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0.6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C63B837-AF62-A76C-15D0-F7107049F5E7}"/>
              </a:ext>
            </a:extLst>
          </p:cNvPr>
          <p:cNvCxnSpPr/>
          <p:nvPr/>
        </p:nvCxnSpPr>
        <p:spPr>
          <a:xfrm>
            <a:off x="3213224" y="4816154"/>
            <a:ext cx="2273175" cy="1612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4A06720-85EC-FC84-6B8A-7714937C6C77}"/>
              </a:ext>
            </a:extLst>
          </p:cNvPr>
          <p:cNvCxnSpPr/>
          <p:nvPr/>
        </p:nvCxnSpPr>
        <p:spPr>
          <a:xfrm>
            <a:off x="6705599" y="1029915"/>
            <a:ext cx="2273175" cy="161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AB0BDE-7867-0E95-25D7-80D2DAAD9EE4}"/>
              </a:ext>
            </a:extLst>
          </p:cNvPr>
          <p:cNvSpPr txBox="1"/>
          <p:nvPr/>
        </p:nvSpPr>
        <p:spPr>
          <a:xfrm>
            <a:off x="9227427" y="1637905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1.0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pic>
        <p:nvPicPr>
          <p:cNvPr id="33" name="コンテンツ プレースホルダー 4">
            <a:extLst>
              <a:ext uri="{FF2B5EF4-FFF2-40B4-BE49-F238E27FC236}">
                <a16:creationId xmlns:a16="http://schemas.microsoft.com/office/drawing/2014/main" id="{456F4E6F-1308-787F-ED6F-6E6025C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72" y="2300430"/>
            <a:ext cx="1219201" cy="1219201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8322F69-C825-D27B-BB6F-CF63EDBA6C5E}"/>
              </a:ext>
            </a:extLst>
          </p:cNvPr>
          <p:cNvSpPr txBox="1"/>
          <p:nvPr/>
        </p:nvSpPr>
        <p:spPr>
          <a:xfrm>
            <a:off x="9251486" y="3501690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0.7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2DC4E2-869D-E146-2D67-D605C955DA99}"/>
              </a:ext>
            </a:extLst>
          </p:cNvPr>
          <p:cNvCxnSpPr/>
          <p:nvPr/>
        </p:nvCxnSpPr>
        <p:spPr>
          <a:xfrm>
            <a:off x="6703203" y="2906808"/>
            <a:ext cx="2273175" cy="1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DCC43E5-F62E-80B4-7A00-38982063D71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6705601" y="1028305"/>
            <a:ext cx="2273172" cy="18817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コンテンツ プレースホルダー 4">
            <a:extLst>
              <a:ext uri="{FF2B5EF4-FFF2-40B4-BE49-F238E27FC236}">
                <a16:creationId xmlns:a16="http://schemas.microsoft.com/office/drawing/2014/main" id="{F61019DB-342C-6670-BEE9-B7F9DD76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78" y="4170123"/>
            <a:ext cx="1219201" cy="1219201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B81FFCA-6D3F-8768-061C-914CBCF11800}"/>
              </a:ext>
            </a:extLst>
          </p:cNvPr>
          <p:cNvSpPr txBox="1"/>
          <p:nvPr/>
        </p:nvSpPr>
        <p:spPr>
          <a:xfrm>
            <a:off x="9251486" y="5365259"/>
            <a:ext cx="72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0.8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61DF112-1474-DA10-8CDD-56BC3AD68BF2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>
            <a:off x="6705601" y="2910031"/>
            <a:ext cx="2270777" cy="186969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F5B8393-C9AA-5D35-D40D-05FCDA91DDBA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6705602" y="4779724"/>
            <a:ext cx="2270776" cy="1203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23ED325-FCB0-A3A7-5A67-BBA14DF54E6F}"/>
              </a:ext>
            </a:extLst>
          </p:cNvPr>
          <p:cNvCxnSpPr>
            <a:cxnSpLocks/>
          </p:cNvCxnSpPr>
          <p:nvPr/>
        </p:nvCxnSpPr>
        <p:spPr>
          <a:xfrm>
            <a:off x="2076636" y="6250010"/>
            <a:ext cx="1404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FB96D29-B62E-6264-591F-4E32C2674374}"/>
              </a:ext>
            </a:extLst>
          </p:cNvPr>
          <p:cNvSpPr txBox="1"/>
          <p:nvPr/>
        </p:nvSpPr>
        <p:spPr>
          <a:xfrm>
            <a:off x="3550104" y="6019177"/>
            <a:ext cx="7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選択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E1A4A75-8166-A7C7-FFDD-CB8DE03B4F0D}"/>
              </a:ext>
            </a:extLst>
          </p:cNvPr>
          <p:cNvCxnSpPr>
            <a:cxnSpLocks/>
          </p:cNvCxnSpPr>
          <p:nvPr/>
        </p:nvCxnSpPr>
        <p:spPr>
          <a:xfrm>
            <a:off x="7895118" y="6250010"/>
            <a:ext cx="1404503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EE6947D-7ACB-D833-11B2-B10BC9862AFD}"/>
              </a:ext>
            </a:extLst>
          </p:cNvPr>
          <p:cNvSpPr txBox="1"/>
          <p:nvPr/>
        </p:nvSpPr>
        <p:spPr>
          <a:xfrm>
            <a:off x="9368586" y="6019177"/>
            <a:ext cx="79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交叉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C32F137-2AB9-7D23-9092-24E164CF84CF}"/>
              </a:ext>
            </a:extLst>
          </p:cNvPr>
          <p:cNvCxnSpPr>
            <a:cxnSpLocks/>
          </p:cNvCxnSpPr>
          <p:nvPr/>
        </p:nvCxnSpPr>
        <p:spPr>
          <a:xfrm>
            <a:off x="4985877" y="6241623"/>
            <a:ext cx="1404503" cy="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71EBF9A-5D72-4D04-D26F-44072CBCE0CE}"/>
              </a:ext>
            </a:extLst>
          </p:cNvPr>
          <p:cNvSpPr txBox="1"/>
          <p:nvPr/>
        </p:nvSpPr>
        <p:spPr>
          <a:xfrm>
            <a:off x="6459345" y="6010790"/>
            <a:ext cx="799707" cy="461665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変異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0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D002D08-6A48-EF09-7816-8321F2D5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7" y="1284548"/>
            <a:ext cx="1220400" cy="1220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17770DD-2BA4-5A19-3CA2-1EC6E99B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3857971"/>
            <a:ext cx="752777" cy="75277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B19225-AB9F-553C-ACD1-297C60F35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7" y="3429000"/>
            <a:ext cx="1219200" cy="1219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C0F35F2-526A-E23A-6757-DC7422BC7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03" y="2557217"/>
            <a:ext cx="1219200" cy="12192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18B1A1-386D-B731-E8FE-19A6944BC447}"/>
              </a:ext>
            </a:extLst>
          </p:cNvPr>
          <p:cNvSpPr txBox="1"/>
          <p:nvPr/>
        </p:nvSpPr>
        <p:spPr>
          <a:xfrm>
            <a:off x="254052" y="4796735"/>
            <a:ext cx="201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テストケース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84FB163-5407-1F99-242D-8330E5AF17B2}"/>
              </a:ext>
            </a:extLst>
          </p:cNvPr>
          <p:cNvSpPr txBox="1"/>
          <p:nvPr/>
        </p:nvSpPr>
        <p:spPr>
          <a:xfrm>
            <a:off x="411738" y="2551475"/>
            <a:ext cx="171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バグを含む</a:t>
            </a:r>
            <a:br>
              <a:rPr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</a:br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プログラム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88D13D59-CF35-04AB-693E-A321BD940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26" y="1278461"/>
            <a:ext cx="1219200" cy="12192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0F5DD36-50A5-7897-A4BD-B5D0478B015B}"/>
              </a:ext>
            </a:extLst>
          </p:cNvPr>
          <p:cNvSpPr txBox="1"/>
          <p:nvPr/>
        </p:nvSpPr>
        <p:spPr>
          <a:xfrm>
            <a:off x="5764917" y="2579215"/>
            <a:ext cx="80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APR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A59E01-1E86-A4F8-A186-1DCDB44A8529}"/>
              </a:ext>
            </a:extLst>
          </p:cNvPr>
          <p:cNvSpPr txBox="1"/>
          <p:nvPr/>
        </p:nvSpPr>
        <p:spPr>
          <a:xfrm>
            <a:off x="9403071" y="3857971"/>
            <a:ext cx="262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修正済プログラム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6BC6C22C-5F26-693C-303B-5AB4FB580B0C}"/>
              </a:ext>
            </a:extLst>
          </p:cNvPr>
          <p:cNvSpPr/>
          <p:nvPr/>
        </p:nvSpPr>
        <p:spPr>
          <a:xfrm rot="5400000">
            <a:off x="2606311" y="2871539"/>
            <a:ext cx="697232" cy="5893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062BFD3D-E731-E2BE-DAAA-FD12933CF0B1}"/>
              </a:ext>
            </a:extLst>
          </p:cNvPr>
          <p:cNvSpPr/>
          <p:nvPr/>
        </p:nvSpPr>
        <p:spPr>
          <a:xfrm rot="5400000">
            <a:off x="9349135" y="2871538"/>
            <a:ext cx="697232" cy="5893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5ED71507-9F76-0770-B112-86163AAB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5" y="3099236"/>
            <a:ext cx="1220400" cy="12204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B373B3C-C931-8C95-FFED-D4B96977A6B4}"/>
              </a:ext>
            </a:extLst>
          </p:cNvPr>
          <p:cNvSpPr txBox="1"/>
          <p:nvPr/>
        </p:nvSpPr>
        <p:spPr>
          <a:xfrm>
            <a:off x="3596546" y="4609740"/>
            <a:ext cx="145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欠陥限局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0698EF5-1B11-F4B1-8492-BF914EAB075D}"/>
              </a:ext>
            </a:extLst>
          </p:cNvPr>
          <p:cNvCxnSpPr/>
          <p:nvPr/>
        </p:nvCxnSpPr>
        <p:spPr>
          <a:xfrm>
            <a:off x="5024651" y="3709436"/>
            <a:ext cx="418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6DF56DEC-81F6-3B74-4941-D22D8F874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17" y="3099236"/>
            <a:ext cx="1220400" cy="12204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CE792A4-6622-7E17-DD28-6A9A48AC1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13" y="3853253"/>
            <a:ext cx="752777" cy="75277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7D8733-DD0A-77DA-887E-134D8C3F33F5}"/>
              </a:ext>
            </a:extLst>
          </p:cNvPr>
          <p:cNvSpPr txBox="1"/>
          <p:nvPr/>
        </p:nvSpPr>
        <p:spPr>
          <a:xfrm>
            <a:off x="5289116" y="4606030"/>
            <a:ext cx="174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コード変更</a:t>
            </a:r>
            <a:endParaRPr kumimoji="1" lang="ja-JP" altLang="en-US" sz="2400" dirty="0">
              <a:latin typeface="源ノ角ゴシック Medium" panose="020B0600000000000000" pitchFamily="34" charset="-128"/>
              <a:ea typeface="源ノ角ゴシック Medium" panose="020B0600000000000000" pitchFamily="34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9087212-2A38-7F17-EBBD-549D5E7F0FEE}"/>
              </a:ext>
            </a:extLst>
          </p:cNvPr>
          <p:cNvCxnSpPr/>
          <p:nvPr/>
        </p:nvCxnSpPr>
        <p:spPr>
          <a:xfrm>
            <a:off x="6839697" y="3694897"/>
            <a:ext cx="4188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E55F8AC1-E319-AD4D-04BA-C9D6086C1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61" y="3123899"/>
            <a:ext cx="1219200" cy="12192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696D7E-E97C-AB11-5BB3-43F94A4B601A}"/>
              </a:ext>
            </a:extLst>
          </p:cNvPr>
          <p:cNvSpPr txBox="1"/>
          <p:nvPr/>
        </p:nvSpPr>
        <p:spPr>
          <a:xfrm>
            <a:off x="7658747" y="4606029"/>
            <a:ext cx="80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ノ角ゴシック Medium" panose="020B0600000000000000" pitchFamily="34" charset="-128"/>
                <a:ea typeface="源ノ角ゴシック Medium" panose="020B0600000000000000" pitchFamily="34" charset="-128"/>
              </a:rPr>
              <a:t>評価</a:t>
            </a: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48E3616-CA09-07A3-D0C6-CD8B679E152D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 flipH="1" flipV="1">
            <a:off x="3684895" y="3709436"/>
            <a:ext cx="4986066" cy="24063"/>
          </a:xfrm>
          <a:prstGeom prst="bentConnector5">
            <a:avLst>
              <a:gd name="adj1" fmla="val -4585"/>
              <a:gd name="adj2" fmla="val -6814217"/>
              <a:gd name="adj3" fmla="val 10812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BC7D90-3248-32B6-7978-343B66EF7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7B22F0-0F16-3CD6-7345-DFEE988F2D51}"/>
              </a:ext>
            </a:extLst>
          </p:cNvPr>
          <p:cNvSpPr txBox="1"/>
          <p:nvPr/>
        </p:nvSpPr>
        <p:spPr>
          <a:xfrm>
            <a:off x="5095631" y="960958"/>
            <a:ext cx="319649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 foo(int a){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	print(a);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	return b;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6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44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源ノ角ゴシック Medium</vt:lpstr>
      <vt:lpstr>游ゴシック</vt:lpstr>
      <vt:lpstr>游ゴシック Light</vt:lpstr>
      <vt:lpstr>Arial</vt:lpstr>
      <vt:lpstr>Consolas</vt:lpstr>
      <vt:lpstr>Office テーマ</vt:lpstr>
      <vt:lpstr>画像素材集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画像素材集</dc:title>
  <dc:creator>皆森 祐希</dc:creator>
  <cp:lastModifiedBy>皆森 祐希</cp:lastModifiedBy>
  <cp:revision>2</cp:revision>
  <dcterms:created xsi:type="dcterms:W3CDTF">2023-01-30T14:10:00Z</dcterms:created>
  <dcterms:modified xsi:type="dcterms:W3CDTF">2023-01-31T08:26:27Z</dcterms:modified>
</cp:coreProperties>
</file>