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43.jpeg" Type="http://schemas.openxmlformats.org/officeDocument/2006/relationships/image"/><Relationship Id="rId15" Target="../media/image44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45.png" Type="http://schemas.openxmlformats.org/officeDocument/2006/relationships/image"/><Relationship Id="rId15" Target="../media/image46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83514" y="2901658"/>
            <a:ext cx="1327633" cy="1327633"/>
          </a:xfrm>
          <a:custGeom>
            <a:avLst/>
            <a:gdLst/>
            <a:ahLst/>
            <a:cxnLst/>
            <a:rect r="r" b="b" t="t" l="l"/>
            <a:pathLst>
              <a:path h="1327633" w="1327633">
                <a:moveTo>
                  <a:pt x="0" y="0"/>
                </a:moveTo>
                <a:lnTo>
                  <a:pt x="1327633" y="0"/>
                </a:lnTo>
                <a:lnTo>
                  <a:pt x="1327633" y="1327633"/>
                </a:lnTo>
                <a:lnTo>
                  <a:pt x="0" y="132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47072" y="-2408128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2" y="0"/>
                </a:lnTo>
                <a:lnTo>
                  <a:pt x="5973602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51247" y="4400741"/>
            <a:ext cx="803180" cy="742759"/>
            <a:chOff x="0" y="0"/>
            <a:chExt cx="211537" cy="195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537" cy="195624"/>
            </a:xfrm>
            <a:custGeom>
              <a:avLst/>
              <a:gdLst/>
              <a:ahLst/>
              <a:cxnLst/>
              <a:rect r="r" b="b" t="t" l="l"/>
              <a:pathLst>
                <a:path h="195624" w="211537">
                  <a:moveTo>
                    <a:pt x="0" y="0"/>
                  </a:moveTo>
                  <a:lnTo>
                    <a:pt x="211537" y="0"/>
                  </a:lnTo>
                  <a:lnTo>
                    <a:pt x="211537" y="195624"/>
                  </a:lnTo>
                  <a:lnTo>
                    <a:pt x="0" y="195624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1537" cy="233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619741" cy="2934068"/>
            <a:chOff x="0" y="0"/>
            <a:chExt cx="163224" cy="7727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224" cy="772759"/>
            </a:xfrm>
            <a:custGeom>
              <a:avLst/>
              <a:gdLst/>
              <a:ahLst/>
              <a:cxnLst/>
              <a:rect r="r" b="b" t="t" l="l"/>
              <a:pathLst>
                <a:path h="772759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772759"/>
                  </a:lnTo>
                  <a:lnTo>
                    <a:pt x="0" y="772759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3224" cy="810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2933707"/>
            <a:ext cx="619741" cy="1004046"/>
            <a:chOff x="0" y="0"/>
            <a:chExt cx="163224" cy="2644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3224" cy="264440"/>
            </a:xfrm>
            <a:custGeom>
              <a:avLst/>
              <a:gdLst/>
              <a:ahLst/>
              <a:cxnLst/>
              <a:rect r="r" b="b" t="t" l="l"/>
              <a:pathLst>
                <a:path h="264440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264440"/>
                  </a:lnTo>
                  <a:lnTo>
                    <a:pt x="0" y="26444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3224" cy="302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6668606"/>
            <a:ext cx="12939515" cy="3618394"/>
            <a:chOff x="0" y="0"/>
            <a:chExt cx="3407938" cy="952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07938" cy="952993"/>
            </a:xfrm>
            <a:custGeom>
              <a:avLst/>
              <a:gdLst/>
              <a:ahLst/>
              <a:cxnLst/>
              <a:rect r="r" b="b" t="t" l="l"/>
              <a:pathLst>
                <a:path h="952993" w="3407938">
                  <a:moveTo>
                    <a:pt x="0" y="0"/>
                  </a:moveTo>
                  <a:lnTo>
                    <a:pt x="3407938" y="0"/>
                  </a:lnTo>
                  <a:lnTo>
                    <a:pt x="3407938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407938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67885" y="7117855"/>
            <a:ext cx="143103" cy="2691310"/>
            <a:chOff x="0" y="0"/>
            <a:chExt cx="37690" cy="7088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690" cy="708822"/>
            </a:xfrm>
            <a:custGeom>
              <a:avLst/>
              <a:gdLst/>
              <a:ahLst/>
              <a:cxnLst/>
              <a:rect r="r" b="b" t="t" l="l"/>
              <a:pathLst>
                <a:path h="708822" w="37690">
                  <a:moveTo>
                    <a:pt x="0" y="0"/>
                  </a:moveTo>
                  <a:lnTo>
                    <a:pt x="37690" y="0"/>
                  </a:lnTo>
                  <a:lnTo>
                    <a:pt x="37690" y="708822"/>
                  </a:lnTo>
                  <a:lnTo>
                    <a:pt x="0" y="708822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7690" cy="746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69494" y="107028"/>
            <a:ext cx="12927906" cy="472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390"/>
              </a:lnSpc>
            </a:pPr>
            <a:r>
              <a:rPr lang="en-US" sz="10500">
                <a:solidFill>
                  <a:srgbClr val="000000"/>
                </a:solidFill>
                <a:latin typeface="Glacial Indifference Bold"/>
              </a:rPr>
              <a:t>PROGRAM PEMESANAN MAKANAN ONLINE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76921" y="8516338"/>
            <a:ext cx="64670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</a:rPr>
              <a:t>PROGRAM STUDI INFORMATIKA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9236" y="7201964"/>
            <a:ext cx="6534764" cy="56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3"/>
              </a:lnSpc>
            </a:pPr>
            <a:r>
              <a:rPr lang="en-US" sz="3287">
                <a:solidFill>
                  <a:srgbClr val="FFFFFF"/>
                </a:solidFill>
                <a:latin typeface="Glacial Indifference Bold"/>
              </a:rPr>
              <a:t>Nama : M Ridho Pandu Pratama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6921" y="7850223"/>
            <a:ext cx="37554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</a:rPr>
              <a:t>NIM : 2300018065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76921" y="9182453"/>
            <a:ext cx="14556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 Bold"/>
              </a:rP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2049" y="6833950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1" y="0"/>
                </a:lnTo>
                <a:lnTo>
                  <a:pt x="5973601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7060245" y="4213907"/>
            <a:ext cx="11329315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916642" y="7274491"/>
            <a:ext cx="11329315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138092" y="6650005"/>
            <a:ext cx="1210872" cy="1210872"/>
          </a:xfrm>
          <a:custGeom>
            <a:avLst/>
            <a:gdLst/>
            <a:ahLst/>
            <a:cxnLst/>
            <a:rect r="r" b="b" t="t" l="l"/>
            <a:pathLst>
              <a:path h="1210872" w="1210872">
                <a:moveTo>
                  <a:pt x="0" y="0"/>
                </a:moveTo>
                <a:lnTo>
                  <a:pt x="1210872" y="0"/>
                </a:lnTo>
                <a:lnTo>
                  <a:pt x="1210872" y="1210872"/>
                </a:lnTo>
                <a:lnTo>
                  <a:pt x="0" y="1210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Glacial Indifference Bold"/>
              </a:rPr>
              <a:t>02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893853" y="567841"/>
            <a:ext cx="1082627" cy="1082627"/>
          </a:xfrm>
          <a:custGeom>
            <a:avLst/>
            <a:gdLst/>
            <a:ahLst/>
            <a:cxnLst/>
            <a:rect r="r" b="b" t="t" l="l"/>
            <a:pathLst>
              <a:path h="1082627" w="1082627">
                <a:moveTo>
                  <a:pt x="0" y="0"/>
                </a:moveTo>
                <a:lnTo>
                  <a:pt x="1082626" y="0"/>
                </a:lnTo>
                <a:lnTo>
                  <a:pt x="1082626" y="1082627"/>
                </a:lnTo>
                <a:lnTo>
                  <a:pt x="0" y="1082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1623" y="434491"/>
            <a:ext cx="4727341" cy="44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Glacial Indifference Bold"/>
              </a:rPr>
              <a:t>DESKRIPSI APLIKASI DAN LINK GITHUB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87340" y="3479268"/>
            <a:ext cx="887329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lacial Indifference"/>
              </a:rPr>
              <a:t>Aplikasi untuk memesan makanan online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16642" y="3112555"/>
            <a:ext cx="93833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5DA295"/>
                </a:solidFill>
                <a:latin typeface="Glacial Indifference Bold"/>
              </a:rPr>
              <a:t>01.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68290" y="2868113"/>
            <a:ext cx="348967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5DA295"/>
                </a:solidFill>
                <a:latin typeface="Glacial Indifference Bold"/>
              </a:rPr>
              <a:t>DESKRIPSI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59330" y="4339076"/>
            <a:ext cx="109674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5DA295"/>
                </a:solidFill>
                <a:latin typeface="Glacial Indifference Bold"/>
              </a:rPr>
              <a:t>02.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68290" y="4358126"/>
            <a:ext cx="4921205" cy="61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58"/>
              </a:lnSpc>
            </a:pPr>
            <a:r>
              <a:rPr lang="en-US" sz="3613">
                <a:solidFill>
                  <a:srgbClr val="5DA295"/>
                </a:solidFill>
                <a:latin typeface="Glacial Indifference Bold"/>
              </a:rPr>
              <a:t>link projek github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54978" y="5453502"/>
            <a:ext cx="8873295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</a:rPr>
              <a:t>https://github.com/kusuriida/ridho-pandu/commit/827a70a5e7e2941efd1ec896b959bbd57fdf5fa0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26659" y="7028511"/>
            <a:ext cx="4921456" cy="3986379"/>
          </a:xfrm>
          <a:custGeom>
            <a:avLst/>
            <a:gdLst/>
            <a:ahLst/>
            <a:cxnLst/>
            <a:rect r="r" b="b" t="t" l="l"/>
            <a:pathLst>
              <a:path h="3986379" w="4921456">
                <a:moveTo>
                  <a:pt x="0" y="0"/>
                </a:moveTo>
                <a:lnTo>
                  <a:pt x="4921455" y="0"/>
                </a:lnTo>
                <a:lnTo>
                  <a:pt x="4921455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64232" y="-2136727"/>
            <a:ext cx="5790136" cy="5790136"/>
          </a:xfrm>
          <a:custGeom>
            <a:avLst/>
            <a:gdLst/>
            <a:ahLst/>
            <a:cxnLst/>
            <a:rect r="r" b="b" t="t" l="l"/>
            <a:pathLst>
              <a:path h="5790136" w="5790136">
                <a:moveTo>
                  <a:pt x="0" y="0"/>
                </a:moveTo>
                <a:lnTo>
                  <a:pt x="5790136" y="0"/>
                </a:lnTo>
                <a:lnTo>
                  <a:pt x="5790136" y="5790136"/>
                </a:lnTo>
                <a:lnTo>
                  <a:pt x="0" y="5790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89196" y="598254"/>
            <a:ext cx="851704" cy="777374"/>
          </a:xfrm>
          <a:custGeom>
            <a:avLst/>
            <a:gdLst/>
            <a:ahLst/>
            <a:cxnLst/>
            <a:rect r="r" b="b" t="t" l="l"/>
            <a:pathLst>
              <a:path h="777374" w="851704">
                <a:moveTo>
                  <a:pt x="0" y="0"/>
                </a:moveTo>
                <a:lnTo>
                  <a:pt x="851705" y="0"/>
                </a:lnTo>
                <a:lnTo>
                  <a:pt x="851705" y="777374"/>
                </a:lnTo>
                <a:lnTo>
                  <a:pt x="0" y="777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2097" y="758341"/>
            <a:ext cx="365904" cy="337962"/>
          </a:xfrm>
          <a:custGeom>
            <a:avLst/>
            <a:gdLst/>
            <a:ahLst/>
            <a:cxnLst/>
            <a:rect r="r" b="b" t="t" l="l"/>
            <a:pathLst>
              <a:path h="337962" w="365904">
                <a:moveTo>
                  <a:pt x="0" y="0"/>
                </a:moveTo>
                <a:lnTo>
                  <a:pt x="365903" y="0"/>
                </a:lnTo>
                <a:lnTo>
                  <a:pt x="365903" y="337962"/>
                </a:lnTo>
                <a:lnTo>
                  <a:pt x="0" y="3379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Glacial Indifference Bold"/>
              </a:rPr>
              <a:t>03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2123977" y="3561676"/>
            <a:ext cx="1638992" cy="163899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55804" y="6547906"/>
            <a:ext cx="1638992" cy="163899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39686" y="3561676"/>
            <a:ext cx="1638992" cy="163899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39686" y="6465873"/>
            <a:ext cx="1638992" cy="163899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504667" y="3942366"/>
            <a:ext cx="877612" cy="877612"/>
          </a:xfrm>
          <a:custGeom>
            <a:avLst/>
            <a:gdLst/>
            <a:ahLst/>
            <a:cxnLst/>
            <a:rect r="r" b="b" t="t" l="l"/>
            <a:pathLst>
              <a:path h="877612" w="877612">
                <a:moveTo>
                  <a:pt x="0" y="0"/>
                </a:moveTo>
                <a:lnTo>
                  <a:pt x="877612" y="0"/>
                </a:lnTo>
                <a:lnTo>
                  <a:pt x="877612" y="877612"/>
                </a:lnTo>
                <a:lnTo>
                  <a:pt x="0" y="87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754040" y="3880449"/>
            <a:ext cx="1010284" cy="1001444"/>
          </a:xfrm>
          <a:custGeom>
            <a:avLst/>
            <a:gdLst/>
            <a:ahLst/>
            <a:cxnLst/>
            <a:rect r="r" b="b" t="t" l="l"/>
            <a:pathLst>
              <a:path h="1001444" w="1010284">
                <a:moveTo>
                  <a:pt x="0" y="0"/>
                </a:moveTo>
                <a:lnTo>
                  <a:pt x="1010284" y="0"/>
                </a:lnTo>
                <a:lnTo>
                  <a:pt x="1010284" y="1001445"/>
                </a:lnTo>
                <a:lnTo>
                  <a:pt x="0" y="1001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754040" y="6715142"/>
            <a:ext cx="1107127" cy="1107127"/>
          </a:xfrm>
          <a:custGeom>
            <a:avLst/>
            <a:gdLst/>
            <a:ahLst/>
            <a:cxnLst/>
            <a:rect r="r" b="b" t="t" l="l"/>
            <a:pathLst>
              <a:path h="1107127" w="1107127">
                <a:moveTo>
                  <a:pt x="0" y="0"/>
                </a:moveTo>
                <a:lnTo>
                  <a:pt x="1107127" y="0"/>
                </a:lnTo>
                <a:lnTo>
                  <a:pt x="1107127" y="1107127"/>
                </a:lnTo>
                <a:lnTo>
                  <a:pt x="0" y="110712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501686" y="6886796"/>
            <a:ext cx="947230" cy="961211"/>
          </a:xfrm>
          <a:custGeom>
            <a:avLst/>
            <a:gdLst/>
            <a:ahLst/>
            <a:cxnLst/>
            <a:rect r="r" b="b" t="t" l="l"/>
            <a:pathLst>
              <a:path h="961211" w="947230">
                <a:moveTo>
                  <a:pt x="0" y="0"/>
                </a:moveTo>
                <a:lnTo>
                  <a:pt x="947229" y="0"/>
                </a:lnTo>
                <a:lnTo>
                  <a:pt x="947229" y="961211"/>
                </a:lnTo>
                <a:lnTo>
                  <a:pt x="0" y="96121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4481739" y="1593615"/>
            <a:ext cx="932452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lacial Indifference Bold"/>
              </a:rPr>
              <a:t>Fitur aplikasi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79698" y="3495001"/>
            <a:ext cx="32945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 Bold"/>
              </a:rPr>
              <a:t>pemilihan menu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28171" y="4161116"/>
            <a:ext cx="423510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user dapat memilih paket  makanan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979698" y="6294740"/>
            <a:ext cx="44271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 Bold"/>
              </a:rPr>
              <a:t>Pilihan Tambahan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128171" y="6971361"/>
            <a:ext cx="4235107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Glacial Indifference"/>
              </a:rPr>
              <a:t>Setelah menyelesaikan pesanan, program memberikan opsi untuk kembali ke tampilan menu atau keluar.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297753" y="3495001"/>
            <a:ext cx="57749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 Bold"/>
              </a:rPr>
              <a:t>Menampilkan Terima Kasih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440628" y="4053813"/>
            <a:ext cx="5818672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Glacial Indifference"/>
              </a:rPr>
              <a:t>jika user memilih makanan, program akan menampilkan pesan terima kasih dan pesan pengantaran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97753" y="6490756"/>
            <a:ext cx="607854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lacial Indifference Bold"/>
              </a:rPr>
              <a:t>Menampilkan Pesan Kesalahan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466409" y="7064071"/>
            <a:ext cx="4679703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Glacial Indifference"/>
              </a:rPr>
              <a:t>Jika input tidak sesuai dengan opsi yang valid, program akan menampilkan pesan kesalahan dan meminta pengguna untuk memilih lagi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8736" y="7312653"/>
            <a:ext cx="4567570" cy="4567570"/>
          </a:xfrm>
          <a:custGeom>
            <a:avLst/>
            <a:gdLst/>
            <a:ahLst/>
            <a:cxnLst/>
            <a:rect r="r" b="b" t="t" l="l"/>
            <a:pathLst>
              <a:path h="4567570" w="4567570">
                <a:moveTo>
                  <a:pt x="0" y="0"/>
                </a:moveTo>
                <a:lnTo>
                  <a:pt x="4567569" y="0"/>
                </a:lnTo>
                <a:lnTo>
                  <a:pt x="4567569" y="4567570"/>
                </a:lnTo>
                <a:lnTo>
                  <a:pt x="0" y="4567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3620519">
            <a:off x="15344460" y="-725042"/>
            <a:ext cx="2439080" cy="4207555"/>
          </a:xfrm>
          <a:custGeom>
            <a:avLst/>
            <a:gdLst/>
            <a:ahLst/>
            <a:cxnLst/>
            <a:rect r="r" b="b" t="t" l="l"/>
            <a:pathLst>
              <a:path h="4207555" w="2439080">
                <a:moveTo>
                  <a:pt x="0" y="0"/>
                </a:moveTo>
                <a:lnTo>
                  <a:pt x="2439080" y="0"/>
                </a:lnTo>
                <a:lnTo>
                  <a:pt x="2439080" y="4207555"/>
                </a:lnTo>
                <a:lnTo>
                  <a:pt x="0" y="4207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89196" y="598254"/>
            <a:ext cx="851704" cy="777374"/>
          </a:xfrm>
          <a:custGeom>
            <a:avLst/>
            <a:gdLst/>
            <a:ahLst/>
            <a:cxnLst/>
            <a:rect r="r" b="b" t="t" l="l"/>
            <a:pathLst>
              <a:path h="777374" w="851704">
                <a:moveTo>
                  <a:pt x="0" y="0"/>
                </a:moveTo>
                <a:lnTo>
                  <a:pt x="851705" y="0"/>
                </a:lnTo>
                <a:lnTo>
                  <a:pt x="851705" y="777374"/>
                </a:lnTo>
                <a:lnTo>
                  <a:pt x="0" y="777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2097" y="758341"/>
            <a:ext cx="365904" cy="337962"/>
          </a:xfrm>
          <a:custGeom>
            <a:avLst/>
            <a:gdLst/>
            <a:ahLst/>
            <a:cxnLst/>
            <a:rect r="r" b="b" t="t" l="l"/>
            <a:pathLst>
              <a:path h="337962" w="365904">
                <a:moveTo>
                  <a:pt x="0" y="0"/>
                </a:moveTo>
                <a:lnTo>
                  <a:pt x="365903" y="0"/>
                </a:lnTo>
                <a:lnTo>
                  <a:pt x="365903" y="337962"/>
                </a:lnTo>
                <a:lnTo>
                  <a:pt x="0" y="3379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Glacial Indifference Bold"/>
              </a:rPr>
              <a:t>04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682076" y="3430588"/>
            <a:ext cx="4266133" cy="2133067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5976" lIns="55976" bIns="55976" rIns="5597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304957" y="3430588"/>
            <a:ext cx="4266133" cy="2133067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5976" lIns="55976" bIns="55976" rIns="5597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787219" y="3430588"/>
            <a:ext cx="4266133" cy="2133067"/>
            <a:chOff x="0" y="0"/>
            <a:chExt cx="81280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5976" lIns="55976" bIns="55976" rIns="5597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339791" y="3430588"/>
            <a:ext cx="4266133" cy="2133067"/>
            <a:chOff x="0" y="0"/>
            <a:chExt cx="81280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5976" lIns="55976" bIns="55976" rIns="5597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3253886" y="8877554"/>
            <a:ext cx="962217" cy="962217"/>
          </a:xfrm>
          <a:custGeom>
            <a:avLst/>
            <a:gdLst/>
            <a:ahLst/>
            <a:cxnLst/>
            <a:rect r="r" b="b" t="t" l="l"/>
            <a:pathLst>
              <a:path h="962217" w="962217">
                <a:moveTo>
                  <a:pt x="0" y="0"/>
                </a:moveTo>
                <a:lnTo>
                  <a:pt x="962217" y="0"/>
                </a:lnTo>
                <a:lnTo>
                  <a:pt x="962217" y="962217"/>
                </a:lnTo>
                <a:lnTo>
                  <a:pt x="0" y="9622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149357" y="8573149"/>
            <a:ext cx="456551" cy="456551"/>
          </a:xfrm>
          <a:custGeom>
            <a:avLst/>
            <a:gdLst/>
            <a:ahLst/>
            <a:cxnLst/>
            <a:rect r="r" b="b" t="t" l="l"/>
            <a:pathLst>
              <a:path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0359" y="469241"/>
            <a:ext cx="841570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lacial Indifference Bold"/>
              </a:rPr>
              <a:t>Alur Kerja Aplikasi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30974" y="4010978"/>
            <a:ext cx="245740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start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397231" y="3758566"/>
            <a:ext cx="2389988" cy="154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pilihan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Menu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99195" y="3755759"/>
            <a:ext cx="2249399" cy="154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Pilihan Makanan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501027" y="4008172"/>
            <a:ext cx="236985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End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 Bold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45845" y="5730886"/>
            <a:ext cx="29317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 Bold"/>
              </a:rPr>
              <a:t>Proses Satu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399272" y="5730886"/>
            <a:ext cx="29317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 Bold"/>
              </a:rPr>
              <a:t>Proses Dua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269877" y="5730886"/>
            <a:ext cx="29317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 Bold"/>
              </a:rPr>
              <a:t>Proses Tiga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072226" y="5730886"/>
            <a:ext cx="32175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 Bold"/>
              </a:rPr>
              <a:t>Proses Empat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45845" y="6371045"/>
            <a:ext cx="385911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Program Dimulai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99272" y="6371045"/>
            <a:ext cx="377629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User dapat memilih paket 1,2, atau 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269877" y="6371045"/>
            <a:ext cx="370803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user memilih makanan dengan paket A/B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072226" y="6371045"/>
            <a:ext cx="373312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User dapat memilih kembali makanan nya atau keluar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89196" y="598254"/>
            <a:ext cx="851704" cy="777374"/>
          </a:xfrm>
          <a:custGeom>
            <a:avLst/>
            <a:gdLst/>
            <a:ahLst/>
            <a:cxnLst/>
            <a:rect r="r" b="b" t="t" l="l"/>
            <a:pathLst>
              <a:path h="777374" w="851704">
                <a:moveTo>
                  <a:pt x="0" y="0"/>
                </a:moveTo>
                <a:lnTo>
                  <a:pt x="851705" y="0"/>
                </a:lnTo>
                <a:lnTo>
                  <a:pt x="851705" y="777374"/>
                </a:lnTo>
                <a:lnTo>
                  <a:pt x="0" y="77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2097" y="758341"/>
            <a:ext cx="365904" cy="337962"/>
          </a:xfrm>
          <a:custGeom>
            <a:avLst/>
            <a:gdLst/>
            <a:ahLst/>
            <a:cxnLst/>
            <a:rect r="r" b="b" t="t" l="l"/>
            <a:pathLst>
              <a:path h="337962" w="365904">
                <a:moveTo>
                  <a:pt x="0" y="0"/>
                </a:moveTo>
                <a:lnTo>
                  <a:pt x="365903" y="0"/>
                </a:lnTo>
                <a:lnTo>
                  <a:pt x="365903" y="337962"/>
                </a:lnTo>
                <a:lnTo>
                  <a:pt x="0" y="337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15049" y="1829082"/>
            <a:ext cx="4598920" cy="6813215"/>
          </a:xfrm>
          <a:custGeom>
            <a:avLst/>
            <a:gdLst/>
            <a:ahLst/>
            <a:cxnLst/>
            <a:rect r="r" b="b" t="t" l="l"/>
            <a:pathLst>
              <a:path h="6813215" w="4598920">
                <a:moveTo>
                  <a:pt x="0" y="0"/>
                </a:moveTo>
                <a:lnTo>
                  <a:pt x="4598920" y="0"/>
                </a:lnTo>
                <a:lnTo>
                  <a:pt x="4598920" y="6813215"/>
                </a:lnTo>
                <a:lnTo>
                  <a:pt x="0" y="681321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902505" y="2134809"/>
            <a:ext cx="10356795" cy="5825697"/>
          </a:xfrm>
          <a:custGeom>
            <a:avLst/>
            <a:gdLst/>
            <a:ahLst/>
            <a:cxnLst/>
            <a:rect r="r" b="b" t="t" l="l"/>
            <a:pathLst>
              <a:path h="5825697" w="10356795">
                <a:moveTo>
                  <a:pt x="0" y="0"/>
                </a:moveTo>
                <a:lnTo>
                  <a:pt x="10356795" y="0"/>
                </a:lnTo>
                <a:lnTo>
                  <a:pt x="10356795" y="5825698"/>
                </a:lnTo>
                <a:lnTo>
                  <a:pt x="0" y="58256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45845" y="365125"/>
            <a:ext cx="1009045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Glacial Indifference Bold"/>
              </a:rPr>
              <a:t>Sketsa dan ss codingan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89196" y="598254"/>
            <a:ext cx="851704" cy="777374"/>
          </a:xfrm>
          <a:custGeom>
            <a:avLst/>
            <a:gdLst/>
            <a:ahLst/>
            <a:cxnLst/>
            <a:rect r="r" b="b" t="t" l="l"/>
            <a:pathLst>
              <a:path h="777374" w="851704">
                <a:moveTo>
                  <a:pt x="0" y="0"/>
                </a:moveTo>
                <a:lnTo>
                  <a:pt x="851705" y="0"/>
                </a:lnTo>
                <a:lnTo>
                  <a:pt x="851705" y="777374"/>
                </a:lnTo>
                <a:lnTo>
                  <a:pt x="0" y="77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2097" y="758341"/>
            <a:ext cx="365904" cy="337962"/>
          </a:xfrm>
          <a:custGeom>
            <a:avLst/>
            <a:gdLst/>
            <a:ahLst/>
            <a:cxnLst/>
            <a:rect r="r" b="b" t="t" l="l"/>
            <a:pathLst>
              <a:path h="337962" w="365904">
                <a:moveTo>
                  <a:pt x="0" y="0"/>
                </a:moveTo>
                <a:lnTo>
                  <a:pt x="365903" y="0"/>
                </a:lnTo>
                <a:lnTo>
                  <a:pt x="365903" y="337962"/>
                </a:lnTo>
                <a:lnTo>
                  <a:pt x="0" y="337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28688" y="2601534"/>
            <a:ext cx="6930612" cy="3108437"/>
          </a:xfrm>
          <a:custGeom>
            <a:avLst/>
            <a:gdLst/>
            <a:ahLst/>
            <a:cxnLst/>
            <a:rect r="r" b="b" t="t" l="l"/>
            <a:pathLst>
              <a:path h="3108437" w="6930612">
                <a:moveTo>
                  <a:pt x="0" y="0"/>
                </a:moveTo>
                <a:lnTo>
                  <a:pt x="6930612" y="0"/>
                </a:lnTo>
                <a:lnTo>
                  <a:pt x="6930612" y="3108437"/>
                </a:lnTo>
                <a:lnTo>
                  <a:pt x="0" y="310843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56617" b="-50494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5631" y="6090971"/>
            <a:ext cx="11331743" cy="3690825"/>
          </a:xfrm>
          <a:custGeom>
            <a:avLst/>
            <a:gdLst/>
            <a:ahLst/>
            <a:cxnLst/>
            <a:rect r="r" b="b" t="t" l="l"/>
            <a:pathLst>
              <a:path h="3690825" w="11331743">
                <a:moveTo>
                  <a:pt x="0" y="0"/>
                </a:moveTo>
                <a:lnTo>
                  <a:pt x="11331744" y="0"/>
                </a:lnTo>
                <a:lnTo>
                  <a:pt x="11331744" y="3690825"/>
                </a:lnTo>
                <a:lnTo>
                  <a:pt x="0" y="36908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9023" t="-37856" r="-9733" b="-6723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732706" y="200010"/>
            <a:ext cx="1151156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Glacial Indifference Bold"/>
              </a:rPr>
              <a:t>SS Tampilan program dan upload ke github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D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5341" y="1679079"/>
            <a:ext cx="14717318" cy="6928841"/>
            <a:chOff x="0" y="0"/>
            <a:chExt cx="3876166" cy="1824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6166" cy="1824880"/>
            </a:xfrm>
            <a:custGeom>
              <a:avLst/>
              <a:gdLst/>
              <a:ahLst/>
              <a:cxnLst/>
              <a:rect r="r" b="b" t="t" l="l"/>
              <a:pathLst>
                <a:path h="1824880" w="3876166">
                  <a:moveTo>
                    <a:pt x="0" y="0"/>
                  </a:moveTo>
                  <a:lnTo>
                    <a:pt x="3876166" y="0"/>
                  </a:lnTo>
                  <a:lnTo>
                    <a:pt x="3876166" y="1824880"/>
                  </a:lnTo>
                  <a:lnTo>
                    <a:pt x="0" y="182488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6166" cy="1862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61903" y="-1566138"/>
            <a:ext cx="4761674" cy="4761674"/>
          </a:xfrm>
          <a:custGeom>
            <a:avLst/>
            <a:gdLst/>
            <a:ahLst/>
            <a:cxnLst/>
            <a:rect r="r" b="b" t="t" l="l"/>
            <a:pathLst>
              <a:path h="4761674" w="4761674">
                <a:moveTo>
                  <a:pt x="0" y="0"/>
                </a:moveTo>
                <a:lnTo>
                  <a:pt x="4761674" y="0"/>
                </a:lnTo>
                <a:lnTo>
                  <a:pt x="4761674" y="4761675"/>
                </a:lnTo>
                <a:lnTo>
                  <a:pt x="0" y="4761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442740" y="2842069"/>
            <a:ext cx="1413018" cy="1236391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313694"/>
            <a:ext cx="1528376" cy="1528376"/>
          </a:xfrm>
          <a:custGeom>
            <a:avLst/>
            <a:gdLst/>
            <a:ahLst/>
            <a:cxnLst/>
            <a:rect r="r" b="b" t="t" l="l"/>
            <a:pathLst>
              <a:path h="1528376" w="1528376">
                <a:moveTo>
                  <a:pt x="0" y="0"/>
                </a:moveTo>
                <a:lnTo>
                  <a:pt x="1528376" y="0"/>
                </a:lnTo>
                <a:lnTo>
                  <a:pt x="1528376" y="1528375"/>
                </a:lnTo>
                <a:lnTo>
                  <a:pt x="0" y="1528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221" y="7272116"/>
            <a:ext cx="4777529" cy="4771073"/>
          </a:xfrm>
          <a:custGeom>
            <a:avLst/>
            <a:gdLst/>
            <a:ahLst/>
            <a:cxnLst/>
            <a:rect r="r" b="b" t="t" l="l"/>
            <a:pathLst>
              <a:path h="4771073" w="4777529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86547" y="3908425"/>
            <a:ext cx="13514906" cy="222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FFFFFF"/>
                </a:solidFill>
                <a:latin typeface="Glacial Indifference Bold"/>
              </a:rPr>
              <a:t>Terima Kasih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317571" y="7272116"/>
            <a:ext cx="1084179" cy="1084179"/>
          </a:xfrm>
          <a:custGeom>
            <a:avLst/>
            <a:gdLst/>
            <a:ahLst/>
            <a:cxnLst/>
            <a:rect r="r" b="b" t="t" l="l"/>
            <a:pathLst>
              <a:path h="1084179" w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DAF5GaBbL-M</dc:identifier>
  <dcterms:modified xsi:type="dcterms:W3CDTF">2011-08-01T06:04:30Z</dcterms:modified>
  <cp:revision>1</cp:revision>
  <dc:title>Program Pemesanan Makanan online</dc:title>
</cp:coreProperties>
</file>