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92495-D303-4D35-BB44-76F7F58D7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8E9BB-226C-49F2-8E15-BECE3B2E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03F65-F37A-4C8A-8F01-F2BEC271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D8066-E869-4578-B432-20465466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2231F-064E-436F-9099-DCE54228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E305D-A15B-4AC2-874E-EECDA87A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05550-B22B-492A-9F6C-25617151E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EB5C5-0739-468D-88C4-5761819F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69B4B-6D7B-4C6D-BAA2-CA50DF4C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16202-CCF9-4D05-8F79-D18FDC24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4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1FC253-9115-474F-BCF5-565E58282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BC9BA-25C9-4D43-A826-13E2BE7EE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1F883-4263-46DE-AE12-6BC3FE0A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82F9A-BABA-4995-A5E5-E0A9B27E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BF6F2-C995-4737-8DF9-B0840B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051BE-B6FD-4385-8B11-4DEBBAB7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A2FFC-CCB4-4518-9116-4EDA8790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36C32-910F-4DBC-AF26-D02C65C2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4AFAE-2990-49B7-9B25-3ACA5C52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39DDC-3A63-41F9-9A55-4621B84F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8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84BB5-74D7-4C6C-BFE6-764E2ACB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DFC08-7451-4222-8646-0D58D685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69966-8B12-468C-A680-DE58230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52EB2-A437-41BA-8509-E03577E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35B13-A1C1-4D27-9A5B-6AA1618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5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BACA1-1A32-4A0F-8903-06F751F8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ED8C6-A85E-4D62-AED8-15B41262F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1E063-413C-4398-9AEA-6AC19AAD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9461F6-0D68-48EB-A814-6CB99533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F26AA-3BF7-4CC6-A466-7B6646C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CF73B-F09F-43A3-9CD0-11E86A7A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1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1945-E789-46D5-B9CA-88043CB5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D6E34-6CAF-45C9-9F07-7EDC2C62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DC59B-A512-48D6-8A7F-8E189C97F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014CFE-993D-4AA9-A7DE-E171ECBC8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01BE6-ED9F-4E55-A94F-E867F5899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A7318-85A4-4469-B73F-AA9785B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37A42A-3455-4E1C-A252-007CF589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C384BA-5AA7-4991-80C8-5F37C11C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4D435-2880-42B4-BC53-D3307DB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842CE5-8604-4ADF-A688-7591F73D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069C2C-7DD4-4BF0-B933-A3915594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0C905-03D7-4584-BF40-D21D0BE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9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90BEC-D936-42FB-8344-8F6C8CB5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F97B2-865C-4BD3-8E30-4C14A7EC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AEAAB-517B-4066-AFE2-C3E079B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8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81B7B-CF83-4FA6-9D38-563F0804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CF380-5841-42CE-B22F-88CA8D93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31023-7D46-402A-9592-3AAC54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3142C-5914-49BC-B548-9BFB0301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A0377-9AAB-4439-AD33-38CBFC2C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F2ED8-C9FA-4375-866E-E4C74C48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6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71975-063A-408B-800B-F77E451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DAE8BF-2F10-4A05-9EC6-619C9BAC7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92734-A47F-4D4A-9756-FB39B31B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6E3DD-22C6-4AE7-B9F9-34A5AAD8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BBDD1-A1AB-42F7-8E1A-E2B1FB9E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BC7AB-BB8E-48ED-B517-7CD04A55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85F6F-B302-45E4-B68F-AC1B87E7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ADFD9-2DEC-4C0A-A356-0DC2A98C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74D28-8A59-4986-893A-2DF826234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ED83-BDD1-4C62-BC35-194BA4BE8736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6554A-78DD-4E21-838B-6DB92271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589B4-72E9-435D-9D8E-B43E52432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5243-1060-477C-8E6F-F7F3F49AA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E9CAFE8-F912-4EFB-88F1-AE804594251F}"/>
              </a:ext>
            </a:extLst>
          </p:cNvPr>
          <p:cNvSpPr/>
          <p:nvPr/>
        </p:nvSpPr>
        <p:spPr>
          <a:xfrm>
            <a:off x="184299" y="463327"/>
            <a:ext cx="3220278" cy="56080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Server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4CD925-681A-4564-9B54-959B3E42EA5B}"/>
              </a:ext>
            </a:extLst>
          </p:cNvPr>
          <p:cNvSpPr/>
          <p:nvPr/>
        </p:nvSpPr>
        <p:spPr>
          <a:xfrm>
            <a:off x="5847975" y="582557"/>
            <a:ext cx="1989703" cy="55727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Spacing client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0EE11FF-FB8C-4324-80A4-6742B3EA2460}"/>
              </a:ext>
            </a:extLst>
          </p:cNvPr>
          <p:cNvSpPr/>
          <p:nvPr/>
        </p:nvSpPr>
        <p:spPr>
          <a:xfrm>
            <a:off x="5841321" y="5020084"/>
            <a:ext cx="1989703" cy="55727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Voice send client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82A272-2055-428A-8197-0B931A18CB32}"/>
              </a:ext>
            </a:extLst>
          </p:cNvPr>
          <p:cNvCxnSpPr>
            <a:cxnSpLocks/>
          </p:cNvCxnSpPr>
          <p:nvPr/>
        </p:nvCxnSpPr>
        <p:spPr>
          <a:xfrm>
            <a:off x="3644522" y="803813"/>
            <a:ext cx="199100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EDF27B-F007-4BC6-953C-A10B14613623}"/>
              </a:ext>
            </a:extLst>
          </p:cNvPr>
          <p:cNvCxnSpPr>
            <a:cxnSpLocks/>
          </p:cNvCxnSpPr>
          <p:nvPr/>
        </p:nvCxnSpPr>
        <p:spPr>
          <a:xfrm flipH="1">
            <a:off x="3640598" y="909773"/>
            <a:ext cx="196353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0CE419-1F48-4332-8CA0-468BAE1D717D}"/>
              </a:ext>
            </a:extLst>
          </p:cNvPr>
          <p:cNvSpPr txBox="1"/>
          <p:nvPr/>
        </p:nvSpPr>
        <p:spPr>
          <a:xfrm>
            <a:off x="3830825" y="397128"/>
            <a:ext cx="1718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dirty="0"/>
              <a:t>Decode sentence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Rescore sentence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E22E9-0CD7-4F1F-A983-ECD8078FC69D}"/>
              </a:ext>
            </a:extLst>
          </p:cNvPr>
          <p:cNvSpPr txBox="1"/>
          <p:nvPr/>
        </p:nvSpPr>
        <p:spPr>
          <a:xfrm>
            <a:off x="3838674" y="980476"/>
            <a:ext cx="2064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dirty="0"/>
              <a:t>Decode space sentence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Rescore space sentence</a:t>
            </a:r>
            <a:endParaRPr lang="ko-KR" altLang="en-US" sz="11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66FF9FD-85C1-46E5-A728-40CDB39D8E7C}"/>
              </a:ext>
            </a:extLst>
          </p:cNvPr>
          <p:cNvGrpSpPr/>
          <p:nvPr/>
        </p:nvGrpSpPr>
        <p:grpSpPr>
          <a:xfrm>
            <a:off x="3722962" y="3136276"/>
            <a:ext cx="4184102" cy="1418809"/>
            <a:chOff x="3653575" y="1525240"/>
            <a:chExt cx="4184102" cy="141880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944A3C7-1826-4EBA-972B-7E7F9B59FBC3}"/>
                </a:ext>
              </a:extLst>
            </p:cNvPr>
            <p:cNvSpPr/>
            <p:nvPr/>
          </p:nvSpPr>
          <p:spPr>
            <a:xfrm>
              <a:off x="5847974" y="2102123"/>
              <a:ext cx="1989703" cy="55727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Chatting client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242DAA-BF5D-4693-85EE-FC65D9114BD0}"/>
                </a:ext>
              </a:extLst>
            </p:cNvPr>
            <p:cNvSpPr txBox="1"/>
            <p:nvPr/>
          </p:nvSpPr>
          <p:spPr>
            <a:xfrm>
              <a:off x="3769287" y="1525240"/>
              <a:ext cx="20787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100" dirty="0"/>
                <a:t>Temporary word</a:t>
              </a:r>
            </a:p>
            <a:p>
              <a:pPr marL="342900" indent="-342900">
                <a:buAutoNum type="arabicPeriod"/>
              </a:pPr>
              <a:r>
                <a:rPr lang="en-US" altLang="ko-KR" sz="1100" dirty="0"/>
                <a:t>Decode sentence</a:t>
              </a:r>
            </a:p>
            <a:p>
              <a:pPr marL="342900" indent="-342900">
                <a:buAutoNum type="arabicPeriod"/>
              </a:pPr>
              <a:r>
                <a:rPr lang="en-US" altLang="ko-KR" sz="1100" dirty="0"/>
                <a:t>Decode space sentence</a:t>
              </a:r>
            </a:p>
            <a:p>
              <a:pPr marL="342900" indent="-342900">
                <a:buAutoNum type="arabicPeriod"/>
              </a:pPr>
              <a:r>
                <a:rPr lang="en-US" altLang="ko-KR" sz="1100" dirty="0"/>
                <a:t>Rescore space sentence</a:t>
              </a:r>
              <a:endParaRPr lang="ko-KR" altLang="en-US" sz="11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1C3A9D9-4384-46DD-9B41-C0A7C2FE11F7}"/>
                </a:ext>
              </a:extLst>
            </p:cNvPr>
            <p:cNvCxnSpPr>
              <a:cxnSpLocks/>
            </p:cNvCxnSpPr>
            <p:nvPr/>
          </p:nvCxnSpPr>
          <p:spPr>
            <a:xfrm>
              <a:off x="3653576" y="2323852"/>
              <a:ext cx="198195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798D7C8-5993-4BB1-8B47-88747C2EB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3575" y="2441746"/>
              <a:ext cx="195056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BA150F-687D-43BE-BBFD-2ECAD365F5DE}"/>
                </a:ext>
              </a:extLst>
            </p:cNvPr>
            <p:cNvSpPr txBox="1"/>
            <p:nvPr/>
          </p:nvSpPr>
          <p:spPr>
            <a:xfrm>
              <a:off x="3769287" y="2513162"/>
              <a:ext cx="1989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100" dirty="0"/>
                <a:t>TTS speaker choice</a:t>
              </a:r>
            </a:p>
            <a:p>
              <a:pPr marL="342900" indent="-342900">
                <a:buAutoNum type="arabicPeriod"/>
              </a:pPr>
              <a:r>
                <a:rPr lang="en-US" altLang="ko-KR" sz="1100" dirty="0"/>
                <a:t>Text for TTS</a:t>
              </a:r>
              <a:endParaRPr lang="ko-KR" altLang="en-US" sz="1100" dirty="0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4C0E1D2-467F-432E-ADBD-2D54D925BBC0}"/>
              </a:ext>
            </a:extLst>
          </p:cNvPr>
          <p:cNvCxnSpPr>
            <a:cxnSpLocks/>
          </p:cNvCxnSpPr>
          <p:nvPr/>
        </p:nvCxnSpPr>
        <p:spPr>
          <a:xfrm flipH="1">
            <a:off x="3640598" y="5298720"/>
            <a:ext cx="19505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204CF6C-6677-4828-9431-CCAACC05364F}"/>
              </a:ext>
            </a:extLst>
          </p:cNvPr>
          <p:cNvSpPr txBox="1"/>
          <p:nvPr/>
        </p:nvSpPr>
        <p:spPr>
          <a:xfrm>
            <a:off x="3825310" y="5410800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dirty="0"/>
              <a:t>Phone voice</a:t>
            </a:r>
            <a:endParaRPr lang="ko-KR" altLang="en-US" sz="11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FFB36B-4F7F-4E44-A1C4-0C63D7A17E2A}"/>
              </a:ext>
            </a:extLst>
          </p:cNvPr>
          <p:cNvGrpSpPr/>
          <p:nvPr/>
        </p:nvGrpSpPr>
        <p:grpSpPr>
          <a:xfrm>
            <a:off x="3640598" y="1900057"/>
            <a:ext cx="8468155" cy="951476"/>
            <a:chOff x="3648415" y="3448181"/>
            <a:chExt cx="8468155" cy="95147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B743FD0-7959-45F4-B44C-2DEF3B02A8C5}"/>
                </a:ext>
              </a:extLst>
            </p:cNvPr>
            <p:cNvSpPr/>
            <p:nvPr/>
          </p:nvSpPr>
          <p:spPr>
            <a:xfrm>
              <a:off x="5710619" y="3451090"/>
              <a:ext cx="2224648" cy="9485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TTS &amp; Sentimental Server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09D29CE-7DBE-424C-9069-E8B35821753A}"/>
                </a:ext>
              </a:extLst>
            </p:cNvPr>
            <p:cNvSpPr/>
            <p:nvPr/>
          </p:nvSpPr>
          <p:spPr>
            <a:xfrm>
              <a:off x="10126867" y="3579776"/>
              <a:ext cx="1989703" cy="55727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TTS receive client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47E90A0-3C32-433D-BC42-120536F499D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415" y="3897064"/>
              <a:ext cx="198711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50F293-5DC3-4F83-B880-17075D67BD97}"/>
                </a:ext>
              </a:extLst>
            </p:cNvPr>
            <p:cNvSpPr txBox="1"/>
            <p:nvPr/>
          </p:nvSpPr>
          <p:spPr>
            <a:xfrm>
              <a:off x="3851618" y="3448181"/>
              <a:ext cx="1989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100" dirty="0"/>
                <a:t>TTS speaker choice</a:t>
              </a:r>
            </a:p>
            <a:p>
              <a:pPr marL="342900" indent="-342900">
                <a:buAutoNum type="arabicPeriod"/>
              </a:pPr>
              <a:r>
                <a:rPr lang="en-US" altLang="ko-KR" sz="1100" dirty="0"/>
                <a:t>Text for TTS</a:t>
              </a:r>
              <a:endParaRPr lang="ko-KR" altLang="en-US" sz="11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B9E61C9-7D9F-47F6-BAD6-AA9741194159}"/>
                </a:ext>
              </a:extLst>
            </p:cNvPr>
            <p:cNvCxnSpPr>
              <a:cxnSpLocks/>
            </p:cNvCxnSpPr>
            <p:nvPr/>
          </p:nvCxnSpPr>
          <p:spPr>
            <a:xfrm>
              <a:off x="8039890" y="3892767"/>
              <a:ext cx="198711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A31580-991E-4A5E-B119-712898AB1CBB}"/>
                </a:ext>
              </a:extLst>
            </p:cNvPr>
            <p:cNvSpPr txBox="1"/>
            <p:nvPr/>
          </p:nvSpPr>
          <p:spPr>
            <a:xfrm>
              <a:off x="8037302" y="3448181"/>
              <a:ext cx="1989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100" dirty="0"/>
                <a:t>TTS wav (bytes format)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122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05AE945-D07A-4A84-9907-C55D87F9CFC1}"/>
              </a:ext>
            </a:extLst>
          </p:cNvPr>
          <p:cNvSpPr/>
          <p:nvPr/>
        </p:nvSpPr>
        <p:spPr>
          <a:xfrm>
            <a:off x="1270502" y="1598166"/>
            <a:ext cx="9245098" cy="4370834"/>
          </a:xfrm>
          <a:prstGeom prst="roundRect">
            <a:avLst>
              <a:gd name="adj" fmla="val 678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265412-6B4C-4713-9F41-393D085C8616}"/>
              </a:ext>
            </a:extLst>
          </p:cNvPr>
          <p:cNvGrpSpPr/>
          <p:nvPr/>
        </p:nvGrpSpPr>
        <p:grpSpPr>
          <a:xfrm>
            <a:off x="1422902" y="2431487"/>
            <a:ext cx="4444498" cy="3364785"/>
            <a:chOff x="1422902" y="2479248"/>
            <a:chExt cx="4444498" cy="336478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C41EC73-33AD-4B43-9611-6A0F981D4F38}"/>
                </a:ext>
              </a:extLst>
            </p:cNvPr>
            <p:cNvSpPr/>
            <p:nvPr/>
          </p:nvSpPr>
          <p:spPr>
            <a:xfrm>
              <a:off x="1422902" y="2479248"/>
              <a:ext cx="4444498" cy="3364785"/>
            </a:xfrm>
            <a:prstGeom prst="roundRect">
              <a:avLst>
                <a:gd name="adj" fmla="val 26595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054DC3-DCDA-4A51-BA6A-AF8C210A61AD}"/>
                </a:ext>
              </a:extLst>
            </p:cNvPr>
            <p:cNvSpPr txBox="1"/>
            <p:nvPr/>
          </p:nvSpPr>
          <p:spPr>
            <a:xfrm>
              <a:off x="1876365" y="3204719"/>
              <a:ext cx="145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실시간 음성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792678-022D-4E77-B814-8B864FDD7D65}"/>
                </a:ext>
              </a:extLst>
            </p:cNvPr>
            <p:cNvSpPr txBox="1"/>
            <p:nvPr/>
          </p:nvSpPr>
          <p:spPr>
            <a:xfrm>
              <a:off x="3920939" y="3204719"/>
              <a:ext cx="179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Decode</a:t>
              </a:r>
              <a:r>
                <a:rPr lang="ko-KR" altLang="en-US" dirty="0"/>
                <a:t>된 단어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F5380F-B8DC-4E3C-9FFD-3B3D20DA3E6F}"/>
                </a:ext>
              </a:extLst>
            </p:cNvPr>
            <p:cNvSpPr txBox="1"/>
            <p:nvPr/>
          </p:nvSpPr>
          <p:spPr>
            <a:xfrm>
              <a:off x="1610612" y="4888659"/>
              <a:ext cx="179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Decode</a:t>
              </a:r>
              <a:r>
                <a:rPr lang="ko-KR" altLang="en-US" dirty="0"/>
                <a:t>된 문장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349F23B-7382-4962-BEE9-30C239651A4F}"/>
                </a:ext>
              </a:extLst>
            </p:cNvPr>
            <p:cNvCxnSpPr>
              <a:cxnSpLocks/>
            </p:cNvCxnSpPr>
            <p:nvPr/>
          </p:nvCxnSpPr>
          <p:spPr>
            <a:xfrm>
              <a:off x="3323571" y="3385534"/>
              <a:ext cx="597367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CC2755E-6DA6-4247-A477-077D8FA8A32B}"/>
                </a:ext>
              </a:extLst>
            </p:cNvPr>
            <p:cNvCxnSpPr>
              <a:cxnSpLocks/>
            </p:cNvCxnSpPr>
            <p:nvPr/>
          </p:nvCxnSpPr>
          <p:spPr>
            <a:xfrm>
              <a:off x="2602011" y="3669574"/>
              <a:ext cx="0" cy="11235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38246-C6F8-43E0-84DE-167B58963C4F}"/>
                </a:ext>
              </a:extLst>
            </p:cNvPr>
            <p:cNvSpPr txBox="1"/>
            <p:nvPr/>
          </p:nvSpPr>
          <p:spPr>
            <a:xfrm>
              <a:off x="1521016" y="3989576"/>
              <a:ext cx="1385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End point </a:t>
              </a:r>
              <a:r>
                <a:rPr lang="ko-KR" altLang="en-US" sz="1100" dirty="0"/>
                <a:t>발생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34EDD2-C110-43E5-A3E3-5C87A274AA44}"/>
                </a:ext>
              </a:extLst>
            </p:cNvPr>
            <p:cNvSpPr txBox="1"/>
            <p:nvPr/>
          </p:nvSpPr>
          <p:spPr>
            <a:xfrm>
              <a:off x="3920938" y="4890502"/>
              <a:ext cx="179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Rescore</a:t>
              </a:r>
              <a:r>
                <a:rPr lang="ko-KR" altLang="en-US" dirty="0"/>
                <a:t>된 문장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28F1D0F-7CFD-4B6B-8972-C60E96B95E56}"/>
                </a:ext>
              </a:extLst>
            </p:cNvPr>
            <p:cNvCxnSpPr>
              <a:cxnSpLocks/>
            </p:cNvCxnSpPr>
            <p:nvPr/>
          </p:nvCxnSpPr>
          <p:spPr>
            <a:xfrm>
              <a:off x="3323570" y="5071317"/>
              <a:ext cx="597367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8DE9FD2-70C0-4F2C-87A4-7CD73FA3471D}"/>
              </a:ext>
            </a:extLst>
          </p:cNvPr>
          <p:cNvSpPr txBox="1"/>
          <p:nvPr/>
        </p:nvSpPr>
        <p:spPr>
          <a:xfrm>
            <a:off x="4823109" y="924226"/>
            <a:ext cx="21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Main server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FE71D-D6A9-48C7-9DB8-99B9F1359438}"/>
              </a:ext>
            </a:extLst>
          </p:cNvPr>
          <p:cNvSpPr txBox="1"/>
          <p:nvPr/>
        </p:nvSpPr>
        <p:spPr>
          <a:xfrm>
            <a:off x="3238121" y="1780129"/>
            <a:ext cx="81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STT</a:t>
            </a:r>
            <a:endParaRPr lang="ko-KR" altLang="en-US" sz="28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6D1F33F-6C39-4393-B1B4-5CEDBC521011}"/>
              </a:ext>
            </a:extLst>
          </p:cNvPr>
          <p:cNvGrpSpPr/>
          <p:nvPr/>
        </p:nvGrpSpPr>
        <p:grpSpPr>
          <a:xfrm>
            <a:off x="5965514" y="2431486"/>
            <a:ext cx="4444498" cy="3364786"/>
            <a:chOff x="5969251" y="2479248"/>
            <a:chExt cx="4444498" cy="336478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7D50BEC-A031-472F-AE06-184312B3AB0E}"/>
                </a:ext>
              </a:extLst>
            </p:cNvPr>
            <p:cNvSpPr/>
            <p:nvPr/>
          </p:nvSpPr>
          <p:spPr>
            <a:xfrm>
              <a:off x="5969251" y="2479248"/>
              <a:ext cx="4444498" cy="3364786"/>
            </a:xfrm>
            <a:prstGeom prst="roundRect">
              <a:avLst>
                <a:gd name="adj" fmla="val 26595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CE2E79-9A53-4EE5-AA05-BB23E9F0463C}"/>
                </a:ext>
              </a:extLst>
            </p:cNvPr>
            <p:cNvSpPr txBox="1"/>
            <p:nvPr/>
          </p:nvSpPr>
          <p:spPr>
            <a:xfrm>
              <a:off x="6625916" y="3010301"/>
              <a:ext cx="3346515" cy="222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</a:rPr>
                <a:t> Spacing Client</a:t>
              </a: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</a:rPr>
                <a:t> TTS &amp; Sentimental Server</a:t>
              </a: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</a:rPr>
                <a:t> Chatting Client</a:t>
              </a: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</a:rPr>
                <a:t> Voice Send Client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D86D71-D028-4B46-B82D-6A99BC6D56D1}"/>
              </a:ext>
            </a:extLst>
          </p:cNvPr>
          <p:cNvSpPr txBox="1"/>
          <p:nvPr/>
        </p:nvSpPr>
        <p:spPr>
          <a:xfrm>
            <a:off x="7662805" y="1780129"/>
            <a:ext cx="126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50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89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한비 김</dc:creator>
  <cp:lastModifiedBy>한비 김</cp:lastModifiedBy>
  <cp:revision>3</cp:revision>
  <dcterms:created xsi:type="dcterms:W3CDTF">2021-09-22T09:23:46Z</dcterms:created>
  <dcterms:modified xsi:type="dcterms:W3CDTF">2021-09-23T14:10:38Z</dcterms:modified>
</cp:coreProperties>
</file>