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18F94-3A78-4423-8902-C98555EE0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082C86-B83B-4814-AF05-BE032C36A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9D00B-9C6D-4003-8D7B-4781BF13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D81A-A179-4B10-A653-C3925CF79A67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72FE6-94E9-442A-B7CB-FC9391E6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9B255-0E3E-46CC-BA31-6B6497A6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F352-9252-4B80-9F27-A466A9537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8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25176-C386-4A4E-9135-93FD5255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9B42C2-4A3D-471B-982D-1124DFB60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4032E-A551-40F7-A53D-47853060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D81A-A179-4B10-A653-C3925CF79A67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2702D-359F-4BC1-823D-7C2E99DF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646E7-2CF8-449A-B4C6-28A74A8A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F352-9252-4B80-9F27-A466A9537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8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3BC3AF-112F-430D-BBB5-AB2C7E282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0A707C-DD8C-42BF-B6AD-4464A89C0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82B00-12A6-4988-8D3B-92D57C97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D81A-A179-4B10-A653-C3925CF79A67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E58C0-FFD9-4001-844C-E2AC2089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882D4-8838-4F0F-9ABE-BAD22AF3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F352-9252-4B80-9F27-A466A9537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4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D88DD-4C23-4CFC-AEB9-9A309BC8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ADBC4-7651-464E-A583-8D6872979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96558-C29E-493B-ACF0-6AF1E26F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D81A-A179-4B10-A653-C3925CF79A67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CF004-AE2E-4264-812A-D8F25BF5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30F17-9BDF-439C-8E63-7337B88A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F352-9252-4B80-9F27-A466A9537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93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EC505-6244-46BF-BB6E-966C8D6D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2BE1B-1FE8-4F69-9C9F-8892E10A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7CD8B-41DB-45D4-BBAA-759FF773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D81A-A179-4B10-A653-C3925CF79A67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5F3C3-C673-4FB2-B0B7-792902BF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26E82-4996-4C42-883D-4DF1228E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F352-9252-4B80-9F27-A466A9537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78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5496E-C7E1-4C08-AEA4-822033CD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35D60-F7B9-4D56-9001-D37A38106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200EAE-1C6A-4669-BEBC-289EB32C6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70E3B-9A40-44D8-96CC-4BD96797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D81A-A179-4B10-A653-C3925CF79A67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5A841E-0E32-4ED3-8FCF-05068D4A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AA483F-3BE2-4F0A-A21B-84D439D8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F352-9252-4B80-9F27-A466A9537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0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397E4-CBF2-4CD1-A085-44B11EB8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CC4770-480B-4B37-987A-4051AA613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57C74B-DBB1-4BB5-B99A-5BB3C85E1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546378-248A-4AED-AD7C-382C52FF9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0FB695-9637-4E4D-93F1-FD143FFFB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A1EEE3-11C4-41D1-ACAC-63382A9F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D81A-A179-4B10-A653-C3925CF79A67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B91940-77B9-416F-B82F-54E100E4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AFC2F9-16CD-40E5-8A52-25BFB0F9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F352-9252-4B80-9F27-A466A9537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F8ADB-7CD8-476C-A4DE-9633A187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398873-F487-41F2-8F3E-7A1997B1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D81A-A179-4B10-A653-C3925CF79A67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4C2A55-B7D2-42F3-8DE4-3735E222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604DD7-7043-4F90-81F5-D40D88FE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F352-9252-4B80-9F27-A466A9537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7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C08C53-3AB3-4CAA-9081-69A772CF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D81A-A179-4B10-A653-C3925CF79A67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03F731-2B02-49DF-9A07-E68D1518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7582DA-6FE2-4A49-9FC6-50D0AA51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F352-9252-4B80-9F27-A466A9537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9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02CB8-572C-4190-95DD-826359BA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F5FA0-8C03-43E0-A99E-52540A196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27D12E-391A-46B6-9168-67A3C1419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AB00EF-4792-4840-9C24-2E911CEA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D81A-A179-4B10-A653-C3925CF79A67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114D4-9E51-498E-9636-148C9C9F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9075E6-CF5E-4057-9DE5-5FE0B3E9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F352-9252-4B80-9F27-A466A9537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4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BDE6F-A044-4098-AFC1-19DA7480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9B05FB-A289-4AF1-9681-430A3A2DF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82D243-633C-48BD-8EE3-E975140C3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CD88D7-3BB0-4225-889F-D2B5F6CD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D81A-A179-4B10-A653-C3925CF79A67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0A0F9E-9BD2-4848-B386-A27231F8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EFDA7-9FB4-490D-A527-7149D0F2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5F352-9252-4B80-9F27-A466A9537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71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8642B6-CC6D-4C79-AE49-D1A5016A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CD38C-F094-4B1F-AE60-F6B5683BA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4853E-5A89-41CA-9C72-8E3411D7D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AD81A-A179-4B10-A653-C3925CF79A67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F411C-190E-4734-890B-BD3186F37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8B9E4-2AA0-4084-8C84-1D7615700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5F352-9252-4B80-9F27-A466A9537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95F5E-F213-424C-929B-DE29CEC9F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28D1FD-F7FE-44B1-BD5D-E17B46FFB5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25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92EFD0-7C02-4F5B-802C-0F76BF15D348}"/>
              </a:ext>
            </a:extLst>
          </p:cNvPr>
          <p:cNvSpPr/>
          <p:nvPr/>
        </p:nvSpPr>
        <p:spPr>
          <a:xfrm>
            <a:off x="4892611" y="2566175"/>
            <a:ext cx="1910657" cy="8127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6386083-D2D2-44C1-A40B-D8328CE8250F}"/>
              </a:ext>
            </a:extLst>
          </p:cNvPr>
          <p:cNvSpPr/>
          <p:nvPr/>
        </p:nvSpPr>
        <p:spPr>
          <a:xfrm>
            <a:off x="8755926" y="2423324"/>
            <a:ext cx="1989703" cy="5572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Chatting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FAE42B3-F870-41C1-8977-20B825F781DF}"/>
              </a:ext>
            </a:extLst>
          </p:cNvPr>
          <p:cNvCxnSpPr>
            <a:cxnSpLocks/>
          </p:cNvCxnSpPr>
          <p:nvPr/>
        </p:nvCxnSpPr>
        <p:spPr>
          <a:xfrm>
            <a:off x="3292625" y="2976854"/>
            <a:ext cx="1486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3A8F58-78AA-42E3-BAF8-84F9244378A0}"/>
              </a:ext>
            </a:extLst>
          </p:cNvPr>
          <p:cNvSpPr txBox="1"/>
          <p:nvPr/>
        </p:nvSpPr>
        <p:spPr>
          <a:xfrm>
            <a:off x="3223736" y="2656259"/>
            <a:ext cx="1989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실시간 음성 데이터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A8200CC-5F35-4056-9C3A-8363C9B4F165}"/>
              </a:ext>
            </a:extLst>
          </p:cNvPr>
          <p:cNvCxnSpPr>
            <a:cxnSpLocks/>
          </p:cNvCxnSpPr>
          <p:nvPr/>
        </p:nvCxnSpPr>
        <p:spPr>
          <a:xfrm>
            <a:off x="6933223" y="2972554"/>
            <a:ext cx="1692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977E0D-491B-45CF-90C0-33D3073AFEB6}"/>
              </a:ext>
            </a:extLst>
          </p:cNvPr>
          <p:cNvSpPr txBox="1"/>
          <p:nvPr/>
        </p:nvSpPr>
        <p:spPr>
          <a:xfrm>
            <a:off x="6900030" y="2663506"/>
            <a:ext cx="1989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실시간으로 </a:t>
            </a:r>
            <a:r>
              <a:rPr lang="en-US" altLang="ko-KR" sz="1100" dirty="0"/>
              <a:t>decode</a:t>
            </a:r>
            <a:r>
              <a:rPr lang="ko-KR" altLang="en-US" sz="1100" dirty="0"/>
              <a:t>된 어절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6AD1C37-43FC-4BD7-9758-E326AA325E55}"/>
              </a:ext>
            </a:extLst>
          </p:cNvPr>
          <p:cNvSpPr/>
          <p:nvPr/>
        </p:nvSpPr>
        <p:spPr>
          <a:xfrm>
            <a:off x="1216317" y="2693918"/>
            <a:ext cx="1989703" cy="5572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Voice send 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249A9E-EDD5-4B43-829E-AC36D947A649}"/>
              </a:ext>
            </a:extLst>
          </p:cNvPr>
          <p:cNvSpPr txBox="1"/>
          <p:nvPr/>
        </p:nvSpPr>
        <p:spPr>
          <a:xfrm>
            <a:off x="7418479" y="3078856"/>
            <a:ext cx="10713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A{1}</a:t>
            </a:r>
            <a:r>
              <a:rPr lang="ko-KR" altLang="en-US" sz="1100" dirty="0"/>
              <a:t>나 는</a:t>
            </a:r>
            <a:br>
              <a:rPr lang="en-US" altLang="ko-KR" sz="1100" dirty="0"/>
            </a:br>
            <a:r>
              <a:rPr lang="en-US" altLang="ko-KR" sz="1100" dirty="0"/>
              <a:t>A{1}</a:t>
            </a:r>
            <a:r>
              <a:rPr lang="ko-KR" altLang="en-US" sz="1100" dirty="0"/>
              <a:t>재 가</a:t>
            </a:r>
            <a:endParaRPr lang="en-US" altLang="ko-KR" sz="1100" dirty="0"/>
          </a:p>
          <a:p>
            <a:r>
              <a:rPr lang="en-US" altLang="ko-KR" sz="1100" dirty="0"/>
              <a:t>A{1}</a:t>
            </a:r>
            <a:r>
              <a:rPr lang="ko-KR" altLang="en-US" sz="1100" dirty="0"/>
              <a:t>고프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FB9673-4A76-4AE0-8A28-BA1B1A63985C}"/>
              </a:ext>
            </a:extLst>
          </p:cNvPr>
          <p:cNvSpPr txBox="1"/>
          <p:nvPr/>
        </p:nvSpPr>
        <p:spPr>
          <a:xfrm>
            <a:off x="7122901" y="307885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ex)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0C3D81-AB35-4035-8C4A-47E5EBDBD12A}"/>
              </a:ext>
            </a:extLst>
          </p:cNvPr>
          <p:cNvSpPr/>
          <p:nvPr/>
        </p:nvSpPr>
        <p:spPr>
          <a:xfrm>
            <a:off x="8728007" y="3121712"/>
            <a:ext cx="2236944" cy="1232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15E88C-5527-46ED-9096-97DFC1301705}"/>
              </a:ext>
            </a:extLst>
          </p:cNvPr>
          <p:cNvSpPr txBox="1"/>
          <p:nvPr/>
        </p:nvSpPr>
        <p:spPr>
          <a:xfrm>
            <a:off x="8728007" y="3417410"/>
            <a:ext cx="1785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점주</a:t>
            </a:r>
            <a:r>
              <a:rPr lang="en-US" altLang="ko-KR" sz="1100" dirty="0"/>
              <a:t>: </a:t>
            </a:r>
            <a:r>
              <a:rPr lang="ko-KR" altLang="en-US" sz="1100" dirty="0"/>
              <a:t>나 는 재 가 고프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449261-B6A3-43F7-8294-56593EEF73EC}"/>
              </a:ext>
            </a:extLst>
          </p:cNvPr>
          <p:cNvCxnSpPr/>
          <p:nvPr/>
        </p:nvCxnSpPr>
        <p:spPr>
          <a:xfrm>
            <a:off x="8728007" y="3340466"/>
            <a:ext cx="2236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895C6F-D94C-41B0-989D-ED11F1579D83}"/>
              </a:ext>
            </a:extLst>
          </p:cNvPr>
          <p:cNvSpPr txBox="1"/>
          <p:nvPr/>
        </p:nvSpPr>
        <p:spPr>
          <a:xfrm>
            <a:off x="8692033" y="3089974"/>
            <a:ext cx="1652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Display example</a:t>
            </a:r>
            <a:endParaRPr lang="ko-KR" altLang="en-US" sz="1100" dirty="0"/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9ED7D11E-9A12-49D6-A719-C0CC7CCD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실시간 어절</a:t>
            </a:r>
          </a:p>
        </p:txBody>
      </p:sp>
    </p:spTree>
    <p:extLst>
      <p:ext uri="{BB962C8B-B14F-4D97-AF65-F5344CB8AC3E}">
        <p14:creationId xmlns:p14="http://schemas.microsoft.com/office/powerpoint/2010/main" val="43682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92EFD0-7C02-4F5B-802C-0F76BF15D348}"/>
              </a:ext>
            </a:extLst>
          </p:cNvPr>
          <p:cNvSpPr/>
          <p:nvPr/>
        </p:nvSpPr>
        <p:spPr>
          <a:xfrm>
            <a:off x="1446932" y="2366451"/>
            <a:ext cx="1910657" cy="31081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A8200CC-5F35-4056-9C3A-8363C9B4F165}"/>
              </a:ext>
            </a:extLst>
          </p:cNvPr>
          <p:cNvCxnSpPr>
            <a:cxnSpLocks/>
          </p:cNvCxnSpPr>
          <p:nvPr/>
        </p:nvCxnSpPr>
        <p:spPr>
          <a:xfrm>
            <a:off x="3597429" y="4864486"/>
            <a:ext cx="1692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CE6163-BC17-4B46-9D36-FB4BE0013D65}"/>
              </a:ext>
            </a:extLst>
          </p:cNvPr>
          <p:cNvSpPr txBox="1"/>
          <p:nvPr/>
        </p:nvSpPr>
        <p:spPr>
          <a:xfrm>
            <a:off x="3448951" y="4545988"/>
            <a:ext cx="1989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T{num} + Decode</a:t>
            </a:r>
            <a:r>
              <a:rPr lang="ko-KR" altLang="en-US" sz="1100" dirty="0"/>
              <a:t>된 문장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E57C8B5-E6B0-47EF-A07C-3D39AA1CFF1C}"/>
              </a:ext>
            </a:extLst>
          </p:cNvPr>
          <p:cNvSpPr/>
          <p:nvPr/>
        </p:nvSpPr>
        <p:spPr>
          <a:xfrm>
            <a:off x="5484437" y="4585849"/>
            <a:ext cx="1989703" cy="5572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Chatting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8B38292-A94A-4C34-9A42-045F388BF508}"/>
              </a:ext>
            </a:extLst>
          </p:cNvPr>
          <p:cNvGrpSpPr/>
          <p:nvPr/>
        </p:nvGrpSpPr>
        <p:grpSpPr>
          <a:xfrm>
            <a:off x="7816877" y="4232475"/>
            <a:ext cx="2272918" cy="1264020"/>
            <a:chOff x="5352315" y="3952799"/>
            <a:chExt cx="2272918" cy="126402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5918D0F-095C-4179-953A-F06C356A21EE}"/>
                </a:ext>
              </a:extLst>
            </p:cNvPr>
            <p:cNvSpPr/>
            <p:nvPr/>
          </p:nvSpPr>
          <p:spPr>
            <a:xfrm>
              <a:off x="5388289" y="3984537"/>
              <a:ext cx="2236944" cy="1232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338BE5-AF92-4A53-8A27-88652CD6DD51}"/>
                </a:ext>
              </a:extLst>
            </p:cNvPr>
            <p:cNvSpPr txBox="1"/>
            <p:nvPr/>
          </p:nvSpPr>
          <p:spPr>
            <a:xfrm>
              <a:off x="5388289" y="4280235"/>
              <a:ext cx="18870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점주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나  는  재  가 고프다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3B8D114-80EB-4422-9D9D-CC4391E438C7}"/>
                </a:ext>
              </a:extLst>
            </p:cNvPr>
            <p:cNvCxnSpPr>
              <a:cxnSpLocks/>
            </p:cNvCxnSpPr>
            <p:nvPr/>
          </p:nvCxnSpPr>
          <p:spPr>
            <a:xfrm>
              <a:off x="5388289" y="4203291"/>
              <a:ext cx="22369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E5371C-F6D8-4FCA-A309-42A9F46FDC29}"/>
                </a:ext>
              </a:extLst>
            </p:cNvPr>
            <p:cNvSpPr txBox="1"/>
            <p:nvPr/>
          </p:nvSpPr>
          <p:spPr>
            <a:xfrm>
              <a:off x="5352315" y="3952799"/>
              <a:ext cx="16521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Display example</a:t>
              </a:r>
              <a:endParaRPr lang="ko-KR" altLang="en-US" sz="1100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308D2AA-11F9-4616-B711-7AC435BF212D}"/>
              </a:ext>
            </a:extLst>
          </p:cNvPr>
          <p:cNvCxnSpPr>
            <a:cxnSpLocks/>
          </p:cNvCxnSpPr>
          <p:nvPr/>
        </p:nvCxnSpPr>
        <p:spPr>
          <a:xfrm>
            <a:off x="3628171" y="2857534"/>
            <a:ext cx="1692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41335D3D-930C-4DA9-AF40-38BCD22F2FB8}"/>
              </a:ext>
            </a:extLst>
          </p:cNvPr>
          <p:cNvSpPr/>
          <p:nvPr/>
        </p:nvSpPr>
        <p:spPr>
          <a:xfrm>
            <a:off x="5484437" y="2578897"/>
            <a:ext cx="1989703" cy="5572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Rescoring 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750B48B-4192-40EE-BD72-9E8635396574}"/>
              </a:ext>
            </a:extLst>
          </p:cNvPr>
          <p:cNvCxnSpPr>
            <a:cxnSpLocks/>
          </p:cNvCxnSpPr>
          <p:nvPr/>
        </p:nvCxnSpPr>
        <p:spPr>
          <a:xfrm>
            <a:off x="3628171" y="3832010"/>
            <a:ext cx="1692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46B10B2-ACDB-4D57-984B-FFDDF3069DB7}"/>
              </a:ext>
            </a:extLst>
          </p:cNvPr>
          <p:cNvSpPr/>
          <p:nvPr/>
        </p:nvSpPr>
        <p:spPr>
          <a:xfrm>
            <a:off x="5484437" y="3553373"/>
            <a:ext cx="1989703" cy="5572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Spacing 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95EAAF-27B5-4711-AF2D-25545EB38B6E}"/>
              </a:ext>
            </a:extLst>
          </p:cNvPr>
          <p:cNvSpPr txBox="1"/>
          <p:nvPr/>
        </p:nvSpPr>
        <p:spPr>
          <a:xfrm>
            <a:off x="3477521" y="3513512"/>
            <a:ext cx="1989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T{num} + Decode</a:t>
            </a:r>
            <a:r>
              <a:rPr lang="ko-KR" altLang="en-US" sz="1100" dirty="0"/>
              <a:t>된 문장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FEFA0E-B6F8-4192-B74E-582BC562A47D}"/>
              </a:ext>
            </a:extLst>
          </p:cNvPr>
          <p:cNvSpPr txBox="1"/>
          <p:nvPr/>
        </p:nvSpPr>
        <p:spPr>
          <a:xfrm>
            <a:off x="3477520" y="2539517"/>
            <a:ext cx="1989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Decode</a:t>
            </a:r>
            <a:r>
              <a:rPr lang="ko-KR" altLang="en-US" sz="1100" dirty="0"/>
              <a:t>된 문장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EB13BE-8ACA-413B-9E5B-D5B3D184407E}"/>
              </a:ext>
            </a:extLst>
          </p:cNvPr>
          <p:cNvSpPr txBox="1"/>
          <p:nvPr/>
        </p:nvSpPr>
        <p:spPr>
          <a:xfrm>
            <a:off x="3597428" y="2923913"/>
            <a:ext cx="1989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ex) </a:t>
            </a:r>
            <a:r>
              <a:rPr lang="ko-KR" altLang="en-US" sz="1100" dirty="0"/>
              <a:t>나  는  재  가 고프다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C05AED-9AA3-4ABF-BD87-88D958204D54}"/>
              </a:ext>
            </a:extLst>
          </p:cNvPr>
          <p:cNvSpPr txBox="1"/>
          <p:nvPr/>
        </p:nvSpPr>
        <p:spPr>
          <a:xfrm>
            <a:off x="3597428" y="3905924"/>
            <a:ext cx="1989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ex) T{1}</a:t>
            </a:r>
            <a:r>
              <a:rPr lang="ko-KR" altLang="en-US" sz="1100" dirty="0"/>
              <a:t>나  는 재  가 고프다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C00C36-0A2D-4C44-B86E-47DF59D5137D}"/>
              </a:ext>
            </a:extLst>
          </p:cNvPr>
          <p:cNvSpPr txBox="1"/>
          <p:nvPr/>
        </p:nvSpPr>
        <p:spPr>
          <a:xfrm>
            <a:off x="3597429" y="4968039"/>
            <a:ext cx="1989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ex) T{1}</a:t>
            </a:r>
            <a:r>
              <a:rPr lang="ko-KR" altLang="en-US" sz="1100" dirty="0"/>
              <a:t>나  는 재  가 고프다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4BDB7CC4-4065-4E64-9379-848ED9E0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디코드된</a:t>
            </a:r>
            <a:r>
              <a:rPr lang="ko-KR" altLang="en-US" dirty="0"/>
              <a:t> 문장</a:t>
            </a:r>
          </a:p>
        </p:txBody>
      </p:sp>
    </p:spTree>
    <p:extLst>
      <p:ext uri="{BB962C8B-B14F-4D97-AF65-F5344CB8AC3E}">
        <p14:creationId xmlns:p14="http://schemas.microsoft.com/office/powerpoint/2010/main" val="125594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92EFD0-7C02-4F5B-802C-0F76BF15D348}"/>
              </a:ext>
            </a:extLst>
          </p:cNvPr>
          <p:cNvSpPr/>
          <p:nvPr/>
        </p:nvSpPr>
        <p:spPr>
          <a:xfrm>
            <a:off x="4943629" y="3386388"/>
            <a:ext cx="1910657" cy="8127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FAE42B3-F870-41C1-8977-20B825F781DF}"/>
              </a:ext>
            </a:extLst>
          </p:cNvPr>
          <p:cNvCxnSpPr>
            <a:cxnSpLocks/>
          </p:cNvCxnSpPr>
          <p:nvPr/>
        </p:nvCxnSpPr>
        <p:spPr>
          <a:xfrm>
            <a:off x="3343643" y="3797067"/>
            <a:ext cx="1486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3A8F58-78AA-42E3-BAF8-84F9244378A0}"/>
              </a:ext>
            </a:extLst>
          </p:cNvPr>
          <p:cNvSpPr txBox="1"/>
          <p:nvPr/>
        </p:nvSpPr>
        <p:spPr>
          <a:xfrm>
            <a:off x="3029191" y="3361880"/>
            <a:ext cx="19897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띄어쓰기 보정 후 </a:t>
            </a:r>
            <a:endParaRPr lang="en-US" altLang="ko-KR" sz="1100" dirty="0"/>
          </a:p>
          <a:p>
            <a:pPr algn="ctr"/>
            <a:r>
              <a:rPr lang="en-US" altLang="ko-KR" sz="1100" dirty="0"/>
              <a:t>T-&gt;C </a:t>
            </a:r>
            <a:r>
              <a:rPr lang="ko-KR" altLang="en-US" sz="1100" dirty="0"/>
              <a:t>토큰 변경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A8200CC-5F35-4056-9C3A-8363C9B4F165}"/>
              </a:ext>
            </a:extLst>
          </p:cNvPr>
          <p:cNvCxnSpPr>
            <a:cxnSpLocks/>
          </p:cNvCxnSpPr>
          <p:nvPr/>
        </p:nvCxnSpPr>
        <p:spPr>
          <a:xfrm>
            <a:off x="6984241" y="3792767"/>
            <a:ext cx="1692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977E0D-491B-45CF-90C0-33D3073AFEB6}"/>
              </a:ext>
            </a:extLst>
          </p:cNvPr>
          <p:cNvSpPr txBox="1"/>
          <p:nvPr/>
        </p:nvSpPr>
        <p:spPr>
          <a:xfrm>
            <a:off x="6933332" y="3937541"/>
            <a:ext cx="1989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ex) C{1}</a:t>
            </a:r>
            <a:r>
              <a:rPr lang="ko-KR" altLang="en-US" sz="1100" dirty="0"/>
              <a:t>나는 재가 고프다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6AD1C37-43FC-4BD7-9758-E326AA325E55}"/>
              </a:ext>
            </a:extLst>
          </p:cNvPr>
          <p:cNvSpPr/>
          <p:nvPr/>
        </p:nvSpPr>
        <p:spPr>
          <a:xfrm>
            <a:off x="1267335" y="3514131"/>
            <a:ext cx="1989703" cy="5572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Space 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E6163-BC17-4B46-9D36-FB4BE0013D65}"/>
              </a:ext>
            </a:extLst>
          </p:cNvPr>
          <p:cNvSpPr txBox="1"/>
          <p:nvPr/>
        </p:nvSpPr>
        <p:spPr>
          <a:xfrm>
            <a:off x="6835763" y="3474269"/>
            <a:ext cx="1989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띄어쓰기 보정된 문장 전달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4BC2C-4D25-48E9-A3FF-1B0C3BC95363}"/>
              </a:ext>
            </a:extLst>
          </p:cNvPr>
          <p:cNvSpPr txBox="1"/>
          <p:nvPr/>
        </p:nvSpPr>
        <p:spPr>
          <a:xfrm>
            <a:off x="3245537" y="3937541"/>
            <a:ext cx="1989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ex) C{1}</a:t>
            </a:r>
            <a:r>
              <a:rPr lang="ko-KR" altLang="en-US" sz="1100" dirty="0"/>
              <a:t>나는 재가 고프다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E57C8B5-E6B0-47EF-A07C-3D39AA1CFF1C}"/>
              </a:ext>
            </a:extLst>
          </p:cNvPr>
          <p:cNvSpPr/>
          <p:nvPr/>
        </p:nvSpPr>
        <p:spPr>
          <a:xfrm>
            <a:off x="8825466" y="3215393"/>
            <a:ext cx="1989703" cy="5572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Chatting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918D0F-095C-4179-953A-F06C356A21EE}"/>
              </a:ext>
            </a:extLst>
          </p:cNvPr>
          <p:cNvSpPr/>
          <p:nvPr/>
        </p:nvSpPr>
        <p:spPr>
          <a:xfrm>
            <a:off x="8779025" y="3941925"/>
            <a:ext cx="2236944" cy="1232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338BE5-AF92-4A53-8A27-88652CD6DD51}"/>
              </a:ext>
            </a:extLst>
          </p:cNvPr>
          <p:cNvSpPr txBox="1"/>
          <p:nvPr/>
        </p:nvSpPr>
        <p:spPr>
          <a:xfrm>
            <a:off x="8779025" y="4237623"/>
            <a:ext cx="1652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점주</a:t>
            </a:r>
            <a:r>
              <a:rPr lang="en-US" altLang="ko-KR" sz="1100" dirty="0"/>
              <a:t>: </a:t>
            </a:r>
            <a:r>
              <a:rPr lang="ko-KR" altLang="en-US" sz="1100" dirty="0"/>
              <a:t>나는 재가 고프다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3B8D114-80EB-4422-9D9D-CC4391E438C7}"/>
              </a:ext>
            </a:extLst>
          </p:cNvPr>
          <p:cNvCxnSpPr/>
          <p:nvPr/>
        </p:nvCxnSpPr>
        <p:spPr>
          <a:xfrm>
            <a:off x="8779025" y="4160679"/>
            <a:ext cx="2236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E5371C-F6D8-4FCA-A309-42A9F46FDC29}"/>
              </a:ext>
            </a:extLst>
          </p:cNvPr>
          <p:cNvSpPr txBox="1"/>
          <p:nvPr/>
        </p:nvSpPr>
        <p:spPr>
          <a:xfrm>
            <a:off x="8743051" y="3910187"/>
            <a:ext cx="1652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Display example</a:t>
            </a:r>
            <a:endParaRPr lang="ko-KR" altLang="en-US" sz="1100" dirty="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C5C95F06-8407-47C1-A455-7E83FB60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디코드</a:t>
            </a:r>
            <a:r>
              <a:rPr lang="ko-KR" altLang="en-US" dirty="0"/>
              <a:t> 띄어쓰기</a:t>
            </a:r>
          </a:p>
        </p:txBody>
      </p:sp>
    </p:spTree>
    <p:extLst>
      <p:ext uri="{BB962C8B-B14F-4D97-AF65-F5344CB8AC3E}">
        <p14:creationId xmlns:p14="http://schemas.microsoft.com/office/powerpoint/2010/main" val="198350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FAE42B3-F870-41C1-8977-20B825F781DF}"/>
              </a:ext>
            </a:extLst>
          </p:cNvPr>
          <p:cNvCxnSpPr>
            <a:cxnSpLocks/>
          </p:cNvCxnSpPr>
          <p:nvPr/>
        </p:nvCxnSpPr>
        <p:spPr>
          <a:xfrm>
            <a:off x="2974743" y="3109911"/>
            <a:ext cx="1593224" cy="4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3A8F58-78AA-42E3-BAF8-84F9244378A0}"/>
              </a:ext>
            </a:extLst>
          </p:cNvPr>
          <p:cNvSpPr txBox="1"/>
          <p:nvPr/>
        </p:nvSpPr>
        <p:spPr>
          <a:xfrm>
            <a:off x="2767014" y="2679024"/>
            <a:ext cx="19897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Decode </a:t>
            </a:r>
            <a:r>
              <a:rPr lang="ko-KR" altLang="en-US" sz="1100" dirty="0"/>
              <a:t>문장 </a:t>
            </a:r>
            <a:r>
              <a:rPr lang="en-US" altLang="ko-KR" sz="1100" dirty="0"/>
              <a:t>Rescore </a:t>
            </a:r>
            <a:r>
              <a:rPr lang="ko-KR" altLang="en-US" sz="1100" dirty="0"/>
              <a:t>후</a:t>
            </a:r>
            <a:endParaRPr lang="en-US" altLang="ko-KR" sz="1100" dirty="0"/>
          </a:p>
          <a:p>
            <a:pPr algn="ctr"/>
            <a:r>
              <a:rPr lang="en-US" altLang="ko-KR" sz="1100" dirty="0"/>
              <a:t>R{num}</a:t>
            </a:r>
            <a:r>
              <a:rPr lang="ko-KR" altLang="en-US" sz="1100" dirty="0"/>
              <a:t>토큰 추가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A8200CC-5F35-4056-9C3A-8363C9B4F165}"/>
              </a:ext>
            </a:extLst>
          </p:cNvPr>
          <p:cNvCxnSpPr>
            <a:cxnSpLocks/>
          </p:cNvCxnSpPr>
          <p:nvPr/>
        </p:nvCxnSpPr>
        <p:spPr>
          <a:xfrm>
            <a:off x="6744436" y="4969588"/>
            <a:ext cx="1692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977E0D-491B-45CF-90C0-33D3073AFEB6}"/>
              </a:ext>
            </a:extLst>
          </p:cNvPr>
          <p:cNvSpPr txBox="1"/>
          <p:nvPr/>
        </p:nvSpPr>
        <p:spPr>
          <a:xfrm>
            <a:off x="6693527" y="5114362"/>
            <a:ext cx="1989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ex) D{1}</a:t>
            </a:r>
            <a:r>
              <a:rPr lang="ko-KR" altLang="en-US" sz="1100" dirty="0"/>
              <a:t>나는 배가 고프다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6AD1C37-43FC-4BD7-9758-E326AA325E55}"/>
              </a:ext>
            </a:extLst>
          </p:cNvPr>
          <p:cNvSpPr/>
          <p:nvPr/>
        </p:nvSpPr>
        <p:spPr>
          <a:xfrm>
            <a:off x="897056" y="2831274"/>
            <a:ext cx="1989703" cy="5572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Rescoring 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E6163-BC17-4B46-9D36-FB4BE0013D65}"/>
              </a:ext>
            </a:extLst>
          </p:cNvPr>
          <p:cNvSpPr txBox="1"/>
          <p:nvPr/>
        </p:nvSpPr>
        <p:spPr>
          <a:xfrm>
            <a:off x="6599921" y="4479927"/>
            <a:ext cx="19897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띄어쓰기 보정된 </a:t>
            </a:r>
            <a:endParaRPr lang="en-US" altLang="ko-KR" sz="1100" dirty="0"/>
          </a:p>
          <a:p>
            <a:pPr algn="ctr"/>
            <a:r>
              <a:rPr lang="en-US" altLang="ko-KR" sz="1100" dirty="0"/>
              <a:t>Rescore</a:t>
            </a:r>
            <a:r>
              <a:rPr lang="ko-KR" altLang="en-US" sz="1100" dirty="0"/>
              <a:t>문장 전달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4BC2C-4D25-48E9-A3FF-1B0C3BC95363}"/>
              </a:ext>
            </a:extLst>
          </p:cNvPr>
          <p:cNvSpPr txBox="1"/>
          <p:nvPr/>
        </p:nvSpPr>
        <p:spPr>
          <a:xfrm>
            <a:off x="2773986" y="3219501"/>
            <a:ext cx="1989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ex) R{1}</a:t>
            </a:r>
            <a:r>
              <a:rPr lang="ko-KR" altLang="en-US" sz="1100" dirty="0"/>
              <a:t>나  는  배  가 고프다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E57C8B5-E6B0-47EF-A07C-3D39AA1CFF1C}"/>
              </a:ext>
            </a:extLst>
          </p:cNvPr>
          <p:cNvSpPr/>
          <p:nvPr/>
        </p:nvSpPr>
        <p:spPr>
          <a:xfrm>
            <a:off x="8589624" y="4414723"/>
            <a:ext cx="1989703" cy="5572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Chatting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918D0F-095C-4179-953A-F06C356A21EE}"/>
              </a:ext>
            </a:extLst>
          </p:cNvPr>
          <p:cNvSpPr/>
          <p:nvPr/>
        </p:nvSpPr>
        <p:spPr>
          <a:xfrm>
            <a:off x="8539220" y="5118746"/>
            <a:ext cx="2236944" cy="1232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338BE5-AF92-4A53-8A27-88652CD6DD51}"/>
              </a:ext>
            </a:extLst>
          </p:cNvPr>
          <p:cNvSpPr txBox="1"/>
          <p:nvPr/>
        </p:nvSpPr>
        <p:spPr>
          <a:xfrm>
            <a:off x="8539220" y="5414444"/>
            <a:ext cx="1652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점주</a:t>
            </a:r>
            <a:r>
              <a:rPr lang="en-US" altLang="ko-KR" sz="1100" dirty="0"/>
              <a:t>: </a:t>
            </a:r>
            <a:r>
              <a:rPr lang="ko-KR" altLang="en-US" sz="1100" dirty="0"/>
              <a:t>나는 배가 고프다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3B8D114-80EB-4422-9D9D-CC4391E438C7}"/>
              </a:ext>
            </a:extLst>
          </p:cNvPr>
          <p:cNvCxnSpPr/>
          <p:nvPr/>
        </p:nvCxnSpPr>
        <p:spPr>
          <a:xfrm>
            <a:off x="8539220" y="5337500"/>
            <a:ext cx="2236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E5371C-F6D8-4FCA-A309-42A9F46FDC29}"/>
              </a:ext>
            </a:extLst>
          </p:cNvPr>
          <p:cNvSpPr txBox="1"/>
          <p:nvPr/>
        </p:nvSpPr>
        <p:spPr>
          <a:xfrm>
            <a:off x="8503246" y="5087008"/>
            <a:ext cx="1652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Display example</a:t>
            </a:r>
            <a:endParaRPr lang="ko-KR" altLang="en-US" sz="11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830DF42-01FF-4D29-97E9-FC0F4B750C80}"/>
              </a:ext>
            </a:extLst>
          </p:cNvPr>
          <p:cNvSpPr/>
          <p:nvPr/>
        </p:nvSpPr>
        <p:spPr>
          <a:xfrm>
            <a:off x="4707480" y="2411357"/>
            <a:ext cx="1910657" cy="12833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A0A8C5B-E893-45D4-B9A5-A440DB6B1B2C}"/>
              </a:ext>
            </a:extLst>
          </p:cNvPr>
          <p:cNvCxnSpPr>
            <a:cxnSpLocks/>
          </p:cNvCxnSpPr>
          <p:nvPr/>
        </p:nvCxnSpPr>
        <p:spPr>
          <a:xfrm>
            <a:off x="2979012" y="4913147"/>
            <a:ext cx="1588955" cy="4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53233DB-91A3-41BF-B1EC-6DE0F14B1470}"/>
              </a:ext>
            </a:extLst>
          </p:cNvPr>
          <p:cNvSpPr txBox="1"/>
          <p:nvPr/>
        </p:nvSpPr>
        <p:spPr>
          <a:xfrm>
            <a:off x="2767014" y="4482260"/>
            <a:ext cx="19897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띄어쓰기 보정 후 </a:t>
            </a:r>
            <a:endParaRPr lang="en-US" altLang="ko-KR" sz="1100" dirty="0"/>
          </a:p>
          <a:p>
            <a:pPr algn="ctr"/>
            <a:r>
              <a:rPr lang="en-US" altLang="ko-KR" sz="1100" dirty="0"/>
              <a:t>R-&gt;D </a:t>
            </a:r>
            <a:r>
              <a:rPr lang="ko-KR" altLang="en-US" sz="1100" dirty="0"/>
              <a:t>토큰 변경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EFAC296-405D-48D9-AA3C-ADB8DEF0EA59}"/>
              </a:ext>
            </a:extLst>
          </p:cNvPr>
          <p:cNvSpPr/>
          <p:nvPr/>
        </p:nvSpPr>
        <p:spPr>
          <a:xfrm>
            <a:off x="897056" y="4634510"/>
            <a:ext cx="1989703" cy="5572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Spacing 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4D3E9E-01FA-48B0-817E-CFFE2A2E4A78}"/>
              </a:ext>
            </a:extLst>
          </p:cNvPr>
          <p:cNvSpPr txBox="1"/>
          <p:nvPr/>
        </p:nvSpPr>
        <p:spPr>
          <a:xfrm>
            <a:off x="2773986" y="5022737"/>
            <a:ext cx="1989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ex) D{1}</a:t>
            </a:r>
            <a:r>
              <a:rPr lang="ko-KR" altLang="en-US" sz="1100" dirty="0"/>
              <a:t>나는  배가 고프다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F2AF265-EE5C-468A-ABB8-06BD25E2C293}"/>
              </a:ext>
            </a:extLst>
          </p:cNvPr>
          <p:cNvSpPr/>
          <p:nvPr/>
        </p:nvSpPr>
        <p:spPr>
          <a:xfrm>
            <a:off x="8466377" y="2833424"/>
            <a:ext cx="1989703" cy="5572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Spacing 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8B8803E-AA65-4388-99F8-7D40BF1F743C}"/>
              </a:ext>
            </a:extLst>
          </p:cNvPr>
          <p:cNvCxnSpPr>
            <a:cxnSpLocks/>
          </p:cNvCxnSpPr>
          <p:nvPr/>
        </p:nvCxnSpPr>
        <p:spPr>
          <a:xfrm>
            <a:off x="6697183" y="3105610"/>
            <a:ext cx="1593224" cy="4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B2B8FDE-6246-40F5-99E4-CF2797BC2AC3}"/>
              </a:ext>
            </a:extLst>
          </p:cNvPr>
          <p:cNvSpPr txBox="1"/>
          <p:nvPr/>
        </p:nvSpPr>
        <p:spPr>
          <a:xfrm>
            <a:off x="6498943" y="2771614"/>
            <a:ext cx="1989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Rescore</a:t>
            </a:r>
            <a:r>
              <a:rPr lang="ko-KR" altLang="en-US" sz="1100" dirty="0"/>
              <a:t>된 문장 전송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3B1E7-C712-442C-98F0-5EB501AFF519}"/>
              </a:ext>
            </a:extLst>
          </p:cNvPr>
          <p:cNvSpPr txBox="1"/>
          <p:nvPr/>
        </p:nvSpPr>
        <p:spPr>
          <a:xfrm>
            <a:off x="6640619" y="3214818"/>
            <a:ext cx="1989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ex) R{1}</a:t>
            </a:r>
            <a:r>
              <a:rPr lang="ko-KR" altLang="en-US" sz="1100" dirty="0"/>
              <a:t>나  는  배  가 고프다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D2C24A6-89D3-4F33-8999-D55944E931F8}"/>
              </a:ext>
            </a:extLst>
          </p:cNvPr>
          <p:cNvSpPr/>
          <p:nvPr/>
        </p:nvSpPr>
        <p:spPr>
          <a:xfrm>
            <a:off x="4711748" y="4367545"/>
            <a:ext cx="1910657" cy="12833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0BD6077A-DEB0-4A59-AD58-682A52C223B3}"/>
              </a:ext>
            </a:extLst>
          </p:cNvPr>
          <p:cNvCxnSpPr>
            <a:stCxn id="25" idx="4"/>
            <a:endCxn id="23" idx="0"/>
          </p:cNvCxnSpPr>
          <p:nvPr/>
        </p:nvCxnSpPr>
        <p:spPr>
          <a:xfrm rot="5400000">
            <a:off x="5054663" y="227943"/>
            <a:ext cx="1243813" cy="7569321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6FC3ECBF-479A-4828-A709-285DC3EC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리스코어 띄어쓰기</a:t>
            </a:r>
          </a:p>
        </p:txBody>
      </p:sp>
    </p:spTree>
    <p:extLst>
      <p:ext uri="{BB962C8B-B14F-4D97-AF65-F5344CB8AC3E}">
        <p14:creationId xmlns:p14="http://schemas.microsoft.com/office/powerpoint/2010/main" val="100975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F2CBC-0402-49D7-A39F-354DF4D4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75986-97A9-4AA7-80DC-C81F5EC8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7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245</Words>
  <Application>Microsoft Office PowerPoint</Application>
  <PresentationFormat>와이드스크린</PresentationFormat>
  <Paragraphs>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실시간 어절</vt:lpstr>
      <vt:lpstr>디코드된 문장</vt:lpstr>
      <vt:lpstr>디코드 띄어쓰기</vt:lpstr>
      <vt:lpstr>리스코어 띄어쓰기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한비 김</dc:creator>
  <cp:lastModifiedBy>한비 김</cp:lastModifiedBy>
  <cp:revision>1</cp:revision>
  <dcterms:created xsi:type="dcterms:W3CDTF">2021-09-22T12:49:26Z</dcterms:created>
  <dcterms:modified xsi:type="dcterms:W3CDTF">2021-09-22T13:37:26Z</dcterms:modified>
</cp:coreProperties>
</file>