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72" r:id="rId11"/>
    <p:sldId id="273" r:id="rId12"/>
    <p:sldId id="263" r:id="rId13"/>
    <p:sldId id="268" r:id="rId14"/>
    <p:sldId id="274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E99A8-954B-45E8-9487-B609F0E0B1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D492AA-89FC-4E37-89F8-022E30B73C9F}">
      <dgm:prSet/>
      <dgm:spPr/>
      <dgm:t>
        <a:bodyPr/>
        <a:lstStyle/>
        <a:p>
          <a:r>
            <a:rPr lang="en-US" b="1"/>
            <a:t>CDISC Library API:</a:t>
          </a:r>
          <a:r>
            <a:rPr lang="en-US"/>
            <a:t> Authoritative source for standards metadata (ADaM, SDTM, etc.).</a:t>
          </a:r>
        </a:p>
      </dgm:t>
    </dgm:pt>
    <dgm:pt modelId="{C1A6F4B7-8694-4239-B5F4-4ECDC19ECF1D}" type="parTrans" cxnId="{BE76AEFE-F053-47BB-882E-73B8028AB5D9}">
      <dgm:prSet/>
      <dgm:spPr/>
      <dgm:t>
        <a:bodyPr/>
        <a:lstStyle/>
        <a:p>
          <a:endParaRPr lang="en-US"/>
        </a:p>
      </dgm:t>
    </dgm:pt>
    <dgm:pt modelId="{CCD80D7C-F674-458A-ACF1-CAFC0654880C}" type="sibTrans" cxnId="{BE76AEFE-F053-47BB-882E-73B8028AB5D9}">
      <dgm:prSet/>
      <dgm:spPr/>
      <dgm:t>
        <a:bodyPr/>
        <a:lstStyle/>
        <a:p>
          <a:endParaRPr lang="en-US"/>
        </a:p>
      </dgm:t>
    </dgm:pt>
    <dgm:pt modelId="{2920DC37-ABD5-444E-B33C-CEC158AA25F5}">
      <dgm:prSet/>
      <dgm:spPr/>
      <dgm:t>
        <a:bodyPr/>
        <a:lstStyle/>
        <a:p>
          <a:r>
            <a:rPr lang="en-US" b="1"/>
            <a:t>Access Methods:</a:t>
          </a:r>
          <a:r>
            <a:rPr lang="en-US"/>
            <a:t> Website navigation or direct API calls.</a:t>
          </a:r>
        </a:p>
      </dgm:t>
    </dgm:pt>
    <dgm:pt modelId="{4BA8B433-677D-4B92-B6B1-837C43A5FB29}" type="parTrans" cxnId="{4D45C17D-5319-48F2-AE9B-6E516F0A337C}">
      <dgm:prSet/>
      <dgm:spPr/>
      <dgm:t>
        <a:bodyPr/>
        <a:lstStyle/>
        <a:p>
          <a:endParaRPr lang="en-US"/>
        </a:p>
      </dgm:t>
    </dgm:pt>
    <dgm:pt modelId="{C1B5D8B7-21A0-4F3C-880A-6CBF464F3CF3}" type="sibTrans" cxnId="{4D45C17D-5319-48F2-AE9B-6E516F0A337C}">
      <dgm:prSet/>
      <dgm:spPr/>
      <dgm:t>
        <a:bodyPr/>
        <a:lstStyle/>
        <a:p>
          <a:endParaRPr lang="en-US"/>
        </a:p>
      </dgm:t>
    </dgm:pt>
    <dgm:pt modelId="{60AC0477-3FD7-4F62-8E1D-718656C00715}">
      <dgm:prSet/>
      <dgm:spPr/>
      <dgm:t>
        <a:bodyPr/>
        <a:lstStyle/>
        <a:p>
          <a:r>
            <a:rPr lang="en-US" b="1"/>
            <a:t>Problem:</a:t>
          </a:r>
          <a:r>
            <a:rPr lang="en-US"/>
            <a:t> Direct API interaction requires technical skill (formulating calls, parsing JSON), creating a barrier for many clinical programmers/managers seeking quick info.</a:t>
          </a:r>
        </a:p>
      </dgm:t>
    </dgm:pt>
    <dgm:pt modelId="{852C2E67-5B46-4D0C-BFE5-330C46293C42}" type="parTrans" cxnId="{8F3F9AE5-B819-4C19-BDCA-627ABE81EE6F}">
      <dgm:prSet/>
      <dgm:spPr/>
      <dgm:t>
        <a:bodyPr/>
        <a:lstStyle/>
        <a:p>
          <a:endParaRPr lang="en-US"/>
        </a:p>
      </dgm:t>
    </dgm:pt>
    <dgm:pt modelId="{C87215E6-44AA-4C16-91F4-8095709AFB58}" type="sibTrans" cxnId="{8F3F9AE5-B819-4C19-BDCA-627ABE81EE6F}">
      <dgm:prSet/>
      <dgm:spPr/>
      <dgm:t>
        <a:bodyPr/>
        <a:lstStyle/>
        <a:p>
          <a:endParaRPr lang="en-US"/>
        </a:p>
      </dgm:t>
    </dgm:pt>
    <dgm:pt modelId="{D7680E27-BBD7-4AE0-AA5C-E450F79BCD9C}">
      <dgm:prSet/>
      <dgm:spPr/>
      <dgm:t>
        <a:bodyPr/>
        <a:lstStyle/>
        <a:p>
          <a:r>
            <a:rPr lang="en-US" b="1"/>
            <a:t>Question:</a:t>
          </a:r>
          <a:r>
            <a:rPr lang="en-US"/>
            <a:t> Can we use Natural Language Processing (NLP) for easier access?</a:t>
          </a:r>
        </a:p>
      </dgm:t>
    </dgm:pt>
    <dgm:pt modelId="{27411F71-0E5F-4A3B-ACFF-2A817AC9D87D}" type="parTrans" cxnId="{6DDF304E-188D-4ACF-BA82-3C1D6D95C8E3}">
      <dgm:prSet/>
      <dgm:spPr/>
      <dgm:t>
        <a:bodyPr/>
        <a:lstStyle/>
        <a:p>
          <a:endParaRPr lang="en-US"/>
        </a:p>
      </dgm:t>
    </dgm:pt>
    <dgm:pt modelId="{30AEC5A5-760E-44D6-95AA-3E604E4B5712}" type="sibTrans" cxnId="{6DDF304E-188D-4ACF-BA82-3C1D6D95C8E3}">
      <dgm:prSet/>
      <dgm:spPr/>
      <dgm:t>
        <a:bodyPr/>
        <a:lstStyle/>
        <a:p>
          <a:endParaRPr lang="en-US"/>
        </a:p>
      </dgm:t>
    </dgm:pt>
    <dgm:pt modelId="{AC9094E9-9037-4010-8959-B42EC980F447}" type="pres">
      <dgm:prSet presAssocID="{99DE99A8-954B-45E8-9487-B609F0E0B1F3}" presName="linear" presStyleCnt="0">
        <dgm:presLayoutVars>
          <dgm:animLvl val="lvl"/>
          <dgm:resizeHandles val="exact"/>
        </dgm:presLayoutVars>
      </dgm:prSet>
      <dgm:spPr/>
    </dgm:pt>
    <dgm:pt modelId="{C0AC7042-0E74-4375-900E-7B765BCC2C26}" type="pres">
      <dgm:prSet presAssocID="{27D492AA-89FC-4E37-89F8-022E30B73C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314DBD-445D-453D-B5EE-566B619E1720}" type="pres">
      <dgm:prSet presAssocID="{CCD80D7C-F674-458A-ACF1-CAFC0654880C}" presName="spacer" presStyleCnt="0"/>
      <dgm:spPr/>
    </dgm:pt>
    <dgm:pt modelId="{0FA22985-A432-4508-8EF3-701D203B7B56}" type="pres">
      <dgm:prSet presAssocID="{2920DC37-ABD5-444E-B33C-CEC158AA25F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A3B194-612C-438E-A995-A14860E030F3}" type="pres">
      <dgm:prSet presAssocID="{C1B5D8B7-21A0-4F3C-880A-6CBF464F3CF3}" presName="spacer" presStyleCnt="0"/>
      <dgm:spPr/>
    </dgm:pt>
    <dgm:pt modelId="{EEEDEEA6-159C-4DA1-B476-D4B029C68424}" type="pres">
      <dgm:prSet presAssocID="{60AC0477-3FD7-4F62-8E1D-718656C007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4F28A7C-463A-4E9A-B6C0-BC0EE4626BCF}" type="pres">
      <dgm:prSet presAssocID="{C87215E6-44AA-4C16-91F4-8095709AFB58}" presName="spacer" presStyleCnt="0"/>
      <dgm:spPr/>
    </dgm:pt>
    <dgm:pt modelId="{826910E8-74D4-4A23-8DCE-6B2E2A9614C2}" type="pres">
      <dgm:prSet presAssocID="{D7680E27-BBD7-4AE0-AA5C-E450F79BCD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5FA3F0A-D3F1-4A89-804E-00DA79F484E5}" type="presOf" srcId="{60AC0477-3FD7-4F62-8E1D-718656C00715}" destId="{EEEDEEA6-159C-4DA1-B476-D4B029C68424}" srcOrd="0" destOrd="0" presId="urn:microsoft.com/office/officeart/2005/8/layout/vList2"/>
    <dgm:cxn modelId="{1EF4665D-8EA4-4F67-9E17-A3151FD7AD2E}" type="presOf" srcId="{27D492AA-89FC-4E37-89F8-022E30B73C9F}" destId="{C0AC7042-0E74-4375-900E-7B765BCC2C26}" srcOrd="0" destOrd="0" presId="urn:microsoft.com/office/officeart/2005/8/layout/vList2"/>
    <dgm:cxn modelId="{6DDF304E-188D-4ACF-BA82-3C1D6D95C8E3}" srcId="{99DE99A8-954B-45E8-9487-B609F0E0B1F3}" destId="{D7680E27-BBD7-4AE0-AA5C-E450F79BCD9C}" srcOrd="3" destOrd="0" parTransId="{27411F71-0E5F-4A3B-ACFF-2A817AC9D87D}" sibTransId="{30AEC5A5-760E-44D6-95AA-3E604E4B5712}"/>
    <dgm:cxn modelId="{80A9137A-378D-4C24-AC76-908AA378083D}" type="presOf" srcId="{D7680E27-BBD7-4AE0-AA5C-E450F79BCD9C}" destId="{826910E8-74D4-4A23-8DCE-6B2E2A9614C2}" srcOrd="0" destOrd="0" presId="urn:microsoft.com/office/officeart/2005/8/layout/vList2"/>
    <dgm:cxn modelId="{4D45C17D-5319-48F2-AE9B-6E516F0A337C}" srcId="{99DE99A8-954B-45E8-9487-B609F0E0B1F3}" destId="{2920DC37-ABD5-444E-B33C-CEC158AA25F5}" srcOrd="1" destOrd="0" parTransId="{4BA8B433-677D-4B92-B6B1-837C43A5FB29}" sibTransId="{C1B5D8B7-21A0-4F3C-880A-6CBF464F3CF3}"/>
    <dgm:cxn modelId="{0A94999D-D10D-4925-B09D-6DBAEE4823D3}" type="presOf" srcId="{2920DC37-ABD5-444E-B33C-CEC158AA25F5}" destId="{0FA22985-A432-4508-8EF3-701D203B7B56}" srcOrd="0" destOrd="0" presId="urn:microsoft.com/office/officeart/2005/8/layout/vList2"/>
    <dgm:cxn modelId="{8F3F9AE5-B819-4C19-BDCA-627ABE81EE6F}" srcId="{99DE99A8-954B-45E8-9487-B609F0E0B1F3}" destId="{60AC0477-3FD7-4F62-8E1D-718656C00715}" srcOrd="2" destOrd="0" parTransId="{852C2E67-5B46-4D0C-BFE5-330C46293C42}" sibTransId="{C87215E6-44AA-4C16-91F4-8095709AFB58}"/>
    <dgm:cxn modelId="{341C4EFD-7A26-44BE-AC67-F5845F31DB5A}" type="presOf" srcId="{99DE99A8-954B-45E8-9487-B609F0E0B1F3}" destId="{AC9094E9-9037-4010-8959-B42EC980F447}" srcOrd="0" destOrd="0" presId="urn:microsoft.com/office/officeart/2005/8/layout/vList2"/>
    <dgm:cxn modelId="{BE76AEFE-F053-47BB-882E-73B8028AB5D9}" srcId="{99DE99A8-954B-45E8-9487-B609F0E0B1F3}" destId="{27D492AA-89FC-4E37-89F8-022E30B73C9F}" srcOrd="0" destOrd="0" parTransId="{C1A6F4B7-8694-4239-B5F4-4ECDC19ECF1D}" sibTransId="{CCD80D7C-F674-458A-ACF1-CAFC0654880C}"/>
    <dgm:cxn modelId="{3F401909-A292-4805-8491-CF2E5F1BE5B3}" type="presParOf" srcId="{AC9094E9-9037-4010-8959-B42EC980F447}" destId="{C0AC7042-0E74-4375-900E-7B765BCC2C26}" srcOrd="0" destOrd="0" presId="urn:microsoft.com/office/officeart/2005/8/layout/vList2"/>
    <dgm:cxn modelId="{37AEC07D-E425-4AD6-9FA5-A75D67B91006}" type="presParOf" srcId="{AC9094E9-9037-4010-8959-B42EC980F447}" destId="{07314DBD-445D-453D-B5EE-566B619E1720}" srcOrd="1" destOrd="0" presId="urn:microsoft.com/office/officeart/2005/8/layout/vList2"/>
    <dgm:cxn modelId="{A4DA0C5F-935E-4AF0-A10D-193C79A552C8}" type="presParOf" srcId="{AC9094E9-9037-4010-8959-B42EC980F447}" destId="{0FA22985-A432-4508-8EF3-701D203B7B56}" srcOrd="2" destOrd="0" presId="urn:microsoft.com/office/officeart/2005/8/layout/vList2"/>
    <dgm:cxn modelId="{60E63124-A330-4C04-A0E8-23C573EF1649}" type="presParOf" srcId="{AC9094E9-9037-4010-8959-B42EC980F447}" destId="{E1A3B194-612C-438E-A995-A14860E030F3}" srcOrd="3" destOrd="0" presId="urn:microsoft.com/office/officeart/2005/8/layout/vList2"/>
    <dgm:cxn modelId="{EE5A7A22-A2EF-444E-8345-48C270441597}" type="presParOf" srcId="{AC9094E9-9037-4010-8959-B42EC980F447}" destId="{EEEDEEA6-159C-4DA1-B476-D4B029C68424}" srcOrd="4" destOrd="0" presId="urn:microsoft.com/office/officeart/2005/8/layout/vList2"/>
    <dgm:cxn modelId="{A7994AB5-EA22-4EEB-AECD-4FC40356E267}" type="presParOf" srcId="{AC9094E9-9037-4010-8959-B42EC980F447}" destId="{14F28A7C-463A-4E9A-B6C0-BC0EE4626BCF}" srcOrd="5" destOrd="0" presId="urn:microsoft.com/office/officeart/2005/8/layout/vList2"/>
    <dgm:cxn modelId="{1F8DCED5-8DA1-43EB-8E2A-F3821340B948}" type="presParOf" srcId="{AC9094E9-9037-4010-8959-B42EC980F447}" destId="{826910E8-74D4-4A23-8DCE-6B2E2A9614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603CC-84A6-42FB-82E6-6B7D9DDBC5F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97162-2D39-4801-BD2D-CFD4122F883B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Enable natural language queries for ADaM variable info (metadata, codelists).</a:t>
          </a:r>
        </a:p>
      </dgm:t>
    </dgm:pt>
    <dgm:pt modelId="{CD8E3AF7-3EF1-4303-85EA-3A0F664EAEF1}" type="parTrans" cxnId="{35395F07-A488-4AD6-A522-8447AF73AEC4}">
      <dgm:prSet/>
      <dgm:spPr/>
      <dgm:t>
        <a:bodyPr/>
        <a:lstStyle/>
        <a:p>
          <a:endParaRPr lang="en-US"/>
        </a:p>
      </dgm:t>
    </dgm:pt>
    <dgm:pt modelId="{620CD027-A2F3-46F0-9FDB-66A9AE759A94}" type="sibTrans" cxnId="{35395F07-A488-4AD6-A522-8447AF73AEC4}">
      <dgm:prSet/>
      <dgm:spPr/>
      <dgm:t>
        <a:bodyPr/>
        <a:lstStyle/>
        <a:p>
          <a:endParaRPr lang="en-US"/>
        </a:p>
      </dgm:t>
    </dgm:pt>
    <dgm:pt modelId="{653E24D8-9780-497E-968C-661448664B28}">
      <dgm:prSet/>
      <dgm:spPr/>
      <dgm:t>
        <a:bodyPr/>
        <a:lstStyle/>
        <a:p>
          <a:r>
            <a:rPr lang="en-US" b="1"/>
            <a:t>Core Idea:</a:t>
          </a:r>
          <a:r>
            <a:rPr lang="en-US"/>
            <a:t> Use AI as an </a:t>
          </a:r>
          <a:r>
            <a:rPr lang="en-US" i="1"/>
            <a:t>interface layer</a:t>
          </a:r>
          <a:r>
            <a:rPr lang="en-US"/>
            <a:t>, not a data generator.</a:t>
          </a:r>
        </a:p>
      </dgm:t>
    </dgm:pt>
    <dgm:pt modelId="{9A675ADE-91D2-42E8-9F32-1A2FB42558E5}" type="parTrans" cxnId="{614D161E-585A-458D-B152-198278BBE37F}">
      <dgm:prSet/>
      <dgm:spPr/>
      <dgm:t>
        <a:bodyPr/>
        <a:lstStyle/>
        <a:p>
          <a:endParaRPr lang="en-US"/>
        </a:p>
      </dgm:t>
    </dgm:pt>
    <dgm:pt modelId="{B6527B55-07D3-4FCB-9B0D-D6E96799ACE8}" type="sibTrans" cxnId="{614D161E-585A-458D-B152-198278BBE37F}">
      <dgm:prSet/>
      <dgm:spPr/>
      <dgm:t>
        <a:bodyPr/>
        <a:lstStyle/>
        <a:p>
          <a:endParaRPr lang="en-US"/>
        </a:p>
      </dgm:t>
    </dgm:pt>
    <dgm:pt modelId="{1B4D8883-C731-455B-85AA-693E3D583C0A}">
      <dgm:prSet/>
      <dgm:spPr/>
      <dgm:t>
        <a:bodyPr/>
        <a:lstStyle/>
        <a:p>
          <a:r>
            <a:rPr lang="en-US" b="1"/>
            <a:t>Workflow:</a:t>
          </a:r>
          <a:endParaRPr lang="en-US"/>
        </a:p>
      </dgm:t>
    </dgm:pt>
    <dgm:pt modelId="{0B3B08A0-1343-4A1A-BAF8-4D54CB184813}" type="parTrans" cxnId="{647C49F4-73EB-4D50-B4E4-FF28C37B8467}">
      <dgm:prSet/>
      <dgm:spPr/>
      <dgm:t>
        <a:bodyPr/>
        <a:lstStyle/>
        <a:p>
          <a:endParaRPr lang="en-US"/>
        </a:p>
      </dgm:t>
    </dgm:pt>
    <dgm:pt modelId="{C9C3DE5B-DE2B-4100-BCEF-A18EA0B40CC3}" type="sibTrans" cxnId="{647C49F4-73EB-4D50-B4E4-FF28C37B8467}">
      <dgm:prSet/>
      <dgm:spPr/>
      <dgm:t>
        <a:bodyPr/>
        <a:lstStyle/>
        <a:p>
          <a:endParaRPr lang="en-US"/>
        </a:p>
      </dgm:t>
    </dgm:pt>
    <dgm:pt modelId="{F052B4F0-320D-4C95-91B6-F3216713681C}">
      <dgm:prSet/>
      <dgm:spPr/>
      <dgm:t>
        <a:bodyPr/>
        <a:lstStyle/>
        <a:p>
          <a:r>
            <a:rPr lang="en-US"/>
            <a:t>User asks question in plain English.</a:t>
          </a:r>
        </a:p>
      </dgm:t>
    </dgm:pt>
    <dgm:pt modelId="{B7DCD18B-E6B7-4819-A8CF-CCB60C7A2538}" type="parTrans" cxnId="{17FBCBC3-AB36-4D2B-B71E-BEEBC0BE94D8}">
      <dgm:prSet/>
      <dgm:spPr/>
      <dgm:t>
        <a:bodyPr/>
        <a:lstStyle/>
        <a:p>
          <a:endParaRPr lang="en-US"/>
        </a:p>
      </dgm:t>
    </dgm:pt>
    <dgm:pt modelId="{01B60154-2F57-4560-A5D9-C9E61550E5D6}" type="sibTrans" cxnId="{17FBCBC3-AB36-4D2B-B71E-BEEBC0BE94D8}">
      <dgm:prSet/>
      <dgm:spPr/>
      <dgm:t>
        <a:bodyPr/>
        <a:lstStyle/>
        <a:p>
          <a:endParaRPr lang="en-US"/>
        </a:p>
      </dgm:t>
    </dgm:pt>
    <dgm:pt modelId="{B3F05F80-E3E3-4284-97F1-D616FF2CAB63}">
      <dgm:prSet/>
      <dgm:spPr/>
      <dgm:t>
        <a:bodyPr/>
        <a:lstStyle/>
        <a:p>
          <a:r>
            <a:rPr lang="en-US"/>
            <a:t>AI extracts key parameters (e.g., variable name).</a:t>
          </a:r>
        </a:p>
      </dgm:t>
    </dgm:pt>
    <dgm:pt modelId="{856B85ED-D446-4C14-83F0-FDE290AF15B5}" type="parTrans" cxnId="{6592E938-3892-4CD2-89F4-C6DAC7FEECA6}">
      <dgm:prSet/>
      <dgm:spPr/>
      <dgm:t>
        <a:bodyPr/>
        <a:lstStyle/>
        <a:p>
          <a:endParaRPr lang="en-US"/>
        </a:p>
      </dgm:t>
    </dgm:pt>
    <dgm:pt modelId="{2935A0CF-47AE-4914-979F-0643AF01E088}" type="sibTrans" cxnId="{6592E938-3892-4CD2-89F4-C6DAC7FEECA6}">
      <dgm:prSet/>
      <dgm:spPr/>
      <dgm:t>
        <a:bodyPr/>
        <a:lstStyle/>
        <a:p>
          <a:endParaRPr lang="en-US"/>
        </a:p>
      </dgm:t>
    </dgm:pt>
    <dgm:pt modelId="{E4BE33AC-CB3C-47D2-B4C9-E5937DD2B405}">
      <dgm:prSet/>
      <dgm:spPr/>
      <dgm:t>
        <a:bodyPr/>
        <a:lstStyle/>
        <a:p>
          <a:r>
            <a:rPr lang="en-US"/>
            <a:t>Backend script calls CDISC Library API for </a:t>
          </a:r>
          <a:r>
            <a:rPr lang="en-US" i="1"/>
            <a:t>actual</a:t>
          </a:r>
          <a:r>
            <a:rPr lang="en-US"/>
            <a:t> data.</a:t>
          </a:r>
        </a:p>
      </dgm:t>
    </dgm:pt>
    <dgm:pt modelId="{62640C5A-86FA-416F-AC5D-B9743C4873FA}" type="parTrans" cxnId="{DAC38657-14FB-4F2E-801A-57B0F6C55624}">
      <dgm:prSet/>
      <dgm:spPr/>
      <dgm:t>
        <a:bodyPr/>
        <a:lstStyle/>
        <a:p>
          <a:endParaRPr lang="en-US"/>
        </a:p>
      </dgm:t>
    </dgm:pt>
    <dgm:pt modelId="{45BDE990-D21F-4685-8165-F45355EBD408}" type="sibTrans" cxnId="{DAC38657-14FB-4F2E-801A-57B0F6C55624}">
      <dgm:prSet/>
      <dgm:spPr/>
      <dgm:t>
        <a:bodyPr/>
        <a:lstStyle/>
        <a:p>
          <a:endParaRPr lang="en-US"/>
        </a:p>
      </dgm:t>
    </dgm:pt>
    <dgm:pt modelId="{D7384AA8-B7B7-49C5-ABB3-EDC9EDF88C7E}">
      <dgm:prSet/>
      <dgm:spPr/>
      <dgm:t>
        <a:bodyPr/>
        <a:lstStyle/>
        <a:p>
          <a:r>
            <a:rPr lang="en-US"/>
            <a:t>AI formats the </a:t>
          </a:r>
          <a:r>
            <a:rPr lang="en-US" i="1"/>
            <a:t>factual</a:t>
          </a:r>
          <a:r>
            <a:rPr lang="en-US"/>
            <a:t> API response into a natural language answer.</a:t>
          </a:r>
        </a:p>
      </dgm:t>
    </dgm:pt>
    <dgm:pt modelId="{F361A718-726B-4A63-8573-3A38B8C1C4E4}" type="parTrans" cxnId="{01516E73-14C7-4BE4-B9D2-514DC9998939}">
      <dgm:prSet/>
      <dgm:spPr/>
      <dgm:t>
        <a:bodyPr/>
        <a:lstStyle/>
        <a:p>
          <a:endParaRPr lang="en-US"/>
        </a:p>
      </dgm:t>
    </dgm:pt>
    <dgm:pt modelId="{B78D015E-57DA-4689-80E0-54C801E5FB01}" type="sibTrans" cxnId="{01516E73-14C7-4BE4-B9D2-514DC9998939}">
      <dgm:prSet/>
      <dgm:spPr/>
      <dgm:t>
        <a:bodyPr/>
        <a:lstStyle/>
        <a:p>
          <a:endParaRPr lang="en-US"/>
        </a:p>
      </dgm:t>
    </dgm:pt>
    <dgm:pt modelId="{DC625EEE-D5B1-482D-9260-29BFE6EAD6D4}" type="pres">
      <dgm:prSet presAssocID="{463603CC-84A6-42FB-82E6-6B7D9DDBC5FC}" presName="linear" presStyleCnt="0">
        <dgm:presLayoutVars>
          <dgm:animLvl val="lvl"/>
          <dgm:resizeHandles val="exact"/>
        </dgm:presLayoutVars>
      </dgm:prSet>
      <dgm:spPr/>
    </dgm:pt>
    <dgm:pt modelId="{110A276C-ADA9-46DF-91D1-BDC5CD6C154D}" type="pres">
      <dgm:prSet presAssocID="{73597162-2D39-4801-BD2D-CFD4122F88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FD37A3-A446-4971-A290-F18C924FC14D}" type="pres">
      <dgm:prSet presAssocID="{620CD027-A2F3-46F0-9FDB-66A9AE759A94}" presName="spacer" presStyleCnt="0"/>
      <dgm:spPr/>
    </dgm:pt>
    <dgm:pt modelId="{2009FE1E-FC2B-4BD6-A2C0-45380B538C67}" type="pres">
      <dgm:prSet presAssocID="{653E24D8-9780-497E-968C-661448664B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066DAC-5C84-4521-BB63-6DC2F17C4D4A}" type="pres">
      <dgm:prSet presAssocID="{B6527B55-07D3-4FCB-9B0D-D6E96799ACE8}" presName="spacer" presStyleCnt="0"/>
      <dgm:spPr/>
    </dgm:pt>
    <dgm:pt modelId="{F557EA3D-0B28-46F0-9234-ACF6D2A61FC3}" type="pres">
      <dgm:prSet presAssocID="{1B4D8883-C731-455B-85AA-693E3D583C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9F6D5AF-43D9-4029-97C6-4FABBCF64B5D}" type="pres">
      <dgm:prSet presAssocID="{1B4D8883-C731-455B-85AA-693E3D583C0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395F07-A488-4AD6-A522-8447AF73AEC4}" srcId="{463603CC-84A6-42FB-82E6-6B7D9DDBC5FC}" destId="{73597162-2D39-4801-BD2D-CFD4122F883B}" srcOrd="0" destOrd="0" parTransId="{CD8E3AF7-3EF1-4303-85EA-3A0F664EAEF1}" sibTransId="{620CD027-A2F3-46F0-9FDB-66A9AE759A94}"/>
    <dgm:cxn modelId="{614D161E-585A-458D-B152-198278BBE37F}" srcId="{463603CC-84A6-42FB-82E6-6B7D9DDBC5FC}" destId="{653E24D8-9780-497E-968C-661448664B28}" srcOrd="1" destOrd="0" parTransId="{9A675ADE-91D2-42E8-9F32-1A2FB42558E5}" sibTransId="{B6527B55-07D3-4FCB-9B0D-D6E96799ACE8}"/>
    <dgm:cxn modelId="{8E5B0633-C0AE-4FA4-9C1C-5CA23AB87487}" type="presOf" srcId="{1B4D8883-C731-455B-85AA-693E3D583C0A}" destId="{F557EA3D-0B28-46F0-9234-ACF6D2A61FC3}" srcOrd="0" destOrd="0" presId="urn:microsoft.com/office/officeart/2005/8/layout/vList2"/>
    <dgm:cxn modelId="{6592E938-3892-4CD2-89F4-C6DAC7FEECA6}" srcId="{1B4D8883-C731-455B-85AA-693E3D583C0A}" destId="{B3F05F80-E3E3-4284-97F1-D616FF2CAB63}" srcOrd="1" destOrd="0" parTransId="{856B85ED-D446-4C14-83F0-FDE290AF15B5}" sibTransId="{2935A0CF-47AE-4914-979F-0643AF01E088}"/>
    <dgm:cxn modelId="{B8C7893B-0668-4119-89F7-2AE1BB19B37C}" type="presOf" srcId="{653E24D8-9780-497E-968C-661448664B28}" destId="{2009FE1E-FC2B-4BD6-A2C0-45380B538C67}" srcOrd="0" destOrd="0" presId="urn:microsoft.com/office/officeart/2005/8/layout/vList2"/>
    <dgm:cxn modelId="{4871265E-D1A5-4994-82F2-466233908D4A}" type="presOf" srcId="{E4BE33AC-CB3C-47D2-B4C9-E5937DD2B405}" destId="{49F6D5AF-43D9-4029-97C6-4FABBCF64B5D}" srcOrd="0" destOrd="2" presId="urn:microsoft.com/office/officeart/2005/8/layout/vList2"/>
    <dgm:cxn modelId="{5EB14B72-6188-4D19-82F0-C3AD315D0035}" type="presOf" srcId="{73597162-2D39-4801-BD2D-CFD4122F883B}" destId="{110A276C-ADA9-46DF-91D1-BDC5CD6C154D}" srcOrd="0" destOrd="0" presId="urn:microsoft.com/office/officeart/2005/8/layout/vList2"/>
    <dgm:cxn modelId="{01516E73-14C7-4BE4-B9D2-514DC9998939}" srcId="{1B4D8883-C731-455B-85AA-693E3D583C0A}" destId="{D7384AA8-B7B7-49C5-ABB3-EDC9EDF88C7E}" srcOrd="3" destOrd="0" parTransId="{F361A718-726B-4A63-8573-3A38B8C1C4E4}" sibTransId="{B78D015E-57DA-4689-80E0-54C801E5FB01}"/>
    <dgm:cxn modelId="{DAC38657-14FB-4F2E-801A-57B0F6C55624}" srcId="{1B4D8883-C731-455B-85AA-693E3D583C0A}" destId="{E4BE33AC-CB3C-47D2-B4C9-E5937DD2B405}" srcOrd="2" destOrd="0" parTransId="{62640C5A-86FA-416F-AC5D-B9743C4873FA}" sibTransId="{45BDE990-D21F-4685-8165-F45355EBD408}"/>
    <dgm:cxn modelId="{9B15979B-1BA4-4043-8C89-B48B04A61168}" type="presOf" srcId="{463603CC-84A6-42FB-82E6-6B7D9DDBC5FC}" destId="{DC625EEE-D5B1-482D-9260-29BFE6EAD6D4}" srcOrd="0" destOrd="0" presId="urn:microsoft.com/office/officeart/2005/8/layout/vList2"/>
    <dgm:cxn modelId="{CD2125A1-295E-4418-A47F-7CF921BF6E89}" type="presOf" srcId="{F052B4F0-320D-4C95-91B6-F3216713681C}" destId="{49F6D5AF-43D9-4029-97C6-4FABBCF64B5D}" srcOrd="0" destOrd="0" presId="urn:microsoft.com/office/officeart/2005/8/layout/vList2"/>
    <dgm:cxn modelId="{D4DA9EAC-5ED5-4DCD-B919-2A625C589D73}" type="presOf" srcId="{B3F05F80-E3E3-4284-97F1-D616FF2CAB63}" destId="{49F6D5AF-43D9-4029-97C6-4FABBCF64B5D}" srcOrd="0" destOrd="1" presId="urn:microsoft.com/office/officeart/2005/8/layout/vList2"/>
    <dgm:cxn modelId="{17FBCBC3-AB36-4D2B-B71E-BEEBC0BE94D8}" srcId="{1B4D8883-C731-455B-85AA-693E3D583C0A}" destId="{F052B4F0-320D-4C95-91B6-F3216713681C}" srcOrd="0" destOrd="0" parTransId="{B7DCD18B-E6B7-4819-A8CF-CCB60C7A2538}" sibTransId="{01B60154-2F57-4560-A5D9-C9E61550E5D6}"/>
    <dgm:cxn modelId="{A43E22EB-1F0A-4913-9B25-C1B05AED37A0}" type="presOf" srcId="{D7384AA8-B7B7-49C5-ABB3-EDC9EDF88C7E}" destId="{49F6D5AF-43D9-4029-97C6-4FABBCF64B5D}" srcOrd="0" destOrd="3" presId="urn:microsoft.com/office/officeart/2005/8/layout/vList2"/>
    <dgm:cxn modelId="{647C49F4-73EB-4D50-B4E4-FF28C37B8467}" srcId="{463603CC-84A6-42FB-82E6-6B7D9DDBC5FC}" destId="{1B4D8883-C731-455B-85AA-693E3D583C0A}" srcOrd="2" destOrd="0" parTransId="{0B3B08A0-1343-4A1A-BAF8-4D54CB184813}" sibTransId="{C9C3DE5B-DE2B-4100-BCEF-A18EA0B40CC3}"/>
    <dgm:cxn modelId="{28517FFE-326B-4D6F-BBCE-64518F3EEAB5}" type="presParOf" srcId="{DC625EEE-D5B1-482D-9260-29BFE6EAD6D4}" destId="{110A276C-ADA9-46DF-91D1-BDC5CD6C154D}" srcOrd="0" destOrd="0" presId="urn:microsoft.com/office/officeart/2005/8/layout/vList2"/>
    <dgm:cxn modelId="{029D4FC8-AAA0-4413-99FC-EDDEC71E035B}" type="presParOf" srcId="{DC625EEE-D5B1-482D-9260-29BFE6EAD6D4}" destId="{C1FD37A3-A446-4971-A290-F18C924FC14D}" srcOrd="1" destOrd="0" presId="urn:microsoft.com/office/officeart/2005/8/layout/vList2"/>
    <dgm:cxn modelId="{D42320D6-8C62-492D-BAAF-43795F09D7A1}" type="presParOf" srcId="{DC625EEE-D5B1-482D-9260-29BFE6EAD6D4}" destId="{2009FE1E-FC2B-4BD6-A2C0-45380B538C67}" srcOrd="2" destOrd="0" presId="urn:microsoft.com/office/officeart/2005/8/layout/vList2"/>
    <dgm:cxn modelId="{C8A698F3-D508-483A-945E-BFE146019CCF}" type="presParOf" srcId="{DC625EEE-D5B1-482D-9260-29BFE6EAD6D4}" destId="{71066DAC-5C84-4521-BB63-6DC2F17C4D4A}" srcOrd="3" destOrd="0" presId="urn:microsoft.com/office/officeart/2005/8/layout/vList2"/>
    <dgm:cxn modelId="{848D0A1E-9934-4559-A0C2-D4EC889C86C7}" type="presParOf" srcId="{DC625EEE-D5B1-482D-9260-29BFE6EAD6D4}" destId="{F557EA3D-0B28-46F0-9234-ACF6D2A61FC3}" srcOrd="4" destOrd="0" presId="urn:microsoft.com/office/officeart/2005/8/layout/vList2"/>
    <dgm:cxn modelId="{7214C7F6-A807-47B8-BA61-79CBEEB0C276}" type="presParOf" srcId="{DC625EEE-D5B1-482D-9260-29BFE6EAD6D4}" destId="{49F6D5AF-43D9-4029-97C6-4FABBCF64B5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DEFBF4-1644-449F-A0B6-5F046459B9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D77E367-A101-4D0F-B482-81291DBE47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Initial Step:</a:t>
          </a:r>
          <a:r>
            <a:rPr lang="en-US"/>
            <a:t> Created adamgenius.sas macro.</a:t>
          </a:r>
        </a:p>
      </dgm:t>
    </dgm:pt>
    <dgm:pt modelId="{402F3F96-96C7-4B09-8F56-A1187DD7BB7A}" type="parTrans" cxnId="{655A371F-1BA3-45BD-B50C-DF278325737D}">
      <dgm:prSet/>
      <dgm:spPr/>
      <dgm:t>
        <a:bodyPr/>
        <a:lstStyle/>
        <a:p>
          <a:endParaRPr lang="en-US"/>
        </a:p>
      </dgm:t>
    </dgm:pt>
    <dgm:pt modelId="{9A8AFCAC-6767-4D0D-B01D-AA862EF0F41C}" type="sibTrans" cxnId="{655A371F-1BA3-45BD-B50C-DF278325737D}">
      <dgm:prSet/>
      <dgm:spPr/>
      <dgm:t>
        <a:bodyPr/>
        <a:lstStyle/>
        <a:p>
          <a:endParaRPr lang="en-US"/>
        </a:p>
      </dgm:t>
    </dgm:pt>
    <dgm:pt modelId="{24093BF8-96F0-4296-B7C3-5B4AB70B9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Functionality:</a:t>
          </a:r>
          <a:endParaRPr lang="en-US"/>
        </a:p>
      </dgm:t>
    </dgm:pt>
    <dgm:pt modelId="{F905B4BD-EE6C-426C-ACCD-2CB31BF9DA26}" type="parTrans" cxnId="{D1355B81-0527-46B0-9BA0-B11E015FA9E4}">
      <dgm:prSet/>
      <dgm:spPr/>
      <dgm:t>
        <a:bodyPr/>
        <a:lstStyle/>
        <a:p>
          <a:endParaRPr lang="en-US"/>
        </a:p>
      </dgm:t>
    </dgm:pt>
    <dgm:pt modelId="{9E1DCF2E-A124-4005-9907-6828C185E4AA}" type="sibTrans" cxnId="{D1355B81-0527-46B0-9BA0-B11E015FA9E4}">
      <dgm:prSet/>
      <dgm:spPr/>
      <dgm:t>
        <a:bodyPr/>
        <a:lstStyle/>
        <a:p>
          <a:endParaRPr lang="en-US"/>
        </a:p>
      </dgm:t>
    </dgm:pt>
    <dgm:pt modelId="{D3A5D2F8-D8AC-4DA3-86D7-2F6C496726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Takes adamvar (required), adamigversion, adamctversion (optional).</a:t>
          </a:r>
        </a:p>
      </dgm:t>
    </dgm:pt>
    <dgm:pt modelId="{2E158A95-6FD4-4C70-B444-5EEBFFA63759}" type="parTrans" cxnId="{B72DF655-7E10-4C72-B47F-1275A283EE9F}">
      <dgm:prSet/>
      <dgm:spPr/>
      <dgm:t>
        <a:bodyPr/>
        <a:lstStyle/>
        <a:p>
          <a:endParaRPr lang="en-US"/>
        </a:p>
      </dgm:t>
    </dgm:pt>
    <dgm:pt modelId="{6891DB7E-915F-408D-ABB6-FD4E1B5DB199}" type="sibTrans" cxnId="{B72DF655-7E10-4C72-B47F-1275A283EE9F}">
      <dgm:prSet/>
      <dgm:spPr/>
      <dgm:t>
        <a:bodyPr/>
        <a:lstStyle/>
        <a:p>
          <a:endParaRPr lang="en-US"/>
        </a:p>
      </dgm:t>
    </dgm:pt>
    <dgm:pt modelId="{0B813CBE-1C81-4971-B221-AB1DB6DB5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Fetches latest IG/CT versions if not provided (via /mdr/products).</a:t>
          </a:r>
        </a:p>
      </dgm:t>
    </dgm:pt>
    <dgm:pt modelId="{3F19325B-23DE-4E36-924E-ED40E39D00D7}" type="parTrans" cxnId="{F1B81909-3612-45C2-AF0E-2EB79E85BA8B}">
      <dgm:prSet/>
      <dgm:spPr/>
      <dgm:t>
        <a:bodyPr/>
        <a:lstStyle/>
        <a:p>
          <a:endParaRPr lang="en-US"/>
        </a:p>
      </dgm:t>
    </dgm:pt>
    <dgm:pt modelId="{3CDD9F38-626E-444F-9EE4-5D416397B2E9}" type="sibTrans" cxnId="{F1B81909-3612-45C2-AF0E-2EB79E85BA8B}">
      <dgm:prSet/>
      <dgm:spPr/>
      <dgm:t>
        <a:bodyPr/>
        <a:lstStyle/>
        <a:p>
          <a:endParaRPr lang="en-US"/>
        </a:p>
      </dgm:t>
    </dgm:pt>
    <dgm:pt modelId="{45C84374-2DE6-4D64-A141-CE5C2D53E6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Retrieves ADaM IG structure (/mdr/adam/adamig-...).</a:t>
          </a:r>
        </a:p>
      </dgm:t>
    </dgm:pt>
    <dgm:pt modelId="{8447735C-979F-48BF-9A98-2E3396F272FC}" type="parTrans" cxnId="{32FF1293-0637-4D09-8418-3F4CC3850DA2}">
      <dgm:prSet/>
      <dgm:spPr/>
      <dgm:t>
        <a:bodyPr/>
        <a:lstStyle/>
        <a:p>
          <a:endParaRPr lang="en-US"/>
        </a:p>
      </dgm:t>
    </dgm:pt>
    <dgm:pt modelId="{6DDD7C4B-1396-4D41-B3D3-C78D9F999357}" type="sibTrans" cxnId="{32FF1293-0637-4D09-8418-3F4CC3850DA2}">
      <dgm:prSet/>
      <dgm:spPr/>
      <dgm:t>
        <a:bodyPr/>
        <a:lstStyle/>
        <a:p>
          <a:endParaRPr lang="en-US"/>
        </a:p>
      </dgm:t>
    </dgm:pt>
    <dgm:pt modelId="{B59675AB-736C-4B80-A599-3BE8992806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Finds variable’s dataset context.</a:t>
          </a:r>
        </a:p>
      </dgm:t>
    </dgm:pt>
    <dgm:pt modelId="{056225BA-621A-44CA-8B58-156D625E50C9}" type="parTrans" cxnId="{A5170C43-6AAD-4979-BBC8-8FA84E3A6499}">
      <dgm:prSet/>
      <dgm:spPr/>
      <dgm:t>
        <a:bodyPr/>
        <a:lstStyle/>
        <a:p>
          <a:endParaRPr lang="en-US"/>
        </a:p>
      </dgm:t>
    </dgm:pt>
    <dgm:pt modelId="{EE667D94-80BA-4D79-A2F5-970C16934EC6}" type="sibTrans" cxnId="{A5170C43-6AAD-4979-BBC8-8FA84E3A6499}">
      <dgm:prSet/>
      <dgm:spPr/>
      <dgm:t>
        <a:bodyPr/>
        <a:lstStyle/>
        <a:p>
          <a:endParaRPr lang="en-US"/>
        </a:p>
      </dgm:t>
    </dgm:pt>
    <dgm:pt modelId="{755D58AB-F926-437E-B471-22079A0BE3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Fetches variable metadata (/mdr/adam/adamig-.../variables/...).</a:t>
          </a:r>
        </a:p>
      </dgm:t>
    </dgm:pt>
    <dgm:pt modelId="{583C7834-E13A-43A5-910C-E97E1752334E}" type="parTrans" cxnId="{783666BE-FF00-4E73-B2C6-48EF206F7412}">
      <dgm:prSet/>
      <dgm:spPr/>
      <dgm:t>
        <a:bodyPr/>
        <a:lstStyle/>
        <a:p>
          <a:endParaRPr lang="en-US"/>
        </a:p>
      </dgm:t>
    </dgm:pt>
    <dgm:pt modelId="{B17214F0-C72F-443D-B21B-77EE5926BECC}" type="sibTrans" cxnId="{783666BE-FF00-4E73-B2C6-48EF206F7412}">
      <dgm:prSet/>
      <dgm:spPr/>
      <dgm:t>
        <a:bodyPr/>
        <a:lstStyle/>
        <a:p>
          <a:endParaRPr lang="en-US"/>
        </a:p>
      </dgm:t>
    </dgm:pt>
    <dgm:pt modelId="{397E2CF6-83B4-4D60-9019-F7D9E23BB2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Extracts codelist links &amp; fetches terms (via %GetCDISCCodelist, handles ADaM/SDTM CT).</a:t>
          </a:r>
        </a:p>
      </dgm:t>
    </dgm:pt>
    <dgm:pt modelId="{600C2149-D23E-428D-B8A4-1054E3D98253}" type="parTrans" cxnId="{FE0752B2-39D2-4FFC-ACC3-BE5396E46DE5}">
      <dgm:prSet/>
      <dgm:spPr/>
      <dgm:t>
        <a:bodyPr/>
        <a:lstStyle/>
        <a:p>
          <a:endParaRPr lang="en-US"/>
        </a:p>
      </dgm:t>
    </dgm:pt>
    <dgm:pt modelId="{7C622AD2-EAF9-4A3E-8B6D-19565B182B33}" type="sibTrans" cxnId="{FE0752B2-39D2-4FFC-ACC3-BE5396E46DE5}">
      <dgm:prSet/>
      <dgm:spPr/>
      <dgm:t>
        <a:bodyPr/>
        <a:lstStyle/>
        <a:p>
          <a:endParaRPr lang="en-US"/>
        </a:p>
      </dgm:t>
    </dgm:pt>
    <dgm:pt modelId="{F5DDDC5D-D2C0-4E4C-B1A3-879BBC68A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Output:</a:t>
          </a:r>
          <a:r>
            <a:rPr lang="en-US"/>
            <a:t> Prints details to SAS results window.</a:t>
          </a:r>
          <a:endParaRPr lang="en-US" dirty="0"/>
        </a:p>
      </dgm:t>
    </dgm:pt>
    <dgm:pt modelId="{60666436-F3F6-4E6E-AAE4-389EB13DA43B}" type="parTrans" cxnId="{A8EC2FDF-3FBD-4D49-86E9-09BC3A0E7745}">
      <dgm:prSet/>
      <dgm:spPr/>
      <dgm:t>
        <a:bodyPr/>
        <a:lstStyle/>
        <a:p>
          <a:endParaRPr lang="en-US"/>
        </a:p>
      </dgm:t>
    </dgm:pt>
    <dgm:pt modelId="{E902D1F8-ABDF-40C7-A70F-AD93BBD43771}" type="sibTrans" cxnId="{A8EC2FDF-3FBD-4D49-86E9-09BC3A0E7745}">
      <dgm:prSet/>
      <dgm:spPr/>
      <dgm:t>
        <a:bodyPr/>
        <a:lstStyle/>
        <a:p>
          <a:endParaRPr lang="en-US"/>
        </a:p>
      </dgm:t>
    </dgm:pt>
    <dgm:pt modelId="{03CC0D89-7B1D-45E8-89C9-D2D4F12DE6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</a:t>
          </a:r>
          <a:r>
            <a:rPr lang="en-US"/>
            <a:t> Established baseline functionality using familiar SAS environment.</a:t>
          </a:r>
        </a:p>
      </dgm:t>
    </dgm:pt>
    <dgm:pt modelId="{86C488B2-4F04-4DFD-A7E1-B4BFE242E206}" type="parTrans" cxnId="{522E61AC-C639-441D-B224-7EE85372D917}">
      <dgm:prSet/>
      <dgm:spPr/>
      <dgm:t>
        <a:bodyPr/>
        <a:lstStyle/>
        <a:p>
          <a:endParaRPr lang="en-US"/>
        </a:p>
      </dgm:t>
    </dgm:pt>
    <dgm:pt modelId="{CD725151-EE38-4BFC-BB1F-5352A18D1C6A}" type="sibTrans" cxnId="{522E61AC-C639-441D-B224-7EE85372D917}">
      <dgm:prSet/>
      <dgm:spPr/>
      <dgm:t>
        <a:bodyPr/>
        <a:lstStyle/>
        <a:p>
          <a:endParaRPr lang="en-US"/>
        </a:p>
      </dgm:t>
    </dgm:pt>
    <dgm:pt modelId="{65E7AF0A-EF31-45A3-A014-0A3027F4EEB2}" type="pres">
      <dgm:prSet presAssocID="{8CDEFBF4-1644-449F-A0B6-5F046459B96A}" presName="linear" presStyleCnt="0">
        <dgm:presLayoutVars>
          <dgm:animLvl val="lvl"/>
          <dgm:resizeHandles val="exact"/>
        </dgm:presLayoutVars>
      </dgm:prSet>
      <dgm:spPr/>
    </dgm:pt>
    <dgm:pt modelId="{3AABD50A-3C93-466A-93F9-8DD64BA03E80}" type="pres">
      <dgm:prSet presAssocID="{FD77E367-A101-4D0F-B482-81291DBE47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E7BBC8-1707-4064-AFCA-8194DA9BB3D4}" type="pres">
      <dgm:prSet presAssocID="{9A8AFCAC-6767-4D0D-B01D-AA862EF0F41C}" presName="spacer" presStyleCnt="0"/>
      <dgm:spPr/>
    </dgm:pt>
    <dgm:pt modelId="{CD36C86A-76DC-4B56-90A8-2690A0C88F9D}" type="pres">
      <dgm:prSet presAssocID="{24093BF8-96F0-4296-B7C3-5B4AB70B9A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24BF88-0F0A-4267-B1B7-02F6DBA8A0C7}" type="pres">
      <dgm:prSet presAssocID="{24093BF8-96F0-4296-B7C3-5B4AB70B9A8D}" presName="childText" presStyleLbl="revTx" presStyleIdx="0" presStyleCnt="1">
        <dgm:presLayoutVars>
          <dgm:bulletEnabled val="1"/>
        </dgm:presLayoutVars>
      </dgm:prSet>
      <dgm:spPr/>
    </dgm:pt>
    <dgm:pt modelId="{415E500B-A812-412E-BA0A-B574413DCBE1}" type="pres">
      <dgm:prSet presAssocID="{F5DDDC5D-D2C0-4E4C-B1A3-879BBC68A3D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8ED18A-D970-4BFA-9DF0-D7A8085777B6}" type="pres">
      <dgm:prSet presAssocID="{E902D1F8-ABDF-40C7-A70F-AD93BBD43771}" presName="spacer" presStyleCnt="0"/>
      <dgm:spPr/>
    </dgm:pt>
    <dgm:pt modelId="{A9172A3A-7C94-4599-9BBD-E1060A2AD250}" type="pres">
      <dgm:prSet presAssocID="{03CC0D89-7B1D-45E8-89C9-D2D4F12DE6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B81909-3612-45C2-AF0E-2EB79E85BA8B}" srcId="{24093BF8-96F0-4296-B7C3-5B4AB70B9A8D}" destId="{0B813CBE-1C81-4971-B221-AB1DB6DB5C93}" srcOrd="1" destOrd="0" parTransId="{3F19325B-23DE-4E36-924E-ED40E39D00D7}" sibTransId="{3CDD9F38-626E-444F-9EE4-5D416397B2E9}"/>
    <dgm:cxn modelId="{D72F300A-EC85-4D62-85F6-338D646F2639}" type="presOf" srcId="{0B813CBE-1C81-4971-B221-AB1DB6DB5C93}" destId="{2824BF88-0F0A-4267-B1B7-02F6DBA8A0C7}" srcOrd="0" destOrd="1" presId="urn:microsoft.com/office/officeart/2005/8/layout/vList2"/>
    <dgm:cxn modelId="{655A371F-1BA3-45BD-B50C-DF278325737D}" srcId="{8CDEFBF4-1644-449F-A0B6-5F046459B96A}" destId="{FD77E367-A101-4D0F-B482-81291DBE47EE}" srcOrd="0" destOrd="0" parTransId="{402F3F96-96C7-4B09-8F56-A1187DD7BB7A}" sibTransId="{9A8AFCAC-6767-4D0D-B01D-AA862EF0F41C}"/>
    <dgm:cxn modelId="{C4218C20-A7C2-4F01-9AA2-50FE00DB5263}" type="presOf" srcId="{B59675AB-736C-4B80-A599-3BE8992806D7}" destId="{2824BF88-0F0A-4267-B1B7-02F6DBA8A0C7}" srcOrd="0" destOrd="3" presId="urn:microsoft.com/office/officeart/2005/8/layout/vList2"/>
    <dgm:cxn modelId="{069DC337-DD8B-4913-BCD0-142E2C58AD56}" type="presOf" srcId="{45C84374-2DE6-4D64-A141-CE5C2D53E6D3}" destId="{2824BF88-0F0A-4267-B1B7-02F6DBA8A0C7}" srcOrd="0" destOrd="2" presId="urn:microsoft.com/office/officeart/2005/8/layout/vList2"/>
    <dgm:cxn modelId="{55F2CB38-4436-4EC9-A351-241F892ABDE3}" type="presOf" srcId="{03CC0D89-7B1D-45E8-89C9-D2D4F12DE6CC}" destId="{A9172A3A-7C94-4599-9BBD-E1060A2AD250}" srcOrd="0" destOrd="0" presId="urn:microsoft.com/office/officeart/2005/8/layout/vList2"/>
    <dgm:cxn modelId="{B0CEFC41-7EE6-4165-A09A-49485B646856}" type="presOf" srcId="{FD77E367-A101-4D0F-B482-81291DBE47EE}" destId="{3AABD50A-3C93-466A-93F9-8DD64BA03E80}" srcOrd="0" destOrd="0" presId="urn:microsoft.com/office/officeart/2005/8/layout/vList2"/>
    <dgm:cxn modelId="{A5170C43-6AAD-4979-BBC8-8FA84E3A6499}" srcId="{24093BF8-96F0-4296-B7C3-5B4AB70B9A8D}" destId="{B59675AB-736C-4B80-A599-3BE8992806D7}" srcOrd="3" destOrd="0" parTransId="{056225BA-621A-44CA-8B58-156D625E50C9}" sibTransId="{EE667D94-80BA-4D79-A2F5-970C16934EC6}"/>
    <dgm:cxn modelId="{07FE944D-75D4-43CC-A347-82D7736D5056}" type="presOf" srcId="{24093BF8-96F0-4296-B7C3-5B4AB70B9A8D}" destId="{CD36C86A-76DC-4B56-90A8-2690A0C88F9D}" srcOrd="0" destOrd="0" presId="urn:microsoft.com/office/officeart/2005/8/layout/vList2"/>
    <dgm:cxn modelId="{B72DF655-7E10-4C72-B47F-1275A283EE9F}" srcId="{24093BF8-96F0-4296-B7C3-5B4AB70B9A8D}" destId="{D3A5D2F8-D8AC-4DA3-86D7-2F6C4967265E}" srcOrd="0" destOrd="0" parTransId="{2E158A95-6FD4-4C70-B444-5EEBFFA63759}" sibTransId="{6891DB7E-915F-408D-ABB6-FD4E1B5DB199}"/>
    <dgm:cxn modelId="{44583B57-856D-431A-B9B7-4E4AC4152B56}" type="presOf" srcId="{D3A5D2F8-D8AC-4DA3-86D7-2F6C4967265E}" destId="{2824BF88-0F0A-4267-B1B7-02F6DBA8A0C7}" srcOrd="0" destOrd="0" presId="urn:microsoft.com/office/officeart/2005/8/layout/vList2"/>
    <dgm:cxn modelId="{D1355B81-0527-46B0-9BA0-B11E015FA9E4}" srcId="{8CDEFBF4-1644-449F-A0B6-5F046459B96A}" destId="{24093BF8-96F0-4296-B7C3-5B4AB70B9A8D}" srcOrd="1" destOrd="0" parTransId="{F905B4BD-EE6C-426C-ACCD-2CB31BF9DA26}" sibTransId="{9E1DCF2E-A124-4005-9907-6828C185E4AA}"/>
    <dgm:cxn modelId="{45051191-51BF-4ACC-9E88-BB4A09564448}" type="presOf" srcId="{F5DDDC5D-D2C0-4E4C-B1A3-879BBC68A3D3}" destId="{415E500B-A812-412E-BA0A-B574413DCBE1}" srcOrd="0" destOrd="0" presId="urn:microsoft.com/office/officeart/2005/8/layout/vList2"/>
    <dgm:cxn modelId="{AC729F92-37BB-4E40-93B5-0FAFB32C6D28}" type="presOf" srcId="{755D58AB-F926-437E-B471-22079A0BE327}" destId="{2824BF88-0F0A-4267-B1B7-02F6DBA8A0C7}" srcOrd="0" destOrd="4" presId="urn:microsoft.com/office/officeart/2005/8/layout/vList2"/>
    <dgm:cxn modelId="{32FF1293-0637-4D09-8418-3F4CC3850DA2}" srcId="{24093BF8-96F0-4296-B7C3-5B4AB70B9A8D}" destId="{45C84374-2DE6-4D64-A141-CE5C2D53E6D3}" srcOrd="2" destOrd="0" parTransId="{8447735C-979F-48BF-9A98-2E3396F272FC}" sibTransId="{6DDD7C4B-1396-4D41-B3D3-C78D9F999357}"/>
    <dgm:cxn modelId="{4688F5AA-44DF-4DE2-B8A2-9D8BC0E97CBA}" type="presOf" srcId="{397E2CF6-83B4-4D60-9019-F7D9E23BB2D5}" destId="{2824BF88-0F0A-4267-B1B7-02F6DBA8A0C7}" srcOrd="0" destOrd="5" presId="urn:microsoft.com/office/officeart/2005/8/layout/vList2"/>
    <dgm:cxn modelId="{522E61AC-C639-441D-B224-7EE85372D917}" srcId="{8CDEFBF4-1644-449F-A0B6-5F046459B96A}" destId="{03CC0D89-7B1D-45E8-89C9-D2D4F12DE6CC}" srcOrd="3" destOrd="0" parTransId="{86C488B2-4F04-4DFD-A7E1-B4BFE242E206}" sibTransId="{CD725151-EE38-4BFC-BB1F-5352A18D1C6A}"/>
    <dgm:cxn modelId="{FE0752B2-39D2-4FFC-ACC3-BE5396E46DE5}" srcId="{24093BF8-96F0-4296-B7C3-5B4AB70B9A8D}" destId="{397E2CF6-83B4-4D60-9019-F7D9E23BB2D5}" srcOrd="5" destOrd="0" parTransId="{600C2149-D23E-428D-B8A4-1054E3D98253}" sibTransId="{7C622AD2-EAF9-4A3E-8B6D-19565B182B33}"/>
    <dgm:cxn modelId="{783666BE-FF00-4E73-B2C6-48EF206F7412}" srcId="{24093BF8-96F0-4296-B7C3-5B4AB70B9A8D}" destId="{755D58AB-F926-437E-B471-22079A0BE327}" srcOrd="4" destOrd="0" parTransId="{583C7834-E13A-43A5-910C-E97E1752334E}" sibTransId="{B17214F0-C72F-443D-B21B-77EE5926BECC}"/>
    <dgm:cxn modelId="{A8EC2FDF-3FBD-4D49-86E9-09BC3A0E7745}" srcId="{8CDEFBF4-1644-449F-A0B6-5F046459B96A}" destId="{F5DDDC5D-D2C0-4E4C-B1A3-879BBC68A3D3}" srcOrd="2" destOrd="0" parTransId="{60666436-F3F6-4E6E-AAE4-389EB13DA43B}" sibTransId="{E902D1F8-ABDF-40C7-A70F-AD93BBD43771}"/>
    <dgm:cxn modelId="{DD69CDEB-D52C-4F05-8F0E-EF55B800769A}" type="presOf" srcId="{8CDEFBF4-1644-449F-A0B6-5F046459B96A}" destId="{65E7AF0A-EF31-45A3-A014-0A3027F4EEB2}" srcOrd="0" destOrd="0" presId="urn:microsoft.com/office/officeart/2005/8/layout/vList2"/>
    <dgm:cxn modelId="{77E6B0A6-676B-4930-9855-4C65D2FE1199}" type="presParOf" srcId="{65E7AF0A-EF31-45A3-A014-0A3027F4EEB2}" destId="{3AABD50A-3C93-466A-93F9-8DD64BA03E80}" srcOrd="0" destOrd="0" presId="urn:microsoft.com/office/officeart/2005/8/layout/vList2"/>
    <dgm:cxn modelId="{9BED68E3-A17A-4EDD-9DD7-2932044A1525}" type="presParOf" srcId="{65E7AF0A-EF31-45A3-A014-0A3027F4EEB2}" destId="{12E7BBC8-1707-4064-AFCA-8194DA9BB3D4}" srcOrd="1" destOrd="0" presId="urn:microsoft.com/office/officeart/2005/8/layout/vList2"/>
    <dgm:cxn modelId="{977EC224-EED7-402A-81B4-39F766FEF3B8}" type="presParOf" srcId="{65E7AF0A-EF31-45A3-A014-0A3027F4EEB2}" destId="{CD36C86A-76DC-4B56-90A8-2690A0C88F9D}" srcOrd="2" destOrd="0" presId="urn:microsoft.com/office/officeart/2005/8/layout/vList2"/>
    <dgm:cxn modelId="{97A60191-B18A-4CE8-817C-EF9D1B4C037D}" type="presParOf" srcId="{65E7AF0A-EF31-45A3-A014-0A3027F4EEB2}" destId="{2824BF88-0F0A-4267-B1B7-02F6DBA8A0C7}" srcOrd="3" destOrd="0" presId="urn:microsoft.com/office/officeart/2005/8/layout/vList2"/>
    <dgm:cxn modelId="{4CF9B837-8D12-48CE-9111-90FA2949699B}" type="presParOf" srcId="{65E7AF0A-EF31-45A3-A014-0A3027F4EEB2}" destId="{415E500B-A812-412E-BA0A-B574413DCBE1}" srcOrd="4" destOrd="0" presId="urn:microsoft.com/office/officeart/2005/8/layout/vList2"/>
    <dgm:cxn modelId="{4B19DB81-7955-423F-A592-1992099890C2}" type="presParOf" srcId="{65E7AF0A-EF31-45A3-A014-0A3027F4EEB2}" destId="{F58ED18A-D970-4BFA-9DF0-D7A8085777B6}" srcOrd="5" destOrd="0" presId="urn:microsoft.com/office/officeart/2005/8/layout/vList2"/>
    <dgm:cxn modelId="{AC9E7D16-58BB-42FA-9D1C-C6F253568B39}" type="presParOf" srcId="{65E7AF0A-EF31-45A3-A014-0A3027F4EEB2}" destId="{A9172A3A-7C94-4599-9BBD-E1060A2AD25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FE01C2-3047-4037-9BEF-BDB545926E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63364B-EAE8-432E-9A24-320F8DB9F55E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Translate SAS logic to Python (adam_genius.py) for broader integration.</a:t>
          </a:r>
        </a:p>
      </dgm:t>
    </dgm:pt>
    <dgm:pt modelId="{3D7C7EB4-BC8D-41E0-978C-455F0F78BC02}" type="parTrans" cxnId="{0DA83680-BF37-49EA-97E3-7167489C3652}">
      <dgm:prSet/>
      <dgm:spPr/>
      <dgm:t>
        <a:bodyPr/>
        <a:lstStyle/>
        <a:p>
          <a:endParaRPr lang="en-US"/>
        </a:p>
      </dgm:t>
    </dgm:pt>
    <dgm:pt modelId="{17AC6D84-ABA7-4FCB-8392-8BD24FBC0286}" type="sibTrans" cxnId="{0DA83680-BF37-49EA-97E3-7167489C3652}">
      <dgm:prSet/>
      <dgm:spPr/>
      <dgm:t>
        <a:bodyPr/>
        <a:lstStyle/>
        <a:p>
          <a:endParaRPr lang="en-US"/>
        </a:p>
      </dgm:t>
    </dgm:pt>
    <dgm:pt modelId="{12FAC68B-F993-4E45-9ABA-0AEDCCDC38E9}">
      <dgm:prSet/>
      <dgm:spPr/>
      <dgm:t>
        <a:bodyPr/>
        <a:lstStyle/>
        <a:p>
          <a:r>
            <a:rPr lang="en-US" b="1"/>
            <a:t>Process: “Vibe Coding”</a:t>
          </a:r>
          <a:endParaRPr lang="en-US"/>
        </a:p>
      </dgm:t>
    </dgm:pt>
    <dgm:pt modelId="{EB3E66C0-89AC-42B9-9CB3-DEBA2935C076}" type="parTrans" cxnId="{5C707615-DCA0-4B16-8D77-6F01140E29DF}">
      <dgm:prSet/>
      <dgm:spPr/>
      <dgm:t>
        <a:bodyPr/>
        <a:lstStyle/>
        <a:p>
          <a:endParaRPr lang="en-US"/>
        </a:p>
      </dgm:t>
    </dgm:pt>
    <dgm:pt modelId="{5A7C1F81-A5A1-4E2E-8E89-EBA192051C54}" type="sibTrans" cxnId="{5C707615-DCA0-4B16-8D77-6F01140E29DF}">
      <dgm:prSet/>
      <dgm:spPr/>
      <dgm:t>
        <a:bodyPr/>
        <a:lstStyle/>
        <a:p>
          <a:endParaRPr lang="en-US"/>
        </a:p>
      </dgm:t>
    </dgm:pt>
    <dgm:pt modelId="{B59D1BDE-E8F1-41A0-B28B-FBFF11A26957}">
      <dgm:prSet/>
      <dgm:spPr/>
      <dgm:t>
        <a:bodyPr/>
        <a:lstStyle/>
        <a:p>
          <a:r>
            <a:rPr lang="en-US"/>
            <a:t>Used AI code assistant (e.g., GitHub Copilot) due to SAS expertise &gt; Python expertise.</a:t>
          </a:r>
        </a:p>
      </dgm:t>
    </dgm:pt>
    <dgm:pt modelId="{AEFDF676-57F2-4450-84C5-838AD398EA3C}" type="parTrans" cxnId="{3BF78C91-1A0B-4E75-84A5-6331F49F3230}">
      <dgm:prSet/>
      <dgm:spPr/>
      <dgm:t>
        <a:bodyPr/>
        <a:lstStyle/>
        <a:p>
          <a:endParaRPr lang="en-US"/>
        </a:p>
      </dgm:t>
    </dgm:pt>
    <dgm:pt modelId="{2DAFF2D5-2E27-40C0-9E16-164A223FE35E}" type="sibTrans" cxnId="{3BF78C91-1A0B-4E75-84A5-6331F49F3230}">
      <dgm:prSet/>
      <dgm:spPr/>
      <dgm:t>
        <a:bodyPr/>
        <a:lstStyle/>
        <a:p>
          <a:endParaRPr lang="en-US"/>
        </a:p>
      </dgm:t>
    </dgm:pt>
    <dgm:pt modelId="{5787AA3E-A9FA-4CE0-B7B5-A9A881FFD2BF}">
      <dgm:prSet/>
      <dgm:spPr/>
      <dgm:t>
        <a:bodyPr/>
        <a:lstStyle/>
        <a:p>
          <a:r>
            <a:rPr lang="en-US"/>
            <a:t>Provided SAS code sections to AI.</a:t>
          </a:r>
        </a:p>
      </dgm:t>
    </dgm:pt>
    <dgm:pt modelId="{CFF40C0F-68BC-41E7-8420-8E3E748400B4}" type="parTrans" cxnId="{AE35CBA0-9282-42FE-B900-9289DD0679DF}">
      <dgm:prSet/>
      <dgm:spPr/>
      <dgm:t>
        <a:bodyPr/>
        <a:lstStyle/>
        <a:p>
          <a:endParaRPr lang="en-US"/>
        </a:p>
      </dgm:t>
    </dgm:pt>
    <dgm:pt modelId="{2CB50BB4-94FC-46B5-8D91-F176919C16B8}" type="sibTrans" cxnId="{AE35CBA0-9282-42FE-B900-9289DD0679DF}">
      <dgm:prSet/>
      <dgm:spPr/>
      <dgm:t>
        <a:bodyPr/>
        <a:lstStyle/>
        <a:p>
          <a:endParaRPr lang="en-US"/>
        </a:p>
      </dgm:t>
    </dgm:pt>
    <dgm:pt modelId="{864FA7ED-EC8D-4B41-ACEA-29908454E31D}">
      <dgm:prSet/>
      <dgm:spPr/>
      <dgm:t>
        <a:bodyPr/>
        <a:lstStyle/>
        <a:p>
          <a:r>
            <a:rPr lang="en-US"/>
            <a:t>Stated intent: Replicate logic in Python using CDISC API.</a:t>
          </a:r>
        </a:p>
      </dgm:t>
    </dgm:pt>
    <dgm:pt modelId="{0E5B6F9C-12C9-498C-897C-62E40F9EC90A}" type="parTrans" cxnId="{524C2C4A-C0A6-4A2B-B058-A4F13FD1EA4B}">
      <dgm:prSet/>
      <dgm:spPr/>
      <dgm:t>
        <a:bodyPr/>
        <a:lstStyle/>
        <a:p>
          <a:endParaRPr lang="en-US"/>
        </a:p>
      </dgm:t>
    </dgm:pt>
    <dgm:pt modelId="{6792EEAB-B76D-4734-8F3C-23C0FF8143D8}" type="sibTrans" cxnId="{524C2C4A-C0A6-4A2B-B058-A4F13FD1EA4B}">
      <dgm:prSet/>
      <dgm:spPr/>
      <dgm:t>
        <a:bodyPr/>
        <a:lstStyle/>
        <a:p>
          <a:endParaRPr lang="en-US"/>
        </a:p>
      </dgm:t>
    </dgm:pt>
    <dgm:pt modelId="{FB53A515-1912-419A-8D71-BE28C3317E08}">
      <dgm:prSet/>
      <dgm:spPr/>
      <dgm:t>
        <a:bodyPr/>
        <a:lstStyle/>
        <a:p>
          <a:r>
            <a:rPr lang="en-US"/>
            <a:t>Iteratively refined &amp; validated AI-generated Python code against SAS output.</a:t>
          </a:r>
        </a:p>
      </dgm:t>
    </dgm:pt>
    <dgm:pt modelId="{25816481-1624-447C-90EA-0C4E66EA1C51}" type="parTrans" cxnId="{BE8DF9D3-91F5-404B-9C76-3FC5EE654035}">
      <dgm:prSet/>
      <dgm:spPr/>
      <dgm:t>
        <a:bodyPr/>
        <a:lstStyle/>
        <a:p>
          <a:endParaRPr lang="en-US"/>
        </a:p>
      </dgm:t>
    </dgm:pt>
    <dgm:pt modelId="{39DBA7E9-52D2-41B6-B778-2E77B7C47B16}" type="sibTrans" cxnId="{BE8DF9D3-91F5-404B-9C76-3FC5EE654035}">
      <dgm:prSet/>
      <dgm:spPr/>
      <dgm:t>
        <a:bodyPr/>
        <a:lstStyle/>
        <a:p>
          <a:endParaRPr lang="en-US"/>
        </a:p>
      </dgm:t>
    </dgm:pt>
    <dgm:pt modelId="{DEA03946-BE7E-4610-B45E-33D7BAC3493F}">
      <dgm:prSet/>
      <dgm:spPr/>
      <dgm:t>
        <a:bodyPr/>
        <a:lstStyle/>
        <a:p>
          <a:r>
            <a:rPr lang="en-US"/>
            <a:t>Adapted to Python idioms (requests, json, argparse, dotenv).</a:t>
          </a:r>
        </a:p>
      </dgm:t>
    </dgm:pt>
    <dgm:pt modelId="{31B95527-A84A-4378-BCBB-96C4E72AF3F0}" type="parTrans" cxnId="{1A8FE2D8-1F17-445C-9C8E-CCCB8E68B0F6}">
      <dgm:prSet/>
      <dgm:spPr/>
      <dgm:t>
        <a:bodyPr/>
        <a:lstStyle/>
        <a:p>
          <a:endParaRPr lang="en-US"/>
        </a:p>
      </dgm:t>
    </dgm:pt>
    <dgm:pt modelId="{10FB64A0-AC44-4A33-B1E3-57B68D18D20B}" type="sibTrans" cxnId="{1A8FE2D8-1F17-445C-9C8E-CCCB8E68B0F6}">
      <dgm:prSet/>
      <dgm:spPr/>
      <dgm:t>
        <a:bodyPr/>
        <a:lstStyle/>
        <a:p>
          <a:endParaRPr lang="en-US"/>
        </a:p>
      </dgm:t>
    </dgm:pt>
    <dgm:pt modelId="{D0A003DF-C71C-4CE7-84BC-DBC28B92334C}">
      <dgm:prSet/>
      <dgm:spPr/>
      <dgm:t>
        <a:bodyPr/>
        <a:lstStyle/>
        <a:p>
          <a:r>
            <a:rPr lang="en-US" b="1"/>
            <a:t>Outcome:</a:t>
          </a:r>
          <a:r>
            <a:rPr lang="en-US"/>
            <a:t> Python script mirroring SAS macro functionality, serving as the core data engine.</a:t>
          </a:r>
        </a:p>
      </dgm:t>
    </dgm:pt>
    <dgm:pt modelId="{11693A81-E72F-4E4A-9A37-61809411630E}" type="parTrans" cxnId="{65660DB8-7A1E-4E45-ADC7-B16C8710D0DC}">
      <dgm:prSet/>
      <dgm:spPr/>
      <dgm:t>
        <a:bodyPr/>
        <a:lstStyle/>
        <a:p>
          <a:endParaRPr lang="en-US"/>
        </a:p>
      </dgm:t>
    </dgm:pt>
    <dgm:pt modelId="{F041030A-CC45-4F3E-A124-5FC61A3AC2A3}" type="sibTrans" cxnId="{65660DB8-7A1E-4E45-ADC7-B16C8710D0DC}">
      <dgm:prSet/>
      <dgm:spPr/>
      <dgm:t>
        <a:bodyPr/>
        <a:lstStyle/>
        <a:p>
          <a:endParaRPr lang="en-US"/>
        </a:p>
      </dgm:t>
    </dgm:pt>
    <dgm:pt modelId="{DBAEE791-5E18-456E-A96E-849AB9904C49}" type="pres">
      <dgm:prSet presAssocID="{20FE01C2-3047-4037-9BEF-BDB545926EB9}" presName="linear" presStyleCnt="0">
        <dgm:presLayoutVars>
          <dgm:animLvl val="lvl"/>
          <dgm:resizeHandles val="exact"/>
        </dgm:presLayoutVars>
      </dgm:prSet>
      <dgm:spPr/>
    </dgm:pt>
    <dgm:pt modelId="{AB708DC1-213B-4EA4-9141-6949099113C5}" type="pres">
      <dgm:prSet presAssocID="{0E63364B-EAE8-432E-9A24-320F8DB9F5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5B65F5-7AC3-4C65-8CBB-711B0D967E61}" type="pres">
      <dgm:prSet presAssocID="{17AC6D84-ABA7-4FCB-8392-8BD24FBC0286}" presName="spacer" presStyleCnt="0"/>
      <dgm:spPr/>
    </dgm:pt>
    <dgm:pt modelId="{D2301959-084C-4FE7-818A-AE4717C1CA3E}" type="pres">
      <dgm:prSet presAssocID="{12FAC68B-F993-4E45-9ABA-0AEDCCDC38E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E55BCF-EB03-45A3-A23A-64D9F2BE0353}" type="pres">
      <dgm:prSet presAssocID="{12FAC68B-F993-4E45-9ABA-0AEDCCDC38E9}" presName="childText" presStyleLbl="revTx" presStyleIdx="0" presStyleCnt="1">
        <dgm:presLayoutVars>
          <dgm:bulletEnabled val="1"/>
        </dgm:presLayoutVars>
      </dgm:prSet>
      <dgm:spPr/>
    </dgm:pt>
    <dgm:pt modelId="{F4F5DB53-E536-4CA6-86FF-D98A182AFBEB}" type="pres">
      <dgm:prSet presAssocID="{D0A003DF-C71C-4CE7-84BC-DBC28B9233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C707615-DCA0-4B16-8D77-6F01140E29DF}" srcId="{20FE01C2-3047-4037-9BEF-BDB545926EB9}" destId="{12FAC68B-F993-4E45-9ABA-0AEDCCDC38E9}" srcOrd="1" destOrd="0" parTransId="{EB3E66C0-89AC-42B9-9CB3-DEBA2935C076}" sibTransId="{5A7C1F81-A5A1-4E2E-8E89-EBA192051C54}"/>
    <dgm:cxn modelId="{EACB261A-FA5D-4E1B-92DB-023FB179A9B8}" type="presOf" srcId="{D0A003DF-C71C-4CE7-84BC-DBC28B92334C}" destId="{F4F5DB53-E536-4CA6-86FF-D98A182AFBEB}" srcOrd="0" destOrd="0" presId="urn:microsoft.com/office/officeart/2005/8/layout/vList2"/>
    <dgm:cxn modelId="{1F75BA23-C8FB-4A20-808E-38C1D03A1360}" type="presOf" srcId="{FB53A515-1912-419A-8D71-BE28C3317E08}" destId="{15E55BCF-EB03-45A3-A23A-64D9F2BE0353}" srcOrd="0" destOrd="3" presId="urn:microsoft.com/office/officeart/2005/8/layout/vList2"/>
    <dgm:cxn modelId="{523FB730-530F-4188-B4E2-185F8DC2C055}" type="presOf" srcId="{DEA03946-BE7E-4610-B45E-33D7BAC3493F}" destId="{15E55BCF-EB03-45A3-A23A-64D9F2BE0353}" srcOrd="0" destOrd="4" presId="urn:microsoft.com/office/officeart/2005/8/layout/vList2"/>
    <dgm:cxn modelId="{2AF88239-1003-48CB-9FF5-F33A074DA018}" type="presOf" srcId="{864FA7ED-EC8D-4B41-ACEA-29908454E31D}" destId="{15E55BCF-EB03-45A3-A23A-64D9F2BE0353}" srcOrd="0" destOrd="2" presId="urn:microsoft.com/office/officeart/2005/8/layout/vList2"/>
    <dgm:cxn modelId="{524C2C4A-C0A6-4A2B-B058-A4F13FD1EA4B}" srcId="{12FAC68B-F993-4E45-9ABA-0AEDCCDC38E9}" destId="{864FA7ED-EC8D-4B41-ACEA-29908454E31D}" srcOrd="2" destOrd="0" parTransId="{0E5B6F9C-12C9-498C-897C-62E40F9EC90A}" sibTransId="{6792EEAB-B76D-4734-8F3C-23C0FF8143D8}"/>
    <dgm:cxn modelId="{1D23E773-1993-4952-8814-05C2858D61E9}" type="presOf" srcId="{B59D1BDE-E8F1-41A0-B28B-FBFF11A26957}" destId="{15E55BCF-EB03-45A3-A23A-64D9F2BE0353}" srcOrd="0" destOrd="0" presId="urn:microsoft.com/office/officeart/2005/8/layout/vList2"/>
    <dgm:cxn modelId="{231C1C56-68C3-400A-9522-673084741BF3}" type="presOf" srcId="{5787AA3E-A9FA-4CE0-B7B5-A9A881FFD2BF}" destId="{15E55BCF-EB03-45A3-A23A-64D9F2BE0353}" srcOrd="0" destOrd="1" presId="urn:microsoft.com/office/officeart/2005/8/layout/vList2"/>
    <dgm:cxn modelId="{95CDE57F-CAD9-4DCE-8F39-031E98FB7F8D}" type="presOf" srcId="{0E63364B-EAE8-432E-9A24-320F8DB9F55E}" destId="{AB708DC1-213B-4EA4-9141-6949099113C5}" srcOrd="0" destOrd="0" presId="urn:microsoft.com/office/officeart/2005/8/layout/vList2"/>
    <dgm:cxn modelId="{0DA83680-BF37-49EA-97E3-7167489C3652}" srcId="{20FE01C2-3047-4037-9BEF-BDB545926EB9}" destId="{0E63364B-EAE8-432E-9A24-320F8DB9F55E}" srcOrd="0" destOrd="0" parTransId="{3D7C7EB4-BC8D-41E0-978C-455F0F78BC02}" sibTransId="{17AC6D84-ABA7-4FCB-8392-8BD24FBC0286}"/>
    <dgm:cxn modelId="{3BF78C91-1A0B-4E75-84A5-6331F49F3230}" srcId="{12FAC68B-F993-4E45-9ABA-0AEDCCDC38E9}" destId="{B59D1BDE-E8F1-41A0-B28B-FBFF11A26957}" srcOrd="0" destOrd="0" parTransId="{AEFDF676-57F2-4450-84C5-838AD398EA3C}" sibTransId="{2DAFF2D5-2E27-40C0-9E16-164A223FE35E}"/>
    <dgm:cxn modelId="{AE35CBA0-9282-42FE-B900-9289DD0679DF}" srcId="{12FAC68B-F993-4E45-9ABA-0AEDCCDC38E9}" destId="{5787AA3E-A9FA-4CE0-B7B5-A9A881FFD2BF}" srcOrd="1" destOrd="0" parTransId="{CFF40C0F-68BC-41E7-8420-8E3E748400B4}" sibTransId="{2CB50BB4-94FC-46B5-8D91-F176919C16B8}"/>
    <dgm:cxn modelId="{9DD5D4A5-41B2-4C2E-AFA9-7EB706C16513}" type="presOf" srcId="{20FE01C2-3047-4037-9BEF-BDB545926EB9}" destId="{DBAEE791-5E18-456E-A96E-849AB9904C49}" srcOrd="0" destOrd="0" presId="urn:microsoft.com/office/officeart/2005/8/layout/vList2"/>
    <dgm:cxn modelId="{F5912EA6-4F2A-4011-AD34-13B9EB9CA77B}" type="presOf" srcId="{12FAC68B-F993-4E45-9ABA-0AEDCCDC38E9}" destId="{D2301959-084C-4FE7-818A-AE4717C1CA3E}" srcOrd="0" destOrd="0" presId="urn:microsoft.com/office/officeart/2005/8/layout/vList2"/>
    <dgm:cxn modelId="{65660DB8-7A1E-4E45-ADC7-B16C8710D0DC}" srcId="{20FE01C2-3047-4037-9BEF-BDB545926EB9}" destId="{D0A003DF-C71C-4CE7-84BC-DBC28B92334C}" srcOrd="2" destOrd="0" parTransId="{11693A81-E72F-4E4A-9A37-61809411630E}" sibTransId="{F041030A-CC45-4F3E-A124-5FC61A3AC2A3}"/>
    <dgm:cxn modelId="{BE8DF9D3-91F5-404B-9C76-3FC5EE654035}" srcId="{12FAC68B-F993-4E45-9ABA-0AEDCCDC38E9}" destId="{FB53A515-1912-419A-8D71-BE28C3317E08}" srcOrd="3" destOrd="0" parTransId="{25816481-1624-447C-90EA-0C4E66EA1C51}" sibTransId="{39DBA7E9-52D2-41B6-B778-2E77B7C47B16}"/>
    <dgm:cxn modelId="{1A8FE2D8-1F17-445C-9C8E-CCCB8E68B0F6}" srcId="{12FAC68B-F993-4E45-9ABA-0AEDCCDC38E9}" destId="{DEA03946-BE7E-4610-B45E-33D7BAC3493F}" srcOrd="4" destOrd="0" parTransId="{31B95527-A84A-4378-BCBB-96C4E72AF3F0}" sibTransId="{10FB64A0-AC44-4A33-B1E3-57B68D18D20B}"/>
    <dgm:cxn modelId="{7F7191A3-8741-4791-A4BE-385E17839AC0}" type="presParOf" srcId="{DBAEE791-5E18-456E-A96E-849AB9904C49}" destId="{AB708DC1-213B-4EA4-9141-6949099113C5}" srcOrd="0" destOrd="0" presId="urn:microsoft.com/office/officeart/2005/8/layout/vList2"/>
    <dgm:cxn modelId="{504452A3-653F-432F-8268-DE74CC1A95D1}" type="presParOf" srcId="{DBAEE791-5E18-456E-A96E-849AB9904C49}" destId="{025B65F5-7AC3-4C65-8CBB-711B0D967E61}" srcOrd="1" destOrd="0" presId="urn:microsoft.com/office/officeart/2005/8/layout/vList2"/>
    <dgm:cxn modelId="{9976776A-95C1-4154-8131-3ABAF90269C2}" type="presParOf" srcId="{DBAEE791-5E18-456E-A96E-849AB9904C49}" destId="{D2301959-084C-4FE7-818A-AE4717C1CA3E}" srcOrd="2" destOrd="0" presId="urn:microsoft.com/office/officeart/2005/8/layout/vList2"/>
    <dgm:cxn modelId="{E22759D6-77D4-4F53-A3B1-45F95B2D1CEF}" type="presParOf" srcId="{DBAEE791-5E18-456E-A96E-849AB9904C49}" destId="{15E55BCF-EB03-45A3-A23A-64D9F2BE0353}" srcOrd="3" destOrd="0" presId="urn:microsoft.com/office/officeart/2005/8/layout/vList2"/>
    <dgm:cxn modelId="{4705F49F-1C11-410C-A513-92577CA2080C}" type="presParOf" srcId="{DBAEE791-5E18-456E-A96E-849AB9904C49}" destId="{F4F5DB53-E536-4CA6-86FF-D98A182AFB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963833-0476-462F-9AB4-06C371B51FF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0C46FB4-294C-433F-9F3C-80B9862FDC50}">
      <dgm:prSet/>
      <dgm:spPr/>
      <dgm:t>
        <a:bodyPr/>
        <a:lstStyle/>
        <a:p>
          <a:r>
            <a:rPr lang="en-US" b="1"/>
            <a:t>Goal:</a:t>
          </a:r>
          <a:r>
            <a:rPr lang="en-US"/>
            <a:t> Enable natural language input/output using AI (adamai.py).</a:t>
          </a:r>
        </a:p>
      </dgm:t>
    </dgm:pt>
    <dgm:pt modelId="{3B964BE2-CCEC-42A8-92C9-2088C52F545F}" type="parTrans" cxnId="{10E3E999-534F-42F5-B248-2747A3BBD78F}">
      <dgm:prSet/>
      <dgm:spPr/>
      <dgm:t>
        <a:bodyPr/>
        <a:lstStyle/>
        <a:p>
          <a:endParaRPr lang="en-US"/>
        </a:p>
      </dgm:t>
    </dgm:pt>
    <dgm:pt modelId="{A9854570-6683-4FE9-927D-C12ACD626CC3}" type="sibTrans" cxnId="{10E3E999-534F-42F5-B248-2747A3BBD78F}">
      <dgm:prSet/>
      <dgm:spPr/>
      <dgm:t>
        <a:bodyPr/>
        <a:lstStyle/>
        <a:p>
          <a:endParaRPr lang="en-US"/>
        </a:p>
      </dgm:t>
    </dgm:pt>
    <dgm:pt modelId="{CDE43888-ABD8-4266-9A26-2B0E115CD2D7}">
      <dgm:prSet/>
      <dgm:spPr/>
      <dgm:t>
        <a:bodyPr/>
        <a:lstStyle/>
        <a:p>
          <a:r>
            <a:rPr lang="en-US" b="1"/>
            <a:t>Tool:</a:t>
          </a:r>
          <a:r>
            <a:rPr lang="en-US"/>
            <a:t> OpenAI GPT-4o-mini.</a:t>
          </a:r>
        </a:p>
      </dgm:t>
    </dgm:pt>
    <dgm:pt modelId="{44DE36F8-13DA-4F40-B6BC-AED9E0CE5E3F}" type="parTrans" cxnId="{A78F4C7F-DDB0-4EA8-A6F4-91DC4E1B44F9}">
      <dgm:prSet/>
      <dgm:spPr/>
      <dgm:t>
        <a:bodyPr/>
        <a:lstStyle/>
        <a:p>
          <a:endParaRPr lang="en-US"/>
        </a:p>
      </dgm:t>
    </dgm:pt>
    <dgm:pt modelId="{101173E1-E949-42F6-BECD-CC093CD493EB}" type="sibTrans" cxnId="{A78F4C7F-DDB0-4EA8-A6F4-91DC4E1B44F9}">
      <dgm:prSet/>
      <dgm:spPr/>
      <dgm:t>
        <a:bodyPr/>
        <a:lstStyle/>
        <a:p>
          <a:endParaRPr lang="en-US"/>
        </a:p>
      </dgm:t>
    </dgm:pt>
    <dgm:pt modelId="{045493BA-6D6B-424D-9F85-84B6DEE3B7F4}">
      <dgm:prSet/>
      <dgm:spPr/>
      <dgm:t>
        <a:bodyPr/>
        <a:lstStyle/>
        <a:p>
          <a:r>
            <a:rPr lang="en-US" b="1"/>
            <a:t>Two-Step AI Process:</a:t>
          </a:r>
          <a:endParaRPr lang="en-US"/>
        </a:p>
      </dgm:t>
    </dgm:pt>
    <dgm:pt modelId="{F92EDFEB-1710-412D-814D-AB0BC4EF02F5}" type="parTrans" cxnId="{B171208A-5E7E-4F93-9C0D-2EECCFD5C0CB}">
      <dgm:prSet/>
      <dgm:spPr/>
      <dgm:t>
        <a:bodyPr/>
        <a:lstStyle/>
        <a:p>
          <a:endParaRPr lang="en-US"/>
        </a:p>
      </dgm:t>
    </dgm:pt>
    <dgm:pt modelId="{76BE20A9-FDE2-4C9B-8741-CBE791E50CD2}" type="sibTrans" cxnId="{B171208A-5E7E-4F93-9C0D-2EECCFD5C0CB}">
      <dgm:prSet/>
      <dgm:spPr/>
      <dgm:t>
        <a:bodyPr/>
        <a:lstStyle/>
        <a:p>
          <a:endParaRPr lang="en-US"/>
        </a:p>
      </dgm:t>
    </dgm:pt>
    <dgm:pt modelId="{A419C911-73E3-47F8-B63E-425C91407E26}">
      <dgm:prSet/>
      <dgm:spPr/>
      <dgm:t>
        <a:bodyPr/>
        <a:lstStyle/>
        <a:p>
          <a:r>
            <a:rPr lang="en-US" b="1"/>
            <a:t>Variable Extraction:</a:t>
          </a:r>
          <a:endParaRPr lang="en-US"/>
        </a:p>
      </dgm:t>
    </dgm:pt>
    <dgm:pt modelId="{BC7522B8-DECD-4CD2-9925-ACC33F3B778F}" type="parTrans" cxnId="{06AC7B8B-1315-4B3F-AAB9-E3E490C115FA}">
      <dgm:prSet/>
      <dgm:spPr/>
      <dgm:t>
        <a:bodyPr/>
        <a:lstStyle/>
        <a:p>
          <a:endParaRPr lang="en-US"/>
        </a:p>
      </dgm:t>
    </dgm:pt>
    <dgm:pt modelId="{7F80E1BD-2BAD-458E-A5BD-BCBF0266DBA2}" type="sibTrans" cxnId="{06AC7B8B-1315-4B3F-AAB9-E3E490C115FA}">
      <dgm:prSet/>
      <dgm:spPr/>
      <dgm:t>
        <a:bodyPr/>
        <a:lstStyle/>
        <a:p>
          <a:endParaRPr lang="en-US"/>
        </a:p>
      </dgm:t>
    </dgm:pt>
    <dgm:pt modelId="{384F5CDC-293C-47AC-8544-7C43D2B86C79}">
      <dgm:prSet/>
      <dgm:spPr/>
      <dgm:t>
        <a:bodyPr/>
        <a:lstStyle/>
        <a:p>
          <a:r>
            <a:rPr lang="en-US"/>
            <a:t>AI Prompt: Extract </a:t>
          </a:r>
          <a:r>
            <a:rPr lang="en-US" i="1"/>
            <a:t>only</a:t>
          </a:r>
          <a:r>
            <a:rPr lang="en-US"/>
            <a:t> the ADaM variable name (uppercase) from user query.</a:t>
          </a:r>
        </a:p>
      </dgm:t>
    </dgm:pt>
    <dgm:pt modelId="{EDDD7C8B-C991-4D22-8547-46B089494F23}" type="parTrans" cxnId="{90CF0F6D-11B6-4ECB-A5BC-755EBC3AC0A0}">
      <dgm:prSet/>
      <dgm:spPr/>
      <dgm:t>
        <a:bodyPr/>
        <a:lstStyle/>
        <a:p>
          <a:endParaRPr lang="en-US"/>
        </a:p>
      </dgm:t>
    </dgm:pt>
    <dgm:pt modelId="{970D3D87-CBCD-4F19-8D87-1AF4819B4B50}" type="sibTrans" cxnId="{90CF0F6D-11B6-4ECB-A5BC-755EBC3AC0A0}">
      <dgm:prSet/>
      <dgm:spPr/>
      <dgm:t>
        <a:bodyPr/>
        <a:lstStyle/>
        <a:p>
          <a:endParaRPr lang="en-US"/>
        </a:p>
      </dgm:t>
    </dgm:pt>
    <dgm:pt modelId="{6D700C7C-13AE-4D6E-80A3-4348E718FD80}">
      <dgm:prSet/>
      <dgm:spPr/>
      <dgm:t>
        <a:bodyPr/>
        <a:lstStyle/>
        <a:p>
          <a:r>
            <a:rPr lang="en-US"/>
            <a:t>Example: “Tell me about subject age” -&gt; AGE</a:t>
          </a:r>
        </a:p>
      </dgm:t>
    </dgm:pt>
    <dgm:pt modelId="{699B74F5-1F3E-4A96-B863-8FAF7AEB1D5B}" type="parTrans" cxnId="{2EF5A859-4F00-4E22-9BF3-BCA99A820339}">
      <dgm:prSet/>
      <dgm:spPr/>
      <dgm:t>
        <a:bodyPr/>
        <a:lstStyle/>
        <a:p>
          <a:endParaRPr lang="en-US"/>
        </a:p>
      </dgm:t>
    </dgm:pt>
    <dgm:pt modelId="{5D5779DA-537E-4280-AAAF-7E3760665676}" type="sibTrans" cxnId="{2EF5A859-4F00-4E22-9BF3-BCA99A820339}">
      <dgm:prSet/>
      <dgm:spPr/>
      <dgm:t>
        <a:bodyPr/>
        <a:lstStyle/>
        <a:p>
          <a:endParaRPr lang="en-US"/>
        </a:p>
      </dgm:t>
    </dgm:pt>
    <dgm:pt modelId="{229F56E0-28BE-4575-AB2D-EF75BC57F2F5}">
      <dgm:prSet/>
      <dgm:spPr/>
      <dgm:t>
        <a:bodyPr/>
        <a:lstStyle/>
        <a:p>
          <a:r>
            <a:rPr lang="en-US"/>
            <a:t>Purpose: Focused task to minimize errors.</a:t>
          </a:r>
        </a:p>
      </dgm:t>
    </dgm:pt>
    <dgm:pt modelId="{2A4C1765-6911-4D35-96E3-AC716EAC8DE0}" type="parTrans" cxnId="{53CEE554-B4F2-46DB-84FC-5708B65AF18F}">
      <dgm:prSet/>
      <dgm:spPr/>
      <dgm:t>
        <a:bodyPr/>
        <a:lstStyle/>
        <a:p>
          <a:endParaRPr lang="en-US"/>
        </a:p>
      </dgm:t>
    </dgm:pt>
    <dgm:pt modelId="{17BCCE12-49D3-4F11-9A2F-A2E248E0716F}" type="sibTrans" cxnId="{53CEE554-B4F2-46DB-84FC-5708B65AF18F}">
      <dgm:prSet/>
      <dgm:spPr/>
      <dgm:t>
        <a:bodyPr/>
        <a:lstStyle/>
        <a:p>
          <a:endParaRPr lang="en-US"/>
        </a:p>
      </dgm:t>
    </dgm:pt>
    <dgm:pt modelId="{4E436FF0-C777-4BB2-AD36-E3817E9F4A78}">
      <dgm:prSet/>
      <dgm:spPr/>
      <dgm:t>
        <a:bodyPr/>
        <a:lstStyle/>
        <a:p>
          <a:r>
            <a:rPr lang="en-US" b="1"/>
            <a:t>Explanation Generation:</a:t>
          </a:r>
          <a:endParaRPr lang="en-US"/>
        </a:p>
      </dgm:t>
    </dgm:pt>
    <dgm:pt modelId="{54EDF0C5-69AC-4B44-ADCE-F3742A96293C}" type="parTrans" cxnId="{6CBD761C-41D4-427F-9318-22A62A8A5E83}">
      <dgm:prSet/>
      <dgm:spPr/>
      <dgm:t>
        <a:bodyPr/>
        <a:lstStyle/>
        <a:p>
          <a:endParaRPr lang="en-US"/>
        </a:p>
      </dgm:t>
    </dgm:pt>
    <dgm:pt modelId="{BE05048C-7CCF-40E3-B01F-C8887F1AE47F}" type="sibTrans" cxnId="{6CBD761C-41D4-427F-9318-22A62A8A5E83}">
      <dgm:prSet/>
      <dgm:spPr/>
      <dgm:t>
        <a:bodyPr/>
        <a:lstStyle/>
        <a:p>
          <a:endParaRPr lang="en-US"/>
        </a:p>
      </dgm:t>
    </dgm:pt>
    <dgm:pt modelId="{18A609ED-5BAF-4CBD-9731-7CCEBA9CB2F2}">
      <dgm:prSet/>
      <dgm:spPr/>
      <dgm:t>
        <a:bodyPr/>
        <a:lstStyle/>
        <a:p>
          <a:r>
            <a:rPr lang="en-US"/>
            <a:t>Input: Factual metadata from adam_genius.py.</a:t>
          </a:r>
        </a:p>
      </dgm:t>
    </dgm:pt>
    <dgm:pt modelId="{ADE2D93D-3ECA-4AD8-87D6-E1321D8E657F}" type="parTrans" cxnId="{FBFE3ABD-8687-462F-B010-780F92206BB0}">
      <dgm:prSet/>
      <dgm:spPr/>
      <dgm:t>
        <a:bodyPr/>
        <a:lstStyle/>
        <a:p>
          <a:endParaRPr lang="en-US"/>
        </a:p>
      </dgm:t>
    </dgm:pt>
    <dgm:pt modelId="{3895A99A-1DA7-48BF-B913-44964AD3E779}" type="sibTrans" cxnId="{FBFE3ABD-8687-462F-B010-780F92206BB0}">
      <dgm:prSet/>
      <dgm:spPr/>
      <dgm:t>
        <a:bodyPr/>
        <a:lstStyle/>
        <a:p>
          <a:endParaRPr lang="en-US"/>
        </a:p>
      </dgm:t>
    </dgm:pt>
    <dgm:pt modelId="{3FAE65B4-8E4D-4E32-B644-4A6A9AD16292}">
      <dgm:prSet/>
      <dgm:spPr/>
      <dgm:t>
        <a:bodyPr/>
        <a:lstStyle/>
        <a:p>
          <a:r>
            <a:rPr lang="en-US"/>
            <a:t>AI Prompt: Explain the provided metadata conversationally.</a:t>
          </a:r>
        </a:p>
      </dgm:t>
    </dgm:pt>
    <dgm:pt modelId="{57C41C6B-08E4-4F9E-BFE4-D4BA514783E0}" type="parTrans" cxnId="{390CB28B-F0E8-466C-9563-68AAE2EC3D5B}">
      <dgm:prSet/>
      <dgm:spPr/>
      <dgm:t>
        <a:bodyPr/>
        <a:lstStyle/>
        <a:p>
          <a:endParaRPr lang="en-US"/>
        </a:p>
      </dgm:t>
    </dgm:pt>
    <dgm:pt modelId="{54C4A01C-795F-4009-A664-FB2CB03D1A7B}" type="sibTrans" cxnId="{390CB28B-F0E8-466C-9563-68AAE2EC3D5B}">
      <dgm:prSet/>
      <dgm:spPr/>
      <dgm:t>
        <a:bodyPr/>
        <a:lstStyle/>
        <a:p>
          <a:endParaRPr lang="en-US"/>
        </a:p>
      </dgm:t>
    </dgm:pt>
    <dgm:pt modelId="{5D30A6AF-85AA-4897-A2D9-FF6671956B1C}">
      <dgm:prSet/>
      <dgm:spPr/>
      <dgm:t>
        <a:bodyPr/>
        <a:lstStyle/>
        <a:p>
          <a:r>
            <a:rPr lang="en-US"/>
            <a:t>Purpose: Format reliable data for user-friendliness.</a:t>
          </a:r>
        </a:p>
      </dgm:t>
    </dgm:pt>
    <dgm:pt modelId="{7F10B3BD-9164-4682-81E0-B30D5C1D423C}" type="parTrans" cxnId="{1AEB1305-FE20-4202-A116-4D79EE35B595}">
      <dgm:prSet/>
      <dgm:spPr/>
      <dgm:t>
        <a:bodyPr/>
        <a:lstStyle/>
        <a:p>
          <a:endParaRPr lang="en-US"/>
        </a:p>
      </dgm:t>
    </dgm:pt>
    <dgm:pt modelId="{348DC3CC-E2B4-4D2F-8CFB-C7C9C2A82D8F}" type="sibTrans" cxnId="{1AEB1305-FE20-4202-A116-4D79EE35B595}">
      <dgm:prSet/>
      <dgm:spPr/>
      <dgm:t>
        <a:bodyPr/>
        <a:lstStyle/>
        <a:p>
          <a:endParaRPr lang="en-US"/>
        </a:p>
      </dgm:t>
    </dgm:pt>
    <dgm:pt modelId="{D8021A1E-5FAA-417D-B56C-0825613C31F7}" type="pres">
      <dgm:prSet presAssocID="{5F963833-0476-462F-9AB4-06C371B51FF0}" presName="linear" presStyleCnt="0">
        <dgm:presLayoutVars>
          <dgm:animLvl val="lvl"/>
          <dgm:resizeHandles val="exact"/>
        </dgm:presLayoutVars>
      </dgm:prSet>
      <dgm:spPr/>
    </dgm:pt>
    <dgm:pt modelId="{AEEB4261-5696-4AC1-A38C-D45CA705F134}" type="pres">
      <dgm:prSet presAssocID="{90C46FB4-294C-433F-9F3C-80B9862FD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71A6F5-1BF6-467E-866B-649389AD6B75}" type="pres">
      <dgm:prSet presAssocID="{A9854570-6683-4FE9-927D-C12ACD626CC3}" presName="spacer" presStyleCnt="0"/>
      <dgm:spPr/>
    </dgm:pt>
    <dgm:pt modelId="{1284A15E-E11B-4D2B-80F9-A81A1DE5D170}" type="pres">
      <dgm:prSet presAssocID="{CDE43888-ABD8-4266-9A26-2B0E115CD2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630036-275F-43E9-8B3B-A17E97F749B6}" type="pres">
      <dgm:prSet presAssocID="{101173E1-E949-42F6-BECD-CC093CD493EB}" presName="spacer" presStyleCnt="0"/>
      <dgm:spPr/>
    </dgm:pt>
    <dgm:pt modelId="{CCCFCE4E-788E-4EE1-A19B-F755A4A2FA1E}" type="pres">
      <dgm:prSet presAssocID="{045493BA-6D6B-424D-9F85-84B6DEE3B7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F5F7BC-14A2-48F6-987F-328AA2C9D657}" type="pres">
      <dgm:prSet presAssocID="{045493BA-6D6B-424D-9F85-84B6DEE3B7F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AEB1305-FE20-4202-A116-4D79EE35B595}" srcId="{4E436FF0-C777-4BB2-AD36-E3817E9F4A78}" destId="{5D30A6AF-85AA-4897-A2D9-FF6671956B1C}" srcOrd="2" destOrd="0" parTransId="{7F10B3BD-9164-4682-81E0-B30D5C1D423C}" sibTransId="{348DC3CC-E2B4-4D2F-8CFB-C7C9C2A82D8F}"/>
    <dgm:cxn modelId="{7B4FFF05-3201-4125-91CB-01318E5A4F45}" type="presOf" srcId="{3FAE65B4-8E4D-4E32-B644-4A6A9AD16292}" destId="{29F5F7BC-14A2-48F6-987F-328AA2C9D657}" srcOrd="0" destOrd="6" presId="urn:microsoft.com/office/officeart/2005/8/layout/vList2"/>
    <dgm:cxn modelId="{6CBD761C-41D4-427F-9318-22A62A8A5E83}" srcId="{045493BA-6D6B-424D-9F85-84B6DEE3B7F4}" destId="{4E436FF0-C777-4BB2-AD36-E3817E9F4A78}" srcOrd="1" destOrd="0" parTransId="{54EDF0C5-69AC-4B44-ADCE-F3742A96293C}" sibTransId="{BE05048C-7CCF-40E3-B01F-C8887F1AE47F}"/>
    <dgm:cxn modelId="{52034F2B-7599-4667-9517-096E4D6B7F10}" type="presOf" srcId="{18A609ED-5BAF-4CBD-9731-7CCEBA9CB2F2}" destId="{29F5F7BC-14A2-48F6-987F-328AA2C9D657}" srcOrd="0" destOrd="5" presId="urn:microsoft.com/office/officeart/2005/8/layout/vList2"/>
    <dgm:cxn modelId="{B9C07940-F273-4CF6-B457-1BA4CFF3DA0D}" type="presOf" srcId="{4E436FF0-C777-4BB2-AD36-E3817E9F4A78}" destId="{29F5F7BC-14A2-48F6-987F-328AA2C9D657}" srcOrd="0" destOrd="4" presId="urn:microsoft.com/office/officeart/2005/8/layout/vList2"/>
    <dgm:cxn modelId="{5A3E456B-AE5D-4F8C-928E-445B02CEBCEE}" type="presOf" srcId="{5D30A6AF-85AA-4897-A2D9-FF6671956B1C}" destId="{29F5F7BC-14A2-48F6-987F-328AA2C9D657}" srcOrd="0" destOrd="7" presId="urn:microsoft.com/office/officeart/2005/8/layout/vList2"/>
    <dgm:cxn modelId="{90CF0F6D-11B6-4ECB-A5BC-755EBC3AC0A0}" srcId="{A419C911-73E3-47F8-B63E-425C91407E26}" destId="{384F5CDC-293C-47AC-8544-7C43D2B86C79}" srcOrd="0" destOrd="0" parTransId="{EDDD7C8B-C991-4D22-8547-46B089494F23}" sibTransId="{970D3D87-CBCD-4F19-8D87-1AF4819B4B50}"/>
    <dgm:cxn modelId="{53CEE554-B4F2-46DB-84FC-5708B65AF18F}" srcId="{A419C911-73E3-47F8-B63E-425C91407E26}" destId="{229F56E0-28BE-4575-AB2D-EF75BC57F2F5}" srcOrd="2" destOrd="0" parTransId="{2A4C1765-6911-4D35-96E3-AC716EAC8DE0}" sibTransId="{17BCCE12-49D3-4F11-9A2F-A2E248E0716F}"/>
    <dgm:cxn modelId="{2EF5A859-4F00-4E22-9BF3-BCA99A820339}" srcId="{A419C911-73E3-47F8-B63E-425C91407E26}" destId="{6D700C7C-13AE-4D6E-80A3-4348E718FD80}" srcOrd="1" destOrd="0" parTransId="{699B74F5-1F3E-4A96-B863-8FAF7AEB1D5B}" sibTransId="{5D5779DA-537E-4280-AAAF-7E3760665676}"/>
    <dgm:cxn modelId="{2A7BE37D-A415-4777-8A96-D16863287A91}" type="presOf" srcId="{5F963833-0476-462F-9AB4-06C371B51FF0}" destId="{D8021A1E-5FAA-417D-B56C-0825613C31F7}" srcOrd="0" destOrd="0" presId="urn:microsoft.com/office/officeart/2005/8/layout/vList2"/>
    <dgm:cxn modelId="{A78F4C7F-DDB0-4EA8-A6F4-91DC4E1B44F9}" srcId="{5F963833-0476-462F-9AB4-06C371B51FF0}" destId="{CDE43888-ABD8-4266-9A26-2B0E115CD2D7}" srcOrd="1" destOrd="0" parTransId="{44DE36F8-13DA-4F40-B6BC-AED9E0CE5E3F}" sibTransId="{101173E1-E949-42F6-BECD-CC093CD493EB}"/>
    <dgm:cxn modelId="{2F1C9282-566B-4DA8-BCB8-D4F427A542D6}" type="presOf" srcId="{229F56E0-28BE-4575-AB2D-EF75BC57F2F5}" destId="{29F5F7BC-14A2-48F6-987F-328AA2C9D657}" srcOrd="0" destOrd="3" presId="urn:microsoft.com/office/officeart/2005/8/layout/vList2"/>
    <dgm:cxn modelId="{26959A83-1626-4F65-91C1-00D20668A432}" type="presOf" srcId="{6D700C7C-13AE-4D6E-80A3-4348E718FD80}" destId="{29F5F7BC-14A2-48F6-987F-328AA2C9D657}" srcOrd="0" destOrd="2" presId="urn:microsoft.com/office/officeart/2005/8/layout/vList2"/>
    <dgm:cxn modelId="{B171208A-5E7E-4F93-9C0D-2EECCFD5C0CB}" srcId="{5F963833-0476-462F-9AB4-06C371B51FF0}" destId="{045493BA-6D6B-424D-9F85-84B6DEE3B7F4}" srcOrd="2" destOrd="0" parTransId="{F92EDFEB-1710-412D-814D-AB0BC4EF02F5}" sibTransId="{76BE20A9-FDE2-4C9B-8741-CBE791E50CD2}"/>
    <dgm:cxn modelId="{06AC7B8B-1315-4B3F-AAB9-E3E490C115FA}" srcId="{045493BA-6D6B-424D-9F85-84B6DEE3B7F4}" destId="{A419C911-73E3-47F8-B63E-425C91407E26}" srcOrd="0" destOrd="0" parTransId="{BC7522B8-DECD-4CD2-9925-ACC33F3B778F}" sibTransId="{7F80E1BD-2BAD-458E-A5BD-BCBF0266DBA2}"/>
    <dgm:cxn modelId="{390CB28B-F0E8-466C-9563-68AAE2EC3D5B}" srcId="{4E436FF0-C777-4BB2-AD36-E3817E9F4A78}" destId="{3FAE65B4-8E4D-4E32-B644-4A6A9AD16292}" srcOrd="1" destOrd="0" parTransId="{57C41C6B-08E4-4F9E-BFE4-D4BA514783E0}" sibTransId="{54C4A01C-795F-4009-A664-FB2CB03D1A7B}"/>
    <dgm:cxn modelId="{076D5992-D96F-43E4-AD1A-CC5B8C4FA4C5}" type="presOf" srcId="{A419C911-73E3-47F8-B63E-425C91407E26}" destId="{29F5F7BC-14A2-48F6-987F-328AA2C9D657}" srcOrd="0" destOrd="0" presId="urn:microsoft.com/office/officeart/2005/8/layout/vList2"/>
    <dgm:cxn modelId="{10E3E999-534F-42F5-B248-2747A3BBD78F}" srcId="{5F963833-0476-462F-9AB4-06C371B51FF0}" destId="{90C46FB4-294C-433F-9F3C-80B9862FDC50}" srcOrd="0" destOrd="0" parTransId="{3B964BE2-CCEC-42A8-92C9-2088C52F545F}" sibTransId="{A9854570-6683-4FE9-927D-C12ACD626CC3}"/>
    <dgm:cxn modelId="{7E01BDA5-0737-45A6-A62E-EDE88DA23320}" type="presOf" srcId="{045493BA-6D6B-424D-9F85-84B6DEE3B7F4}" destId="{CCCFCE4E-788E-4EE1-A19B-F755A4A2FA1E}" srcOrd="0" destOrd="0" presId="urn:microsoft.com/office/officeart/2005/8/layout/vList2"/>
    <dgm:cxn modelId="{AA252CB5-6497-4890-8F04-36D4797C9469}" type="presOf" srcId="{CDE43888-ABD8-4266-9A26-2B0E115CD2D7}" destId="{1284A15E-E11B-4D2B-80F9-A81A1DE5D170}" srcOrd="0" destOrd="0" presId="urn:microsoft.com/office/officeart/2005/8/layout/vList2"/>
    <dgm:cxn modelId="{FBFE3ABD-8687-462F-B010-780F92206BB0}" srcId="{4E436FF0-C777-4BB2-AD36-E3817E9F4A78}" destId="{18A609ED-5BAF-4CBD-9731-7CCEBA9CB2F2}" srcOrd="0" destOrd="0" parTransId="{ADE2D93D-3ECA-4AD8-87D6-E1321D8E657F}" sibTransId="{3895A99A-1DA7-48BF-B913-44964AD3E779}"/>
    <dgm:cxn modelId="{5EF8C7C5-203A-403C-BE79-20D8E1D8774D}" type="presOf" srcId="{384F5CDC-293C-47AC-8544-7C43D2B86C79}" destId="{29F5F7BC-14A2-48F6-987F-328AA2C9D657}" srcOrd="0" destOrd="1" presId="urn:microsoft.com/office/officeart/2005/8/layout/vList2"/>
    <dgm:cxn modelId="{0D369DD0-7879-48F7-8F28-A15A511B5CD5}" type="presOf" srcId="{90C46FB4-294C-433F-9F3C-80B9862FDC50}" destId="{AEEB4261-5696-4AC1-A38C-D45CA705F134}" srcOrd="0" destOrd="0" presId="urn:microsoft.com/office/officeart/2005/8/layout/vList2"/>
    <dgm:cxn modelId="{15250588-FE81-472A-A5A3-4FBFAA5BE768}" type="presParOf" srcId="{D8021A1E-5FAA-417D-B56C-0825613C31F7}" destId="{AEEB4261-5696-4AC1-A38C-D45CA705F134}" srcOrd="0" destOrd="0" presId="urn:microsoft.com/office/officeart/2005/8/layout/vList2"/>
    <dgm:cxn modelId="{3FD6DC00-2811-4FDF-9C28-1CAF7B9C3084}" type="presParOf" srcId="{D8021A1E-5FAA-417D-B56C-0825613C31F7}" destId="{5C71A6F5-1BF6-467E-866B-649389AD6B75}" srcOrd="1" destOrd="0" presId="urn:microsoft.com/office/officeart/2005/8/layout/vList2"/>
    <dgm:cxn modelId="{47216A38-E312-416D-B7E1-A6779B9C519B}" type="presParOf" srcId="{D8021A1E-5FAA-417D-B56C-0825613C31F7}" destId="{1284A15E-E11B-4D2B-80F9-A81A1DE5D170}" srcOrd="2" destOrd="0" presId="urn:microsoft.com/office/officeart/2005/8/layout/vList2"/>
    <dgm:cxn modelId="{814E48D8-B299-4D48-A99A-CCD8BBB1A9D8}" type="presParOf" srcId="{D8021A1E-5FAA-417D-B56C-0825613C31F7}" destId="{0E630036-275F-43E9-8B3B-A17E97F749B6}" srcOrd="3" destOrd="0" presId="urn:microsoft.com/office/officeart/2005/8/layout/vList2"/>
    <dgm:cxn modelId="{183A3806-9B7C-4DF5-BAF1-4E0AF1C34D8C}" type="presParOf" srcId="{D8021A1E-5FAA-417D-B56C-0825613C31F7}" destId="{CCCFCE4E-788E-4EE1-A19B-F755A4A2FA1E}" srcOrd="4" destOrd="0" presId="urn:microsoft.com/office/officeart/2005/8/layout/vList2"/>
    <dgm:cxn modelId="{0ACB37D1-6FEC-44AA-965B-78F75EFC387C}" type="presParOf" srcId="{D8021A1E-5FAA-417D-B56C-0825613C31F7}" destId="{29F5F7BC-14A2-48F6-987F-328AA2C9D65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7CA992-0472-43E0-AF7D-DE5375E5B25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7476AB-50F0-4EAF-BEE9-A48D37FFCE01}">
      <dgm:prSet/>
      <dgm:spPr/>
      <dgm:t>
        <a:bodyPr/>
        <a:lstStyle/>
        <a:p>
          <a:r>
            <a:rPr lang="en-US" b="1"/>
            <a:t>Architecture:</a:t>
          </a:r>
          <a:r>
            <a:rPr lang="en-US"/>
            <a:t> Layered approach to mitigate AI hallucination.</a:t>
          </a:r>
        </a:p>
      </dgm:t>
    </dgm:pt>
    <dgm:pt modelId="{97917A10-CBA6-4326-95E8-2B7EB2F5B049}" type="parTrans" cxnId="{7C6E901C-FE46-4324-B23A-68A804EC1E83}">
      <dgm:prSet/>
      <dgm:spPr/>
      <dgm:t>
        <a:bodyPr/>
        <a:lstStyle/>
        <a:p>
          <a:endParaRPr lang="en-US"/>
        </a:p>
      </dgm:t>
    </dgm:pt>
    <dgm:pt modelId="{6F2EC01C-3A8C-477F-A1B6-6B120AA322A9}" type="sibTrans" cxnId="{7C6E901C-FE46-4324-B23A-68A804EC1E83}">
      <dgm:prSet/>
      <dgm:spPr/>
      <dgm:t>
        <a:bodyPr/>
        <a:lstStyle/>
        <a:p>
          <a:endParaRPr lang="en-US"/>
        </a:p>
      </dgm:t>
    </dgm:pt>
    <dgm:pt modelId="{614CD337-B233-4FB1-810C-CC2B6920A4EC}">
      <dgm:prSet/>
      <dgm:spPr/>
      <dgm:t>
        <a:bodyPr/>
        <a:lstStyle/>
        <a:p>
          <a:r>
            <a:rPr lang="en-US"/>
            <a:t>User Query -&gt; AI (Extract Var) -&gt; Python Script (CDISC API Call) -&gt; Metadata -&gt; AI (Explain) -&gt; User Response</a:t>
          </a:r>
        </a:p>
      </dgm:t>
    </dgm:pt>
    <dgm:pt modelId="{03F6A030-DE4B-49CD-B5B7-70A2484E3B24}" type="parTrans" cxnId="{4E65C983-3BB0-4E6D-B4D2-FE45C804A29F}">
      <dgm:prSet/>
      <dgm:spPr/>
      <dgm:t>
        <a:bodyPr/>
        <a:lstStyle/>
        <a:p>
          <a:endParaRPr lang="en-US"/>
        </a:p>
      </dgm:t>
    </dgm:pt>
    <dgm:pt modelId="{D58FC327-8A90-45BE-8390-66F9264204D1}" type="sibTrans" cxnId="{4E65C983-3BB0-4E6D-B4D2-FE45C804A29F}">
      <dgm:prSet/>
      <dgm:spPr/>
      <dgm:t>
        <a:bodyPr/>
        <a:lstStyle/>
        <a:p>
          <a:endParaRPr lang="en-US"/>
        </a:p>
      </dgm:t>
    </dgm:pt>
    <dgm:pt modelId="{FF74991B-DCA4-4B2A-9E0A-7FD45E29A6F6}">
      <dgm:prSet/>
      <dgm:spPr/>
      <dgm:t>
        <a:bodyPr/>
        <a:lstStyle/>
        <a:p>
          <a:r>
            <a:rPr lang="en-US"/>
            <a:t>AI handles NLP, Script handles factual data retrieval.</a:t>
          </a:r>
        </a:p>
      </dgm:t>
    </dgm:pt>
    <dgm:pt modelId="{156926FB-F777-40A8-BD12-B4502DA90B31}" type="parTrans" cxnId="{9DCCE941-D6D4-4B47-82CA-446875A18C8A}">
      <dgm:prSet/>
      <dgm:spPr/>
      <dgm:t>
        <a:bodyPr/>
        <a:lstStyle/>
        <a:p>
          <a:endParaRPr lang="en-US"/>
        </a:p>
      </dgm:t>
    </dgm:pt>
    <dgm:pt modelId="{0323B914-23E5-4020-9DD7-E1256082C765}" type="sibTrans" cxnId="{9DCCE941-D6D4-4B47-82CA-446875A18C8A}">
      <dgm:prSet/>
      <dgm:spPr/>
      <dgm:t>
        <a:bodyPr/>
        <a:lstStyle/>
        <a:p>
          <a:endParaRPr lang="en-US"/>
        </a:p>
      </dgm:t>
    </dgm:pt>
    <dgm:pt modelId="{17BB37B0-3DED-49D3-90E7-97707A85EB5F}">
      <dgm:prSet/>
      <dgm:spPr/>
      <dgm:t>
        <a:bodyPr/>
        <a:lstStyle/>
        <a:p>
          <a:r>
            <a:rPr lang="en-US" b="1"/>
            <a:t>Interfaces:</a:t>
          </a:r>
          <a:endParaRPr lang="en-US"/>
        </a:p>
      </dgm:t>
    </dgm:pt>
    <dgm:pt modelId="{BA2BD4CE-B1C9-4229-9795-D3BC855C6F58}" type="parTrans" cxnId="{7BBBE27C-124A-41C7-90B7-CB6C21F5786B}">
      <dgm:prSet/>
      <dgm:spPr/>
      <dgm:t>
        <a:bodyPr/>
        <a:lstStyle/>
        <a:p>
          <a:endParaRPr lang="en-US"/>
        </a:p>
      </dgm:t>
    </dgm:pt>
    <dgm:pt modelId="{302587EA-09FA-4FAD-95C4-C9464878FBB6}" type="sibTrans" cxnId="{7BBBE27C-124A-41C7-90B7-CB6C21F5786B}">
      <dgm:prSet/>
      <dgm:spPr/>
      <dgm:t>
        <a:bodyPr/>
        <a:lstStyle/>
        <a:p>
          <a:endParaRPr lang="en-US"/>
        </a:p>
      </dgm:t>
    </dgm:pt>
    <dgm:pt modelId="{8F46AA92-25EE-4840-8A33-522231A80E93}">
      <dgm:prSet/>
      <dgm:spPr/>
      <dgm:t>
        <a:bodyPr/>
        <a:lstStyle/>
        <a:p>
          <a:r>
            <a:rPr lang="en-US" b="1"/>
            <a:t>CLI (adamai.py):</a:t>
          </a:r>
          <a:r>
            <a:rPr lang="en-US"/>
            <a:t> For command-line usage.</a:t>
          </a:r>
        </a:p>
      </dgm:t>
    </dgm:pt>
    <dgm:pt modelId="{FCF6D815-EB26-4615-9C18-2E5E5F125194}" type="parTrans" cxnId="{98932999-7D79-4EAB-B6C9-39B661C51DEE}">
      <dgm:prSet/>
      <dgm:spPr/>
      <dgm:t>
        <a:bodyPr/>
        <a:lstStyle/>
        <a:p>
          <a:endParaRPr lang="en-US"/>
        </a:p>
      </dgm:t>
    </dgm:pt>
    <dgm:pt modelId="{7C1FEF27-E3E8-4A0C-BAB8-E415B134CE83}" type="sibTrans" cxnId="{98932999-7D79-4EAB-B6C9-39B661C51DEE}">
      <dgm:prSet/>
      <dgm:spPr/>
      <dgm:t>
        <a:bodyPr/>
        <a:lstStyle/>
        <a:p>
          <a:endParaRPr lang="en-US"/>
        </a:p>
      </dgm:t>
    </dgm:pt>
    <dgm:pt modelId="{D3E42701-1361-48CA-9917-5E40002347C1}">
      <dgm:prSet/>
      <dgm:spPr/>
      <dgm:t>
        <a:bodyPr/>
        <a:lstStyle/>
        <a:p>
          <a:r>
            <a:rPr lang="en-US" b="1"/>
            <a:t>Web App (streamlit_app.py):</a:t>
          </a:r>
          <a:r>
            <a:rPr lang="en-US"/>
            <a:t> User-friendly GUI.</a:t>
          </a:r>
        </a:p>
      </dgm:t>
    </dgm:pt>
    <dgm:pt modelId="{4E8723D5-A646-46D1-BCA6-6FEA982082CA}" type="parTrans" cxnId="{F1B708B4-D861-441A-A976-343849696513}">
      <dgm:prSet/>
      <dgm:spPr/>
      <dgm:t>
        <a:bodyPr/>
        <a:lstStyle/>
        <a:p>
          <a:endParaRPr lang="en-US"/>
        </a:p>
      </dgm:t>
    </dgm:pt>
    <dgm:pt modelId="{4F32E4F2-E80A-42CE-9B36-E16A61DA2535}" type="sibTrans" cxnId="{F1B708B4-D861-441A-A976-343849696513}">
      <dgm:prSet/>
      <dgm:spPr/>
      <dgm:t>
        <a:bodyPr/>
        <a:lstStyle/>
        <a:p>
          <a:endParaRPr lang="en-US"/>
        </a:p>
      </dgm:t>
    </dgm:pt>
    <dgm:pt modelId="{1811A3C7-7343-4F23-B205-B40C8FD255BA}">
      <dgm:prSet/>
      <dgm:spPr/>
      <dgm:t>
        <a:bodyPr/>
        <a:lstStyle/>
        <a:p>
          <a:r>
            <a:rPr lang="en-US"/>
            <a:t>Input query -&gt; Shows extracted var -&gt; Shows raw metadata -&gt; Shows AI explanation.</a:t>
          </a:r>
        </a:p>
      </dgm:t>
    </dgm:pt>
    <dgm:pt modelId="{98DF6BA7-E107-419E-8FFB-C026648B2E60}" type="parTrans" cxnId="{11409F63-E60B-49B3-9404-CC136742B3A0}">
      <dgm:prSet/>
      <dgm:spPr/>
      <dgm:t>
        <a:bodyPr/>
        <a:lstStyle/>
        <a:p>
          <a:endParaRPr lang="en-US"/>
        </a:p>
      </dgm:t>
    </dgm:pt>
    <dgm:pt modelId="{8E551925-B5F9-4108-9E56-9AA87C89B360}" type="sibTrans" cxnId="{11409F63-E60B-49B3-9404-CC136742B3A0}">
      <dgm:prSet/>
      <dgm:spPr/>
      <dgm:t>
        <a:bodyPr/>
        <a:lstStyle/>
        <a:p>
          <a:endParaRPr lang="en-US"/>
        </a:p>
      </dgm:t>
    </dgm:pt>
    <dgm:pt modelId="{A4CB94AA-34CE-4411-91AF-5E2A89666069}" type="pres">
      <dgm:prSet presAssocID="{D37CA992-0472-43E0-AF7D-DE5375E5B259}" presName="linear" presStyleCnt="0">
        <dgm:presLayoutVars>
          <dgm:animLvl val="lvl"/>
          <dgm:resizeHandles val="exact"/>
        </dgm:presLayoutVars>
      </dgm:prSet>
      <dgm:spPr/>
    </dgm:pt>
    <dgm:pt modelId="{EBFD9B4A-2ECF-4EA4-B4FD-E315A7CF7A4C}" type="pres">
      <dgm:prSet presAssocID="{837476AB-50F0-4EAF-BEE9-A48D37FFCE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1AFF6C-C8F9-46DE-92CC-5E8A7CF4BBE4}" type="pres">
      <dgm:prSet presAssocID="{837476AB-50F0-4EAF-BEE9-A48D37FFCE01}" presName="childText" presStyleLbl="revTx" presStyleIdx="0" presStyleCnt="2">
        <dgm:presLayoutVars>
          <dgm:bulletEnabled val="1"/>
        </dgm:presLayoutVars>
      </dgm:prSet>
      <dgm:spPr/>
    </dgm:pt>
    <dgm:pt modelId="{CC7545A0-F048-4AD0-9AA4-687F5D0DEB1E}" type="pres">
      <dgm:prSet presAssocID="{17BB37B0-3DED-49D3-90E7-97707A85EB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C24315-8E72-4565-AD2C-81FF28F9046F}" type="pres">
      <dgm:prSet presAssocID="{17BB37B0-3DED-49D3-90E7-97707A85EB5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B2DA8A05-B28F-47FC-BB4F-A3FA8210F143}" type="presOf" srcId="{8F46AA92-25EE-4840-8A33-522231A80E93}" destId="{77C24315-8E72-4565-AD2C-81FF28F9046F}" srcOrd="0" destOrd="0" presId="urn:microsoft.com/office/officeart/2005/8/layout/vList2"/>
    <dgm:cxn modelId="{9A650D0B-02DF-4BFC-950D-C1FD04D0E020}" type="presOf" srcId="{D3E42701-1361-48CA-9917-5E40002347C1}" destId="{77C24315-8E72-4565-AD2C-81FF28F9046F}" srcOrd="0" destOrd="1" presId="urn:microsoft.com/office/officeart/2005/8/layout/vList2"/>
    <dgm:cxn modelId="{7C6E901C-FE46-4324-B23A-68A804EC1E83}" srcId="{D37CA992-0472-43E0-AF7D-DE5375E5B259}" destId="{837476AB-50F0-4EAF-BEE9-A48D37FFCE01}" srcOrd="0" destOrd="0" parTransId="{97917A10-CBA6-4326-95E8-2B7EB2F5B049}" sibTransId="{6F2EC01C-3A8C-477F-A1B6-6B120AA322A9}"/>
    <dgm:cxn modelId="{3FC95130-E303-405D-8831-B6C997BFF2A5}" type="presOf" srcId="{1811A3C7-7343-4F23-B205-B40C8FD255BA}" destId="{77C24315-8E72-4565-AD2C-81FF28F9046F}" srcOrd="0" destOrd="2" presId="urn:microsoft.com/office/officeart/2005/8/layout/vList2"/>
    <dgm:cxn modelId="{2AA9C75D-8A7C-4A68-88B0-C9AD3F519FC9}" type="presOf" srcId="{17BB37B0-3DED-49D3-90E7-97707A85EB5F}" destId="{CC7545A0-F048-4AD0-9AA4-687F5D0DEB1E}" srcOrd="0" destOrd="0" presId="urn:microsoft.com/office/officeart/2005/8/layout/vList2"/>
    <dgm:cxn modelId="{9DCCE941-D6D4-4B47-82CA-446875A18C8A}" srcId="{837476AB-50F0-4EAF-BEE9-A48D37FFCE01}" destId="{FF74991B-DCA4-4B2A-9E0A-7FD45E29A6F6}" srcOrd="1" destOrd="0" parTransId="{156926FB-F777-40A8-BD12-B4502DA90B31}" sibTransId="{0323B914-23E5-4020-9DD7-E1256082C765}"/>
    <dgm:cxn modelId="{11409F63-E60B-49B3-9404-CC136742B3A0}" srcId="{D3E42701-1361-48CA-9917-5E40002347C1}" destId="{1811A3C7-7343-4F23-B205-B40C8FD255BA}" srcOrd="0" destOrd="0" parTransId="{98DF6BA7-E107-419E-8FFB-C026648B2E60}" sibTransId="{8E551925-B5F9-4108-9E56-9AA87C89B360}"/>
    <dgm:cxn modelId="{C705C243-8AE9-42D6-88DB-11CF023ABDB6}" type="presOf" srcId="{837476AB-50F0-4EAF-BEE9-A48D37FFCE01}" destId="{EBFD9B4A-2ECF-4EA4-B4FD-E315A7CF7A4C}" srcOrd="0" destOrd="0" presId="urn:microsoft.com/office/officeart/2005/8/layout/vList2"/>
    <dgm:cxn modelId="{A5BF396E-0216-4084-BC4F-DB18AA0BD8F6}" type="presOf" srcId="{D37CA992-0472-43E0-AF7D-DE5375E5B259}" destId="{A4CB94AA-34CE-4411-91AF-5E2A89666069}" srcOrd="0" destOrd="0" presId="urn:microsoft.com/office/officeart/2005/8/layout/vList2"/>
    <dgm:cxn modelId="{7BBBE27C-124A-41C7-90B7-CB6C21F5786B}" srcId="{D37CA992-0472-43E0-AF7D-DE5375E5B259}" destId="{17BB37B0-3DED-49D3-90E7-97707A85EB5F}" srcOrd="1" destOrd="0" parTransId="{BA2BD4CE-B1C9-4229-9795-D3BC855C6F58}" sibTransId="{302587EA-09FA-4FAD-95C4-C9464878FBB6}"/>
    <dgm:cxn modelId="{4E65C983-3BB0-4E6D-B4D2-FE45C804A29F}" srcId="{837476AB-50F0-4EAF-BEE9-A48D37FFCE01}" destId="{614CD337-B233-4FB1-810C-CC2B6920A4EC}" srcOrd="0" destOrd="0" parTransId="{03F6A030-DE4B-49CD-B5B7-70A2484E3B24}" sibTransId="{D58FC327-8A90-45BE-8390-66F9264204D1}"/>
    <dgm:cxn modelId="{98932999-7D79-4EAB-B6C9-39B661C51DEE}" srcId="{17BB37B0-3DED-49D3-90E7-97707A85EB5F}" destId="{8F46AA92-25EE-4840-8A33-522231A80E93}" srcOrd="0" destOrd="0" parTransId="{FCF6D815-EB26-4615-9C18-2E5E5F125194}" sibTransId="{7C1FEF27-E3E8-4A0C-BAB8-E415B134CE83}"/>
    <dgm:cxn modelId="{0E7F8FA1-D505-46F9-9F27-3FEC6618ACBE}" type="presOf" srcId="{614CD337-B233-4FB1-810C-CC2B6920A4EC}" destId="{0B1AFF6C-C8F9-46DE-92CC-5E8A7CF4BBE4}" srcOrd="0" destOrd="0" presId="urn:microsoft.com/office/officeart/2005/8/layout/vList2"/>
    <dgm:cxn modelId="{1FF681A9-1960-4FAF-9634-B0DCF2683F18}" type="presOf" srcId="{FF74991B-DCA4-4B2A-9E0A-7FD45E29A6F6}" destId="{0B1AFF6C-C8F9-46DE-92CC-5E8A7CF4BBE4}" srcOrd="0" destOrd="1" presId="urn:microsoft.com/office/officeart/2005/8/layout/vList2"/>
    <dgm:cxn modelId="{F1B708B4-D861-441A-A976-343849696513}" srcId="{17BB37B0-3DED-49D3-90E7-97707A85EB5F}" destId="{D3E42701-1361-48CA-9917-5E40002347C1}" srcOrd="1" destOrd="0" parTransId="{4E8723D5-A646-46D1-BCA6-6FEA982082CA}" sibTransId="{4F32E4F2-E80A-42CE-9B36-E16A61DA2535}"/>
    <dgm:cxn modelId="{794DCAA7-0F94-4490-A151-7E27307BCBF4}" type="presParOf" srcId="{A4CB94AA-34CE-4411-91AF-5E2A89666069}" destId="{EBFD9B4A-2ECF-4EA4-B4FD-E315A7CF7A4C}" srcOrd="0" destOrd="0" presId="urn:microsoft.com/office/officeart/2005/8/layout/vList2"/>
    <dgm:cxn modelId="{9975675C-BFC0-4728-AF1E-994B73BC66C0}" type="presParOf" srcId="{A4CB94AA-34CE-4411-91AF-5E2A89666069}" destId="{0B1AFF6C-C8F9-46DE-92CC-5E8A7CF4BBE4}" srcOrd="1" destOrd="0" presId="urn:microsoft.com/office/officeart/2005/8/layout/vList2"/>
    <dgm:cxn modelId="{4B62CF17-2929-4DB4-AB2D-D4B0772FCA2C}" type="presParOf" srcId="{A4CB94AA-34CE-4411-91AF-5E2A89666069}" destId="{CC7545A0-F048-4AD0-9AA4-687F5D0DEB1E}" srcOrd="2" destOrd="0" presId="urn:microsoft.com/office/officeart/2005/8/layout/vList2"/>
    <dgm:cxn modelId="{EB956219-9667-491E-A95F-359A00DFBB91}" type="presParOf" srcId="{A4CB94AA-34CE-4411-91AF-5E2A89666069}" destId="{77C24315-8E72-4565-AD2C-81FF28F904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01CF6E-341D-4C3A-970D-0E437269564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6BC556-4949-4C8E-BD0E-2A210287B83C}">
      <dgm:prSet/>
      <dgm:spPr/>
      <dgm:t>
        <a:bodyPr/>
        <a:lstStyle/>
        <a:p>
          <a:r>
            <a:rPr lang="en-US" b="1"/>
            <a:t>Functionality:</a:t>
          </a:r>
          <a:r>
            <a:rPr lang="en-US"/>
            <a:t> Both CLI and Streamlit app successfully implemented.</a:t>
          </a:r>
        </a:p>
      </dgm:t>
    </dgm:pt>
    <dgm:pt modelId="{6131AA1A-B0CC-4442-B0EE-AB9FFE74B692}" type="parTrans" cxnId="{764FA28B-2CC3-4DA8-A028-0147A935404B}">
      <dgm:prSet/>
      <dgm:spPr/>
      <dgm:t>
        <a:bodyPr/>
        <a:lstStyle/>
        <a:p>
          <a:endParaRPr lang="en-US"/>
        </a:p>
      </dgm:t>
    </dgm:pt>
    <dgm:pt modelId="{590BB85E-0C99-4C55-9033-480C80683178}" type="sibTrans" cxnId="{764FA28B-2CC3-4DA8-A028-0147A935404B}">
      <dgm:prSet/>
      <dgm:spPr/>
      <dgm:t>
        <a:bodyPr/>
        <a:lstStyle/>
        <a:p>
          <a:endParaRPr lang="en-US"/>
        </a:p>
      </dgm:t>
    </dgm:pt>
    <dgm:pt modelId="{0F369565-E5A6-41DA-8426-2D0678A94215}">
      <dgm:prSet/>
      <dgm:spPr/>
      <dgm:t>
        <a:bodyPr/>
        <a:lstStyle/>
        <a:p>
          <a:r>
            <a:rPr lang="en-US"/>
            <a:t>Accurate variable extraction from natural language.</a:t>
          </a:r>
        </a:p>
      </dgm:t>
    </dgm:pt>
    <dgm:pt modelId="{D0203F82-FF3D-43BB-9B76-F9DB951B1F91}" type="parTrans" cxnId="{52D9D38C-4CF9-45A7-BDEC-192B95EB69BF}">
      <dgm:prSet/>
      <dgm:spPr/>
      <dgm:t>
        <a:bodyPr/>
        <a:lstStyle/>
        <a:p>
          <a:endParaRPr lang="en-US"/>
        </a:p>
      </dgm:t>
    </dgm:pt>
    <dgm:pt modelId="{B134F6A0-ADDC-4B30-8D18-0EE10C6103B9}" type="sibTrans" cxnId="{52D9D38C-4CF9-45A7-BDEC-192B95EB69BF}">
      <dgm:prSet/>
      <dgm:spPr/>
      <dgm:t>
        <a:bodyPr/>
        <a:lstStyle/>
        <a:p>
          <a:endParaRPr lang="en-US"/>
        </a:p>
      </dgm:t>
    </dgm:pt>
    <dgm:pt modelId="{58C138F3-6687-4837-9C1A-13A9DF59AA94}">
      <dgm:prSet/>
      <dgm:spPr/>
      <dgm:t>
        <a:bodyPr/>
        <a:lstStyle/>
        <a:p>
          <a:r>
            <a:rPr lang="en-US"/>
            <a:t>Reliable metadata/codelist retrieval via adam_genius.py (using CDISC API).</a:t>
          </a:r>
        </a:p>
      </dgm:t>
    </dgm:pt>
    <dgm:pt modelId="{D0C50EAF-614C-4258-B913-D9812E39E08E}" type="parTrans" cxnId="{02F9A994-6FDD-4CB2-8718-BDD6077D0A0F}">
      <dgm:prSet/>
      <dgm:spPr/>
      <dgm:t>
        <a:bodyPr/>
        <a:lstStyle/>
        <a:p>
          <a:endParaRPr lang="en-US"/>
        </a:p>
      </dgm:t>
    </dgm:pt>
    <dgm:pt modelId="{46207075-19FF-4695-AB3C-5759A2A190A8}" type="sibTrans" cxnId="{02F9A994-6FDD-4CB2-8718-BDD6077D0A0F}">
      <dgm:prSet/>
      <dgm:spPr/>
      <dgm:t>
        <a:bodyPr/>
        <a:lstStyle/>
        <a:p>
          <a:endParaRPr lang="en-US"/>
        </a:p>
      </dgm:t>
    </dgm:pt>
    <dgm:pt modelId="{B4811B21-D4B5-47A5-83CA-22CE497E82D5}">
      <dgm:prSet/>
      <dgm:spPr/>
      <dgm:t>
        <a:bodyPr/>
        <a:lstStyle/>
        <a:p>
          <a:r>
            <a:rPr lang="en-US"/>
            <a:t>Clear, conversational explanations generated by AI based on factual data.</a:t>
          </a:r>
        </a:p>
      </dgm:t>
    </dgm:pt>
    <dgm:pt modelId="{52FAF06A-A619-4136-A8D3-13B5BD000C93}" type="parTrans" cxnId="{B25153EC-E66D-4FBD-90AB-DC702D6D2535}">
      <dgm:prSet/>
      <dgm:spPr/>
      <dgm:t>
        <a:bodyPr/>
        <a:lstStyle/>
        <a:p>
          <a:endParaRPr lang="en-US"/>
        </a:p>
      </dgm:t>
    </dgm:pt>
    <dgm:pt modelId="{5175AA5C-9425-46FA-A468-8A9FF3C4D07A}" type="sibTrans" cxnId="{B25153EC-E66D-4FBD-90AB-DC702D6D2535}">
      <dgm:prSet/>
      <dgm:spPr/>
      <dgm:t>
        <a:bodyPr/>
        <a:lstStyle/>
        <a:p>
          <a:endParaRPr lang="en-US"/>
        </a:p>
      </dgm:t>
    </dgm:pt>
    <dgm:pt modelId="{361216DF-8FAE-4A49-9980-6E1BF43035A2}">
      <dgm:prSet/>
      <dgm:spPr/>
      <dgm:t>
        <a:bodyPr/>
        <a:lstStyle/>
        <a:p>
          <a:r>
            <a:rPr lang="en-US" b="1"/>
            <a:t>Usability:</a:t>
          </a:r>
          <a:r>
            <a:rPr lang="en-US"/>
            <a:t> Streamlit app provides easy-to-use GUI.</a:t>
          </a:r>
        </a:p>
      </dgm:t>
    </dgm:pt>
    <dgm:pt modelId="{7F8351D0-7B63-400B-B7D3-190A7A4DB6D0}" type="parTrans" cxnId="{DF2508C2-EA48-48EA-9D13-DFA1FD85A5A9}">
      <dgm:prSet/>
      <dgm:spPr/>
      <dgm:t>
        <a:bodyPr/>
        <a:lstStyle/>
        <a:p>
          <a:endParaRPr lang="en-US"/>
        </a:p>
      </dgm:t>
    </dgm:pt>
    <dgm:pt modelId="{4A600689-89BE-4FDB-9170-8102F6BED2C9}" type="sibTrans" cxnId="{DF2508C2-EA48-48EA-9D13-DFA1FD85A5A9}">
      <dgm:prSet/>
      <dgm:spPr/>
      <dgm:t>
        <a:bodyPr/>
        <a:lstStyle/>
        <a:p>
          <a:endParaRPr lang="en-US"/>
        </a:p>
      </dgm:t>
    </dgm:pt>
    <dgm:pt modelId="{34AE6233-BFE9-4646-8682-1A9FA977E848}">
      <dgm:prSet/>
      <dgm:spPr/>
      <dgm:t>
        <a:bodyPr/>
        <a:lstStyle/>
        <a:p>
          <a:r>
            <a:rPr lang="en-US" b="1"/>
            <a:t>Hallucination Mitigation:</a:t>
          </a:r>
          <a:r>
            <a:rPr lang="en-US"/>
            <a:t> Architecture successfully prevented AI from fabricating metadata; AI only formatted API-sourced data.</a:t>
          </a:r>
        </a:p>
      </dgm:t>
    </dgm:pt>
    <dgm:pt modelId="{74AA4A36-3C6A-4714-9490-7884790610A4}" type="parTrans" cxnId="{1887B7D0-E1D6-4F12-8D5A-A34200945569}">
      <dgm:prSet/>
      <dgm:spPr/>
      <dgm:t>
        <a:bodyPr/>
        <a:lstStyle/>
        <a:p>
          <a:endParaRPr lang="en-US"/>
        </a:p>
      </dgm:t>
    </dgm:pt>
    <dgm:pt modelId="{F486FC9C-9463-4246-A171-8F373B3469FA}" type="sibTrans" cxnId="{1887B7D0-E1D6-4F12-8D5A-A34200945569}">
      <dgm:prSet/>
      <dgm:spPr/>
      <dgm:t>
        <a:bodyPr/>
        <a:lstStyle/>
        <a:p>
          <a:endParaRPr lang="en-US"/>
        </a:p>
      </dgm:t>
    </dgm:pt>
    <dgm:pt modelId="{D2269BD3-DD38-4E0A-B8B7-0EBCA2F231BE}">
      <dgm:prSet/>
      <dgm:spPr/>
      <dgm:t>
        <a:bodyPr/>
        <a:lstStyle/>
        <a:p>
          <a:r>
            <a:rPr lang="en-US" b="1"/>
            <a:t>Performance:</a:t>
          </a:r>
          <a:r>
            <a:rPr lang="en-US"/>
            <a:t> Acceptable for PoC; API calls are main latency source.</a:t>
          </a:r>
        </a:p>
      </dgm:t>
    </dgm:pt>
    <dgm:pt modelId="{D2C95576-5083-4C31-81F8-8A53A577D5BD}" type="parTrans" cxnId="{C7CF2118-D4B2-4B78-95F1-D14F0AF8102F}">
      <dgm:prSet/>
      <dgm:spPr/>
      <dgm:t>
        <a:bodyPr/>
        <a:lstStyle/>
        <a:p>
          <a:endParaRPr lang="en-US"/>
        </a:p>
      </dgm:t>
    </dgm:pt>
    <dgm:pt modelId="{5E052009-EAD3-4E74-AD01-8F5C5C460B8B}" type="sibTrans" cxnId="{C7CF2118-D4B2-4B78-95F1-D14F0AF8102F}">
      <dgm:prSet/>
      <dgm:spPr/>
      <dgm:t>
        <a:bodyPr/>
        <a:lstStyle/>
        <a:p>
          <a:endParaRPr lang="en-US"/>
        </a:p>
      </dgm:t>
    </dgm:pt>
    <dgm:pt modelId="{D5E985D9-823C-4C06-BAEC-052B6F46B6A3}" type="pres">
      <dgm:prSet presAssocID="{E901CF6E-341D-4C3A-970D-0E4372695644}" presName="linear" presStyleCnt="0">
        <dgm:presLayoutVars>
          <dgm:animLvl val="lvl"/>
          <dgm:resizeHandles val="exact"/>
        </dgm:presLayoutVars>
      </dgm:prSet>
      <dgm:spPr/>
    </dgm:pt>
    <dgm:pt modelId="{5D70657C-0886-4787-B8A5-E264693835D8}" type="pres">
      <dgm:prSet presAssocID="{AD6BC556-4949-4C8E-BD0E-2A210287B8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97A8A0-0E06-4AD8-A777-392208FCF301}" type="pres">
      <dgm:prSet presAssocID="{AD6BC556-4949-4C8E-BD0E-2A210287B83C}" presName="childText" presStyleLbl="revTx" presStyleIdx="0" presStyleCnt="1">
        <dgm:presLayoutVars>
          <dgm:bulletEnabled val="1"/>
        </dgm:presLayoutVars>
      </dgm:prSet>
      <dgm:spPr/>
    </dgm:pt>
    <dgm:pt modelId="{898C4480-C45D-46A9-84F3-57D783404D87}" type="pres">
      <dgm:prSet presAssocID="{361216DF-8FAE-4A49-9980-6E1BF43035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E725FC-2DEA-4AF1-8DD9-9EF1499AF37B}" type="pres">
      <dgm:prSet presAssocID="{4A600689-89BE-4FDB-9170-8102F6BED2C9}" presName="spacer" presStyleCnt="0"/>
      <dgm:spPr/>
    </dgm:pt>
    <dgm:pt modelId="{4765B582-1D77-49B4-9FBD-EF50D4A53FF0}" type="pres">
      <dgm:prSet presAssocID="{34AE6233-BFE9-4646-8682-1A9FA977E8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40D9C15-A239-402F-818B-E6F77FE7DFBB}" type="pres">
      <dgm:prSet presAssocID="{F486FC9C-9463-4246-A171-8F373B3469FA}" presName="spacer" presStyleCnt="0"/>
      <dgm:spPr/>
    </dgm:pt>
    <dgm:pt modelId="{D66947D3-F764-415F-83CB-EA6170F87941}" type="pres">
      <dgm:prSet presAssocID="{D2269BD3-DD38-4E0A-B8B7-0EBCA2F231B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CF2118-D4B2-4B78-95F1-D14F0AF8102F}" srcId="{E901CF6E-341D-4C3A-970D-0E4372695644}" destId="{D2269BD3-DD38-4E0A-B8B7-0EBCA2F231BE}" srcOrd="3" destOrd="0" parTransId="{D2C95576-5083-4C31-81F8-8A53A577D5BD}" sibTransId="{5E052009-EAD3-4E74-AD01-8F5C5C460B8B}"/>
    <dgm:cxn modelId="{7D6FBF3B-FB30-46EB-BF25-FF6AFA9BC816}" type="presOf" srcId="{D2269BD3-DD38-4E0A-B8B7-0EBCA2F231BE}" destId="{D66947D3-F764-415F-83CB-EA6170F87941}" srcOrd="0" destOrd="0" presId="urn:microsoft.com/office/officeart/2005/8/layout/vList2"/>
    <dgm:cxn modelId="{643F6345-49C5-421A-9242-D308869551D9}" type="presOf" srcId="{361216DF-8FAE-4A49-9980-6E1BF43035A2}" destId="{898C4480-C45D-46A9-84F3-57D783404D87}" srcOrd="0" destOrd="0" presId="urn:microsoft.com/office/officeart/2005/8/layout/vList2"/>
    <dgm:cxn modelId="{DC01E768-76C7-4FB8-A30F-598B7CD33971}" type="presOf" srcId="{58C138F3-6687-4837-9C1A-13A9DF59AA94}" destId="{5097A8A0-0E06-4AD8-A777-392208FCF301}" srcOrd="0" destOrd="1" presId="urn:microsoft.com/office/officeart/2005/8/layout/vList2"/>
    <dgm:cxn modelId="{7DA93669-5759-4BC7-B59A-4B5A919A42D3}" type="presOf" srcId="{E901CF6E-341D-4C3A-970D-0E4372695644}" destId="{D5E985D9-823C-4C06-BAEC-052B6F46B6A3}" srcOrd="0" destOrd="0" presId="urn:microsoft.com/office/officeart/2005/8/layout/vList2"/>
    <dgm:cxn modelId="{764FA28B-2CC3-4DA8-A028-0147A935404B}" srcId="{E901CF6E-341D-4C3A-970D-0E4372695644}" destId="{AD6BC556-4949-4C8E-BD0E-2A210287B83C}" srcOrd="0" destOrd="0" parTransId="{6131AA1A-B0CC-4442-B0EE-AB9FFE74B692}" sibTransId="{590BB85E-0C99-4C55-9033-480C80683178}"/>
    <dgm:cxn modelId="{52D9D38C-4CF9-45A7-BDEC-192B95EB69BF}" srcId="{AD6BC556-4949-4C8E-BD0E-2A210287B83C}" destId="{0F369565-E5A6-41DA-8426-2D0678A94215}" srcOrd="0" destOrd="0" parTransId="{D0203F82-FF3D-43BB-9B76-F9DB951B1F91}" sibTransId="{B134F6A0-ADDC-4B30-8D18-0EE10C6103B9}"/>
    <dgm:cxn modelId="{02F9A994-6FDD-4CB2-8718-BDD6077D0A0F}" srcId="{AD6BC556-4949-4C8E-BD0E-2A210287B83C}" destId="{58C138F3-6687-4837-9C1A-13A9DF59AA94}" srcOrd="1" destOrd="0" parTransId="{D0C50EAF-614C-4258-B913-D9812E39E08E}" sibTransId="{46207075-19FF-4695-AB3C-5759A2A190A8}"/>
    <dgm:cxn modelId="{16C3C8B2-ADEB-46E0-AECC-71209F3620E2}" type="presOf" srcId="{34AE6233-BFE9-4646-8682-1A9FA977E848}" destId="{4765B582-1D77-49B4-9FBD-EF50D4A53FF0}" srcOrd="0" destOrd="0" presId="urn:microsoft.com/office/officeart/2005/8/layout/vList2"/>
    <dgm:cxn modelId="{B7A5F1B8-E955-49A2-A8A9-56887B7495A1}" type="presOf" srcId="{B4811B21-D4B5-47A5-83CA-22CE497E82D5}" destId="{5097A8A0-0E06-4AD8-A777-392208FCF301}" srcOrd="0" destOrd="2" presId="urn:microsoft.com/office/officeart/2005/8/layout/vList2"/>
    <dgm:cxn modelId="{DF2508C2-EA48-48EA-9D13-DFA1FD85A5A9}" srcId="{E901CF6E-341D-4C3A-970D-0E4372695644}" destId="{361216DF-8FAE-4A49-9980-6E1BF43035A2}" srcOrd="1" destOrd="0" parTransId="{7F8351D0-7B63-400B-B7D3-190A7A4DB6D0}" sibTransId="{4A600689-89BE-4FDB-9170-8102F6BED2C9}"/>
    <dgm:cxn modelId="{3BC0C0C7-52FC-4717-B77F-1AF305E119BF}" type="presOf" srcId="{AD6BC556-4949-4C8E-BD0E-2A210287B83C}" destId="{5D70657C-0886-4787-B8A5-E264693835D8}" srcOrd="0" destOrd="0" presId="urn:microsoft.com/office/officeart/2005/8/layout/vList2"/>
    <dgm:cxn modelId="{1887B7D0-E1D6-4F12-8D5A-A34200945569}" srcId="{E901CF6E-341D-4C3A-970D-0E4372695644}" destId="{34AE6233-BFE9-4646-8682-1A9FA977E848}" srcOrd="2" destOrd="0" parTransId="{74AA4A36-3C6A-4714-9490-7884790610A4}" sibTransId="{F486FC9C-9463-4246-A171-8F373B3469FA}"/>
    <dgm:cxn modelId="{0DEEB5E5-F064-42A5-9154-52CEA5B26737}" type="presOf" srcId="{0F369565-E5A6-41DA-8426-2D0678A94215}" destId="{5097A8A0-0E06-4AD8-A777-392208FCF301}" srcOrd="0" destOrd="0" presId="urn:microsoft.com/office/officeart/2005/8/layout/vList2"/>
    <dgm:cxn modelId="{B25153EC-E66D-4FBD-90AB-DC702D6D2535}" srcId="{AD6BC556-4949-4C8E-BD0E-2A210287B83C}" destId="{B4811B21-D4B5-47A5-83CA-22CE497E82D5}" srcOrd="2" destOrd="0" parTransId="{52FAF06A-A619-4136-A8D3-13B5BD000C93}" sibTransId="{5175AA5C-9425-46FA-A468-8A9FF3C4D07A}"/>
    <dgm:cxn modelId="{EFFA8FDE-867A-4873-B2EF-89C3EEA0E743}" type="presParOf" srcId="{D5E985D9-823C-4C06-BAEC-052B6F46B6A3}" destId="{5D70657C-0886-4787-B8A5-E264693835D8}" srcOrd="0" destOrd="0" presId="urn:microsoft.com/office/officeart/2005/8/layout/vList2"/>
    <dgm:cxn modelId="{AD3ABB44-7389-4ED4-9B84-1CBE15F5E18B}" type="presParOf" srcId="{D5E985D9-823C-4C06-BAEC-052B6F46B6A3}" destId="{5097A8A0-0E06-4AD8-A777-392208FCF301}" srcOrd="1" destOrd="0" presId="urn:microsoft.com/office/officeart/2005/8/layout/vList2"/>
    <dgm:cxn modelId="{E8911BFD-1539-4C70-9234-0AD4822D1EEF}" type="presParOf" srcId="{D5E985D9-823C-4C06-BAEC-052B6F46B6A3}" destId="{898C4480-C45D-46A9-84F3-57D783404D87}" srcOrd="2" destOrd="0" presId="urn:microsoft.com/office/officeart/2005/8/layout/vList2"/>
    <dgm:cxn modelId="{CF8B2B4F-B0EC-42E5-A551-40460C5C28B0}" type="presParOf" srcId="{D5E985D9-823C-4C06-BAEC-052B6F46B6A3}" destId="{BFE725FC-2DEA-4AF1-8DD9-9EF1499AF37B}" srcOrd="3" destOrd="0" presId="urn:microsoft.com/office/officeart/2005/8/layout/vList2"/>
    <dgm:cxn modelId="{229BDCEE-F19E-4E3F-99CB-0867EC0F342E}" type="presParOf" srcId="{D5E985D9-823C-4C06-BAEC-052B6F46B6A3}" destId="{4765B582-1D77-49B4-9FBD-EF50D4A53FF0}" srcOrd="4" destOrd="0" presId="urn:microsoft.com/office/officeart/2005/8/layout/vList2"/>
    <dgm:cxn modelId="{B1D207C6-3133-4641-83C4-4CF0B86C1205}" type="presParOf" srcId="{D5E985D9-823C-4C06-BAEC-052B6F46B6A3}" destId="{A40D9C15-A239-402F-818B-E6F77FE7DFBB}" srcOrd="5" destOrd="0" presId="urn:microsoft.com/office/officeart/2005/8/layout/vList2"/>
    <dgm:cxn modelId="{AA1480FD-6849-427A-B31C-B0BDC9627E5D}" type="presParOf" srcId="{D5E985D9-823C-4C06-BAEC-052B6F46B6A3}" destId="{D66947D3-F764-415F-83CB-EA6170F8794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9AB50C-DF72-4F1F-BE5D-7717CAB6D56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C3CC11-186B-4EDD-A91B-B57D05D79B2F}">
      <dgm:prSet/>
      <dgm:spPr/>
      <dgm:t>
        <a:bodyPr/>
        <a:lstStyle/>
        <a:p>
          <a:r>
            <a:rPr lang="en-US" b="1"/>
            <a:t>AI as Interface:</a:t>
          </a:r>
          <a:r>
            <a:rPr lang="en-US"/>
            <a:t> Successfully enhances usability of technical APIs (CDISC Library).</a:t>
          </a:r>
        </a:p>
      </dgm:t>
    </dgm:pt>
    <dgm:pt modelId="{80899E74-20AF-4ED0-BBA3-869911C1D6A3}" type="parTrans" cxnId="{5B71E1A9-50BE-401B-83E9-A9B09551E0CF}">
      <dgm:prSet/>
      <dgm:spPr/>
      <dgm:t>
        <a:bodyPr/>
        <a:lstStyle/>
        <a:p>
          <a:endParaRPr lang="en-US"/>
        </a:p>
      </dgm:t>
    </dgm:pt>
    <dgm:pt modelId="{6FA77547-0B9A-4D1C-B3AC-0006297E967B}" type="sibTrans" cxnId="{5B71E1A9-50BE-401B-83E9-A9B09551E0CF}">
      <dgm:prSet/>
      <dgm:spPr/>
      <dgm:t>
        <a:bodyPr/>
        <a:lstStyle/>
        <a:p>
          <a:endParaRPr lang="en-US"/>
        </a:p>
      </dgm:t>
    </dgm:pt>
    <dgm:pt modelId="{B8096165-0822-4916-B998-8361F2B4200E}">
      <dgm:prSet/>
      <dgm:spPr/>
      <dgm:t>
        <a:bodyPr/>
        <a:lstStyle/>
        <a:p>
          <a:r>
            <a:rPr lang="en-US" b="1"/>
            <a:t>Hallucination Mitigation:</a:t>
          </a:r>
          <a:r>
            <a:rPr lang="en-US"/>
            <a:t> Layered architecture (AI for NLP, Script for API data) is crucial for trust in regulated environments.</a:t>
          </a:r>
        </a:p>
      </dgm:t>
    </dgm:pt>
    <dgm:pt modelId="{5A869EEC-0167-440C-9BB9-F024027CC8A7}" type="parTrans" cxnId="{D6C07516-E912-408D-B44F-6DB4FC4B54FC}">
      <dgm:prSet/>
      <dgm:spPr/>
      <dgm:t>
        <a:bodyPr/>
        <a:lstStyle/>
        <a:p>
          <a:endParaRPr lang="en-US"/>
        </a:p>
      </dgm:t>
    </dgm:pt>
    <dgm:pt modelId="{109A2013-0D85-4BAE-A1EF-0AB01CCB6A65}" type="sibTrans" cxnId="{D6C07516-E912-408D-B44F-6DB4FC4B54FC}">
      <dgm:prSet/>
      <dgm:spPr/>
      <dgm:t>
        <a:bodyPr/>
        <a:lstStyle/>
        <a:p>
          <a:endParaRPr lang="en-US"/>
        </a:p>
      </dgm:t>
    </dgm:pt>
    <dgm:pt modelId="{A5907C38-B8EF-4D79-8CAA-D859790FA8C8}">
      <dgm:prSet/>
      <dgm:spPr/>
      <dgm:t>
        <a:bodyPr/>
        <a:lstStyle/>
        <a:p>
          <a:r>
            <a:rPr lang="en-US" b="1"/>
            <a:t>“Vibe Coding”:</a:t>
          </a:r>
          <a:r>
            <a:rPr lang="en-US"/>
            <a:t> Pragmatic use of AI assistants for code translation (SAS -&gt; Python), but requires rigorous validation.</a:t>
          </a:r>
        </a:p>
      </dgm:t>
    </dgm:pt>
    <dgm:pt modelId="{817F68DC-8883-4261-A82E-E08BB10C0AA0}" type="parTrans" cxnId="{88AF1160-2868-4F58-A7CD-F8D87449FB91}">
      <dgm:prSet/>
      <dgm:spPr/>
      <dgm:t>
        <a:bodyPr/>
        <a:lstStyle/>
        <a:p>
          <a:endParaRPr lang="en-US"/>
        </a:p>
      </dgm:t>
    </dgm:pt>
    <dgm:pt modelId="{E9CF13CF-67D4-466C-B63B-B9E9A11AD5CB}" type="sibTrans" cxnId="{88AF1160-2868-4F58-A7CD-F8D87449FB91}">
      <dgm:prSet/>
      <dgm:spPr/>
      <dgm:t>
        <a:bodyPr/>
        <a:lstStyle/>
        <a:p>
          <a:endParaRPr lang="en-US"/>
        </a:p>
      </dgm:t>
    </dgm:pt>
    <dgm:pt modelId="{80C9570E-43E2-4920-A326-C93E5407ABE8}">
      <dgm:prSet/>
      <dgm:spPr/>
      <dgm:t>
        <a:bodyPr/>
        <a:lstStyle/>
        <a:p>
          <a:r>
            <a:rPr lang="en-US" b="1"/>
            <a:t>Target Audience Benefit:</a:t>
          </a:r>
          <a:r>
            <a:rPr lang="en-US"/>
            <a:t> Lowers barrier for SAS programmers/managers to access ADaM info.</a:t>
          </a:r>
        </a:p>
      </dgm:t>
    </dgm:pt>
    <dgm:pt modelId="{061DD25E-BC7E-40D3-AFD2-25A383203680}" type="parTrans" cxnId="{F64359CE-9DC3-4F92-8474-70B9F21768FA}">
      <dgm:prSet/>
      <dgm:spPr/>
      <dgm:t>
        <a:bodyPr/>
        <a:lstStyle/>
        <a:p>
          <a:endParaRPr lang="en-US"/>
        </a:p>
      </dgm:t>
    </dgm:pt>
    <dgm:pt modelId="{F709A82E-F068-4B3C-86B9-0E7AD3598126}" type="sibTrans" cxnId="{F64359CE-9DC3-4F92-8474-70B9F21768FA}">
      <dgm:prSet/>
      <dgm:spPr/>
      <dgm:t>
        <a:bodyPr/>
        <a:lstStyle/>
        <a:p>
          <a:endParaRPr lang="en-US"/>
        </a:p>
      </dgm:t>
    </dgm:pt>
    <dgm:pt modelId="{D9423880-2C5F-447B-B23E-DDCC2C2BE400}">
      <dgm:prSet/>
      <dgm:spPr/>
      <dgm:t>
        <a:bodyPr/>
        <a:lstStyle/>
        <a:p>
          <a:r>
            <a:rPr lang="en-US" b="1"/>
            <a:t>Public GPT:</a:t>
          </a:r>
          <a:r>
            <a:rPr lang="en-US"/>
            <a:t> “Adam Genius” Custom GPT demonstrates practical application and accessibility (for Plus users).</a:t>
          </a:r>
        </a:p>
      </dgm:t>
    </dgm:pt>
    <dgm:pt modelId="{79341D6B-56F6-4522-B630-A752D00FBEEE}" type="parTrans" cxnId="{0C22C1CA-B49F-4AAD-96B1-0D165A6C9536}">
      <dgm:prSet/>
      <dgm:spPr/>
      <dgm:t>
        <a:bodyPr/>
        <a:lstStyle/>
        <a:p>
          <a:endParaRPr lang="en-US"/>
        </a:p>
      </dgm:t>
    </dgm:pt>
    <dgm:pt modelId="{DCB11C2F-276A-4958-B012-21D00247E9DC}" type="sibTrans" cxnId="{0C22C1CA-B49F-4AAD-96B1-0D165A6C9536}">
      <dgm:prSet/>
      <dgm:spPr/>
      <dgm:t>
        <a:bodyPr/>
        <a:lstStyle/>
        <a:p>
          <a:endParaRPr lang="en-US"/>
        </a:p>
      </dgm:t>
    </dgm:pt>
    <dgm:pt modelId="{B510573A-3C63-4953-9A3A-A3CAC4B3144E}">
      <dgm:prSet/>
      <dgm:spPr/>
      <dgm:t>
        <a:bodyPr/>
        <a:lstStyle/>
        <a:p>
          <a:r>
            <a:rPr lang="en-US" b="1"/>
            <a:t>Limitations:</a:t>
          </a:r>
          <a:r>
            <a:rPr lang="en-US"/>
            <a:t> API dependency, PoC performance, simple query handling.</a:t>
          </a:r>
        </a:p>
      </dgm:t>
    </dgm:pt>
    <dgm:pt modelId="{60D0F17D-4849-44A3-993D-9B5B78954C7E}" type="parTrans" cxnId="{C2FB67BB-A8EA-4A2E-A62F-02A4E10A09BF}">
      <dgm:prSet/>
      <dgm:spPr/>
      <dgm:t>
        <a:bodyPr/>
        <a:lstStyle/>
        <a:p>
          <a:endParaRPr lang="en-US"/>
        </a:p>
      </dgm:t>
    </dgm:pt>
    <dgm:pt modelId="{F8C55BF2-8608-4E4C-9794-C12112019397}" type="sibTrans" cxnId="{C2FB67BB-A8EA-4A2E-A62F-02A4E10A09BF}">
      <dgm:prSet/>
      <dgm:spPr/>
      <dgm:t>
        <a:bodyPr/>
        <a:lstStyle/>
        <a:p>
          <a:endParaRPr lang="en-US"/>
        </a:p>
      </dgm:t>
    </dgm:pt>
    <dgm:pt modelId="{2D1D186D-9282-44B0-B443-B9C18AF24201}" type="pres">
      <dgm:prSet presAssocID="{D39AB50C-DF72-4F1F-BE5D-7717CAB6D561}" presName="linear" presStyleCnt="0">
        <dgm:presLayoutVars>
          <dgm:animLvl val="lvl"/>
          <dgm:resizeHandles val="exact"/>
        </dgm:presLayoutVars>
      </dgm:prSet>
      <dgm:spPr/>
    </dgm:pt>
    <dgm:pt modelId="{29D1353F-4109-43BD-A148-6F8593550E07}" type="pres">
      <dgm:prSet presAssocID="{30C3CC11-186B-4EDD-A91B-B57D05D79B2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3C06CE-5371-43EA-9EBF-AA30C1224642}" type="pres">
      <dgm:prSet presAssocID="{6FA77547-0B9A-4D1C-B3AC-0006297E967B}" presName="spacer" presStyleCnt="0"/>
      <dgm:spPr/>
    </dgm:pt>
    <dgm:pt modelId="{E35A4B54-5402-491F-82B8-7C92B8E39510}" type="pres">
      <dgm:prSet presAssocID="{B8096165-0822-4916-B998-8361F2B4200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EF1AFC-9D46-4F1C-A515-5F2AA7E17AC7}" type="pres">
      <dgm:prSet presAssocID="{109A2013-0D85-4BAE-A1EF-0AB01CCB6A65}" presName="spacer" presStyleCnt="0"/>
      <dgm:spPr/>
    </dgm:pt>
    <dgm:pt modelId="{1763C15C-86BC-4DD2-847A-1343EACF09DA}" type="pres">
      <dgm:prSet presAssocID="{A5907C38-B8EF-4D79-8CAA-D859790FA8C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CC60C80-1B21-4A68-B005-E2207AE0C4A4}" type="pres">
      <dgm:prSet presAssocID="{E9CF13CF-67D4-466C-B63B-B9E9A11AD5CB}" presName="spacer" presStyleCnt="0"/>
      <dgm:spPr/>
    </dgm:pt>
    <dgm:pt modelId="{E2376AE3-40B0-48E5-9825-F4D344706D25}" type="pres">
      <dgm:prSet presAssocID="{80C9570E-43E2-4920-A326-C93E5407AB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E5E420A-67E5-4C2E-B53A-6FBFA8BB80B2}" type="pres">
      <dgm:prSet presAssocID="{F709A82E-F068-4B3C-86B9-0E7AD3598126}" presName="spacer" presStyleCnt="0"/>
      <dgm:spPr/>
    </dgm:pt>
    <dgm:pt modelId="{77B2D0AC-C46F-4DD3-A484-98DB2290CF4D}" type="pres">
      <dgm:prSet presAssocID="{D9423880-2C5F-447B-B23E-DDCC2C2BE4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3498274-99A3-48DB-8BE2-A88378293D99}" type="pres">
      <dgm:prSet presAssocID="{DCB11C2F-276A-4958-B012-21D00247E9DC}" presName="spacer" presStyleCnt="0"/>
      <dgm:spPr/>
    </dgm:pt>
    <dgm:pt modelId="{9A614785-CAAA-4234-B4D2-52F067AD616E}" type="pres">
      <dgm:prSet presAssocID="{B510573A-3C63-4953-9A3A-A3CAC4B3144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6C07516-E912-408D-B44F-6DB4FC4B54FC}" srcId="{D39AB50C-DF72-4F1F-BE5D-7717CAB6D561}" destId="{B8096165-0822-4916-B998-8361F2B4200E}" srcOrd="1" destOrd="0" parTransId="{5A869EEC-0167-440C-9BB9-F024027CC8A7}" sibTransId="{109A2013-0D85-4BAE-A1EF-0AB01CCB6A65}"/>
    <dgm:cxn modelId="{88AF1160-2868-4F58-A7CD-F8D87449FB91}" srcId="{D39AB50C-DF72-4F1F-BE5D-7717CAB6D561}" destId="{A5907C38-B8EF-4D79-8CAA-D859790FA8C8}" srcOrd="2" destOrd="0" parTransId="{817F68DC-8883-4261-A82E-E08BB10C0AA0}" sibTransId="{E9CF13CF-67D4-466C-B63B-B9E9A11AD5CB}"/>
    <dgm:cxn modelId="{BDF7D464-F3A6-4B84-8569-25FDF05EACCC}" type="presOf" srcId="{B8096165-0822-4916-B998-8361F2B4200E}" destId="{E35A4B54-5402-491F-82B8-7C92B8E39510}" srcOrd="0" destOrd="0" presId="urn:microsoft.com/office/officeart/2005/8/layout/vList2"/>
    <dgm:cxn modelId="{8D112A99-8837-4F72-A729-AB77F3D3E164}" type="presOf" srcId="{D9423880-2C5F-447B-B23E-DDCC2C2BE400}" destId="{77B2D0AC-C46F-4DD3-A484-98DB2290CF4D}" srcOrd="0" destOrd="0" presId="urn:microsoft.com/office/officeart/2005/8/layout/vList2"/>
    <dgm:cxn modelId="{5B71E1A9-50BE-401B-83E9-A9B09551E0CF}" srcId="{D39AB50C-DF72-4F1F-BE5D-7717CAB6D561}" destId="{30C3CC11-186B-4EDD-A91B-B57D05D79B2F}" srcOrd="0" destOrd="0" parTransId="{80899E74-20AF-4ED0-BBA3-869911C1D6A3}" sibTransId="{6FA77547-0B9A-4D1C-B3AC-0006297E967B}"/>
    <dgm:cxn modelId="{C2FB67BB-A8EA-4A2E-A62F-02A4E10A09BF}" srcId="{D39AB50C-DF72-4F1F-BE5D-7717CAB6D561}" destId="{B510573A-3C63-4953-9A3A-A3CAC4B3144E}" srcOrd="5" destOrd="0" parTransId="{60D0F17D-4849-44A3-993D-9B5B78954C7E}" sibTransId="{F8C55BF2-8608-4E4C-9794-C12112019397}"/>
    <dgm:cxn modelId="{0C22C1CA-B49F-4AAD-96B1-0D165A6C9536}" srcId="{D39AB50C-DF72-4F1F-BE5D-7717CAB6D561}" destId="{D9423880-2C5F-447B-B23E-DDCC2C2BE400}" srcOrd="4" destOrd="0" parTransId="{79341D6B-56F6-4522-B630-A752D00FBEEE}" sibTransId="{DCB11C2F-276A-4958-B012-21D00247E9DC}"/>
    <dgm:cxn modelId="{530E09CB-1D4B-4CD3-8EA3-D257BA6EAC3A}" type="presOf" srcId="{D39AB50C-DF72-4F1F-BE5D-7717CAB6D561}" destId="{2D1D186D-9282-44B0-B443-B9C18AF24201}" srcOrd="0" destOrd="0" presId="urn:microsoft.com/office/officeart/2005/8/layout/vList2"/>
    <dgm:cxn modelId="{550B9BCD-67A7-47FC-B064-3EBAC1D7A393}" type="presOf" srcId="{B510573A-3C63-4953-9A3A-A3CAC4B3144E}" destId="{9A614785-CAAA-4234-B4D2-52F067AD616E}" srcOrd="0" destOrd="0" presId="urn:microsoft.com/office/officeart/2005/8/layout/vList2"/>
    <dgm:cxn modelId="{F64359CE-9DC3-4F92-8474-70B9F21768FA}" srcId="{D39AB50C-DF72-4F1F-BE5D-7717CAB6D561}" destId="{80C9570E-43E2-4920-A326-C93E5407ABE8}" srcOrd="3" destOrd="0" parTransId="{061DD25E-BC7E-40D3-AFD2-25A383203680}" sibTransId="{F709A82E-F068-4B3C-86B9-0E7AD3598126}"/>
    <dgm:cxn modelId="{3990BDED-7ED3-4BFA-A641-53C7AC3ADEAE}" type="presOf" srcId="{A5907C38-B8EF-4D79-8CAA-D859790FA8C8}" destId="{1763C15C-86BC-4DD2-847A-1343EACF09DA}" srcOrd="0" destOrd="0" presId="urn:microsoft.com/office/officeart/2005/8/layout/vList2"/>
    <dgm:cxn modelId="{7415DBED-FAD2-4951-AFCF-C085CB90AD20}" type="presOf" srcId="{80C9570E-43E2-4920-A326-C93E5407ABE8}" destId="{E2376AE3-40B0-48E5-9825-F4D344706D25}" srcOrd="0" destOrd="0" presId="urn:microsoft.com/office/officeart/2005/8/layout/vList2"/>
    <dgm:cxn modelId="{C2B4BCFE-6863-4963-ADC2-55509083E7D1}" type="presOf" srcId="{30C3CC11-186B-4EDD-A91B-B57D05D79B2F}" destId="{29D1353F-4109-43BD-A148-6F8593550E07}" srcOrd="0" destOrd="0" presId="urn:microsoft.com/office/officeart/2005/8/layout/vList2"/>
    <dgm:cxn modelId="{1573D59D-9087-4124-B803-787DD7F5AD75}" type="presParOf" srcId="{2D1D186D-9282-44B0-B443-B9C18AF24201}" destId="{29D1353F-4109-43BD-A148-6F8593550E07}" srcOrd="0" destOrd="0" presId="urn:microsoft.com/office/officeart/2005/8/layout/vList2"/>
    <dgm:cxn modelId="{2AA9314A-5B6C-4B48-B38B-FF34B29D7E88}" type="presParOf" srcId="{2D1D186D-9282-44B0-B443-B9C18AF24201}" destId="{2C3C06CE-5371-43EA-9EBF-AA30C1224642}" srcOrd="1" destOrd="0" presId="urn:microsoft.com/office/officeart/2005/8/layout/vList2"/>
    <dgm:cxn modelId="{C61393E9-B7DC-43EA-A0B6-AEC55CE8070E}" type="presParOf" srcId="{2D1D186D-9282-44B0-B443-B9C18AF24201}" destId="{E35A4B54-5402-491F-82B8-7C92B8E39510}" srcOrd="2" destOrd="0" presId="urn:microsoft.com/office/officeart/2005/8/layout/vList2"/>
    <dgm:cxn modelId="{6607D527-5B34-47E0-B2D4-CCB986DA2E24}" type="presParOf" srcId="{2D1D186D-9282-44B0-B443-B9C18AF24201}" destId="{EBEF1AFC-9D46-4F1C-A515-5F2AA7E17AC7}" srcOrd="3" destOrd="0" presId="urn:microsoft.com/office/officeart/2005/8/layout/vList2"/>
    <dgm:cxn modelId="{DD072D5A-6D35-4889-A13A-85F7C6452152}" type="presParOf" srcId="{2D1D186D-9282-44B0-B443-B9C18AF24201}" destId="{1763C15C-86BC-4DD2-847A-1343EACF09DA}" srcOrd="4" destOrd="0" presId="urn:microsoft.com/office/officeart/2005/8/layout/vList2"/>
    <dgm:cxn modelId="{B70FEBAB-BC0F-44AD-9DB2-3CBECDE48BB2}" type="presParOf" srcId="{2D1D186D-9282-44B0-B443-B9C18AF24201}" destId="{8CC60C80-1B21-4A68-B005-E2207AE0C4A4}" srcOrd="5" destOrd="0" presId="urn:microsoft.com/office/officeart/2005/8/layout/vList2"/>
    <dgm:cxn modelId="{9754688F-BCCF-4F08-8098-CCB2DCFE4FD1}" type="presParOf" srcId="{2D1D186D-9282-44B0-B443-B9C18AF24201}" destId="{E2376AE3-40B0-48E5-9825-F4D344706D25}" srcOrd="6" destOrd="0" presId="urn:microsoft.com/office/officeart/2005/8/layout/vList2"/>
    <dgm:cxn modelId="{B8805330-96C2-4567-BF4F-132FE64AABE6}" type="presParOf" srcId="{2D1D186D-9282-44B0-B443-B9C18AF24201}" destId="{EE5E420A-67E5-4C2E-B53A-6FBFA8BB80B2}" srcOrd="7" destOrd="0" presId="urn:microsoft.com/office/officeart/2005/8/layout/vList2"/>
    <dgm:cxn modelId="{6993AE7C-2539-4D87-A426-DCC32AC988F1}" type="presParOf" srcId="{2D1D186D-9282-44B0-B443-B9C18AF24201}" destId="{77B2D0AC-C46F-4DD3-A484-98DB2290CF4D}" srcOrd="8" destOrd="0" presId="urn:microsoft.com/office/officeart/2005/8/layout/vList2"/>
    <dgm:cxn modelId="{F6E41EB7-0735-4C2F-B3E8-3C585145F6B2}" type="presParOf" srcId="{2D1D186D-9282-44B0-B443-B9C18AF24201}" destId="{33498274-99A3-48DB-8BE2-A88378293D99}" srcOrd="9" destOrd="0" presId="urn:microsoft.com/office/officeart/2005/8/layout/vList2"/>
    <dgm:cxn modelId="{73FAAB49-3B00-4F0A-8C2F-6FEAB2A3E76E}" type="presParOf" srcId="{2D1D186D-9282-44B0-B443-B9C18AF24201}" destId="{9A614785-CAAA-4234-B4D2-52F067AD616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C7042-0E74-4375-900E-7B765BCC2C26}">
      <dsp:nvSpPr>
        <dsp:cNvPr id="0" name=""/>
        <dsp:cNvSpPr/>
      </dsp:nvSpPr>
      <dsp:spPr>
        <a:xfrm>
          <a:off x="0" y="210457"/>
          <a:ext cx="4358346" cy="12754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CDISC Library API:</a:t>
          </a:r>
          <a:r>
            <a:rPr lang="en-US" sz="1800" kern="1200"/>
            <a:t> Authoritative source for standards metadata (ADaM, SDTM, etc.).</a:t>
          </a:r>
        </a:p>
      </dsp:txBody>
      <dsp:txXfrm>
        <a:off x="62262" y="272719"/>
        <a:ext cx="4233822" cy="1150922"/>
      </dsp:txXfrm>
    </dsp:sp>
    <dsp:sp modelId="{0FA22985-A432-4508-8EF3-701D203B7B56}">
      <dsp:nvSpPr>
        <dsp:cNvPr id="0" name=""/>
        <dsp:cNvSpPr/>
      </dsp:nvSpPr>
      <dsp:spPr>
        <a:xfrm>
          <a:off x="0" y="1537743"/>
          <a:ext cx="4358346" cy="127544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Access Methods:</a:t>
          </a:r>
          <a:r>
            <a:rPr lang="en-US" sz="1800" kern="1200"/>
            <a:t> Website navigation or direct API calls.</a:t>
          </a:r>
        </a:p>
      </dsp:txBody>
      <dsp:txXfrm>
        <a:off x="62262" y="1600005"/>
        <a:ext cx="4233822" cy="1150922"/>
      </dsp:txXfrm>
    </dsp:sp>
    <dsp:sp modelId="{EEEDEEA6-159C-4DA1-B476-D4B029C68424}">
      <dsp:nvSpPr>
        <dsp:cNvPr id="0" name=""/>
        <dsp:cNvSpPr/>
      </dsp:nvSpPr>
      <dsp:spPr>
        <a:xfrm>
          <a:off x="0" y="2865029"/>
          <a:ext cx="4358346" cy="127544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Problem:</a:t>
          </a:r>
          <a:r>
            <a:rPr lang="en-US" sz="1800" kern="1200"/>
            <a:t> Direct API interaction requires technical skill (formulating calls, parsing JSON), creating a barrier for many clinical programmers/managers seeking quick info.</a:t>
          </a:r>
        </a:p>
      </dsp:txBody>
      <dsp:txXfrm>
        <a:off x="62262" y="2927291"/>
        <a:ext cx="4233822" cy="1150922"/>
      </dsp:txXfrm>
    </dsp:sp>
    <dsp:sp modelId="{826910E8-74D4-4A23-8DCE-6B2E2A9614C2}">
      <dsp:nvSpPr>
        <dsp:cNvPr id="0" name=""/>
        <dsp:cNvSpPr/>
      </dsp:nvSpPr>
      <dsp:spPr>
        <a:xfrm>
          <a:off x="0" y="4192315"/>
          <a:ext cx="4358346" cy="127544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Question:</a:t>
          </a:r>
          <a:r>
            <a:rPr lang="en-US" sz="1800" kern="1200"/>
            <a:t> Can we use Natural Language Processing (NLP) for easier access?</a:t>
          </a:r>
        </a:p>
      </dsp:txBody>
      <dsp:txXfrm>
        <a:off x="62262" y="4254577"/>
        <a:ext cx="4233822" cy="1150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A276C-ADA9-46DF-91D1-BDC5CD6C154D}">
      <dsp:nvSpPr>
        <dsp:cNvPr id="0" name=""/>
        <dsp:cNvSpPr/>
      </dsp:nvSpPr>
      <dsp:spPr>
        <a:xfrm>
          <a:off x="0" y="4739"/>
          <a:ext cx="4358346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Goal:</a:t>
          </a:r>
          <a:r>
            <a:rPr lang="en-US" sz="2200" kern="1200"/>
            <a:t> Enable natural language queries for ADaM variable info (metadata, codelists).</a:t>
          </a:r>
        </a:p>
      </dsp:txBody>
      <dsp:txXfrm>
        <a:off x="59057" y="63796"/>
        <a:ext cx="4240232" cy="1091666"/>
      </dsp:txXfrm>
    </dsp:sp>
    <dsp:sp modelId="{2009FE1E-FC2B-4BD6-A2C0-45380B538C67}">
      <dsp:nvSpPr>
        <dsp:cNvPr id="0" name=""/>
        <dsp:cNvSpPr/>
      </dsp:nvSpPr>
      <dsp:spPr>
        <a:xfrm>
          <a:off x="0" y="1277879"/>
          <a:ext cx="4358346" cy="12097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Core Idea:</a:t>
          </a:r>
          <a:r>
            <a:rPr lang="en-US" sz="2200" kern="1200"/>
            <a:t> Use AI as an </a:t>
          </a:r>
          <a:r>
            <a:rPr lang="en-US" sz="2200" i="1" kern="1200"/>
            <a:t>interface layer</a:t>
          </a:r>
          <a:r>
            <a:rPr lang="en-US" sz="2200" kern="1200"/>
            <a:t>, not a data generator.</a:t>
          </a:r>
        </a:p>
      </dsp:txBody>
      <dsp:txXfrm>
        <a:off x="59057" y="1336936"/>
        <a:ext cx="4240232" cy="1091666"/>
      </dsp:txXfrm>
    </dsp:sp>
    <dsp:sp modelId="{F557EA3D-0B28-46F0-9234-ACF6D2A61FC3}">
      <dsp:nvSpPr>
        <dsp:cNvPr id="0" name=""/>
        <dsp:cNvSpPr/>
      </dsp:nvSpPr>
      <dsp:spPr>
        <a:xfrm>
          <a:off x="0" y="2551019"/>
          <a:ext cx="4358346" cy="12097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Workflow:</a:t>
          </a:r>
          <a:endParaRPr lang="en-US" sz="2200" kern="1200"/>
        </a:p>
      </dsp:txBody>
      <dsp:txXfrm>
        <a:off x="59057" y="2610076"/>
        <a:ext cx="4240232" cy="1091666"/>
      </dsp:txXfrm>
    </dsp:sp>
    <dsp:sp modelId="{49F6D5AF-43D9-4029-97C6-4FABBCF64B5D}">
      <dsp:nvSpPr>
        <dsp:cNvPr id="0" name=""/>
        <dsp:cNvSpPr/>
      </dsp:nvSpPr>
      <dsp:spPr>
        <a:xfrm>
          <a:off x="0" y="3760799"/>
          <a:ext cx="4358346" cy="1912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User asks question in plain English.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AI extracts key parameters (e.g., variable name).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Backend script calls CDISC Library API for </a:t>
          </a:r>
          <a:r>
            <a:rPr lang="en-US" sz="1700" i="1" kern="1200"/>
            <a:t>actual</a:t>
          </a:r>
          <a:r>
            <a:rPr lang="en-US" sz="1700" kern="1200"/>
            <a:t> data.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AI formats the </a:t>
          </a:r>
          <a:r>
            <a:rPr lang="en-US" sz="1700" i="1" kern="1200"/>
            <a:t>factual</a:t>
          </a:r>
          <a:r>
            <a:rPr lang="en-US" sz="1700" kern="1200"/>
            <a:t> API response into a natural language answer.</a:t>
          </a:r>
        </a:p>
      </dsp:txBody>
      <dsp:txXfrm>
        <a:off x="0" y="3760799"/>
        <a:ext cx="4358346" cy="19126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BD50A-3C93-466A-93F9-8DD64BA03E80}">
      <dsp:nvSpPr>
        <dsp:cNvPr id="0" name=""/>
        <dsp:cNvSpPr/>
      </dsp:nvSpPr>
      <dsp:spPr>
        <a:xfrm>
          <a:off x="0" y="152046"/>
          <a:ext cx="4358346" cy="738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Initial Step:</a:t>
          </a:r>
          <a:r>
            <a:rPr lang="en-US" sz="1700" kern="1200"/>
            <a:t> Created adamgenius.sas macro.</a:t>
          </a:r>
        </a:p>
      </dsp:txBody>
      <dsp:txXfrm>
        <a:off x="36046" y="188092"/>
        <a:ext cx="4286254" cy="666324"/>
      </dsp:txXfrm>
    </dsp:sp>
    <dsp:sp modelId="{CD36C86A-76DC-4B56-90A8-2690A0C88F9D}">
      <dsp:nvSpPr>
        <dsp:cNvPr id="0" name=""/>
        <dsp:cNvSpPr/>
      </dsp:nvSpPr>
      <dsp:spPr>
        <a:xfrm>
          <a:off x="0" y="939423"/>
          <a:ext cx="4358346" cy="738416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Functionality:</a:t>
          </a:r>
          <a:endParaRPr lang="en-US" sz="1700" kern="1200"/>
        </a:p>
      </dsp:txBody>
      <dsp:txXfrm>
        <a:off x="36046" y="975469"/>
        <a:ext cx="4286254" cy="666324"/>
      </dsp:txXfrm>
    </dsp:sp>
    <dsp:sp modelId="{2824BF88-0F0A-4267-B1B7-02F6DBA8A0C7}">
      <dsp:nvSpPr>
        <dsp:cNvPr id="0" name=""/>
        <dsp:cNvSpPr/>
      </dsp:nvSpPr>
      <dsp:spPr>
        <a:xfrm>
          <a:off x="0" y="1677839"/>
          <a:ext cx="4358346" cy="2322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Takes adamvar (required), adamigversion, adamctversion (optional).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Fetches latest IG/CT versions if not provided (via /mdr/products).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Retrieves ADaM IG structure (/mdr/adam/adamig-...).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Finds variable’s dataset context.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Fetches variable metadata (/mdr/adam/adamig-.../variables/...).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Extracts codelist links &amp; fetches terms (via %GetCDISCCodelist, handles ADaM/SDTM CT).</a:t>
          </a:r>
        </a:p>
      </dsp:txBody>
      <dsp:txXfrm>
        <a:off x="0" y="1677839"/>
        <a:ext cx="4358346" cy="2322540"/>
      </dsp:txXfrm>
    </dsp:sp>
    <dsp:sp modelId="{415E500B-A812-412E-BA0A-B574413DCBE1}">
      <dsp:nvSpPr>
        <dsp:cNvPr id="0" name=""/>
        <dsp:cNvSpPr/>
      </dsp:nvSpPr>
      <dsp:spPr>
        <a:xfrm>
          <a:off x="0" y="4000379"/>
          <a:ext cx="4358346" cy="738416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Output:</a:t>
          </a:r>
          <a:r>
            <a:rPr lang="en-US" sz="1700" kern="1200"/>
            <a:t> Prints details to SAS results window.</a:t>
          </a:r>
          <a:endParaRPr lang="en-US" sz="1700" kern="1200" dirty="0"/>
        </a:p>
      </dsp:txBody>
      <dsp:txXfrm>
        <a:off x="36046" y="4036425"/>
        <a:ext cx="4286254" cy="666324"/>
      </dsp:txXfrm>
    </dsp:sp>
    <dsp:sp modelId="{A9172A3A-7C94-4599-9BBD-E1060A2AD250}">
      <dsp:nvSpPr>
        <dsp:cNvPr id="0" name=""/>
        <dsp:cNvSpPr/>
      </dsp:nvSpPr>
      <dsp:spPr>
        <a:xfrm>
          <a:off x="0" y="4787755"/>
          <a:ext cx="4358346" cy="73841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Purpose:</a:t>
          </a:r>
          <a:r>
            <a:rPr lang="en-US" sz="1700" kern="1200"/>
            <a:t> Established baseline functionality using familiar SAS environment.</a:t>
          </a:r>
        </a:p>
      </dsp:txBody>
      <dsp:txXfrm>
        <a:off x="36046" y="4823801"/>
        <a:ext cx="4286254" cy="666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08DC1-213B-4EA4-9141-6949099113C5}">
      <dsp:nvSpPr>
        <dsp:cNvPr id="0" name=""/>
        <dsp:cNvSpPr/>
      </dsp:nvSpPr>
      <dsp:spPr>
        <a:xfrm>
          <a:off x="0" y="22109"/>
          <a:ext cx="4358346" cy="1099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Goal:</a:t>
          </a:r>
          <a:r>
            <a:rPr lang="en-US" sz="2000" kern="1200"/>
            <a:t> Translate SAS logic to Python (adam_genius.py) for broader integration.</a:t>
          </a:r>
        </a:p>
      </dsp:txBody>
      <dsp:txXfrm>
        <a:off x="53688" y="75797"/>
        <a:ext cx="4250970" cy="992424"/>
      </dsp:txXfrm>
    </dsp:sp>
    <dsp:sp modelId="{D2301959-084C-4FE7-818A-AE4717C1CA3E}">
      <dsp:nvSpPr>
        <dsp:cNvPr id="0" name=""/>
        <dsp:cNvSpPr/>
      </dsp:nvSpPr>
      <dsp:spPr>
        <a:xfrm>
          <a:off x="0" y="1179509"/>
          <a:ext cx="4358346" cy="10998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Process: “Vibe Coding”</a:t>
          </a:r>
          <a:endParaRPr lang="en-US" sz="2000" kern="1200"/>
        </a:p>
      </dsp:txBody>
      <dsp:txXfrm>
        <a:off x="53688" y="1233197"/>
        <a:ext cx="4250970" cy="992424"/>
      </dsp:txXfrm>
    </dsp:sp>
    <dsp:sp modelId="{15E55BCF-EB03-45A3-A23A-64D9F2BE0353}">
      <dsp:nvSpPr>
        <dsp:cNvPr id="0" name=""/>
        <dsp:cNvSpPr/>
      </dsp:nvSpPr>
      <dsp:spPr>
        <a:xfrm>
          <a:off x="0" y="2279309"/>
          <a:ext cx="4358346" cy="227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Used AI code assistant (e.g., GitHub Copilot) due to SAS expertise &gt; Python expertise.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Provided SAS code sections to AI.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Stated intent: Replicate logic in Python using CDISC API.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Iteratively refined &amp; validated AI-generated Python code against SAS output.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Adapted to Python idioms (requests, json, argparse, dotenv).</a:t>
          </a:r>
        </a:p>
      </dsp:txBody>
      <dsp:txXfrm>
        <a:off x="0" y="2279309"/>
        <a:ext cx="4358346" cy="2277000"/>
      </dsp:txXfrm>
    </dsp:sp>
    <dsp:sp modelId="{F4F5DB53-E536-4CA6-86FF-D98A182AFBEB}">
      <dsp:nvSpPr>
        <dsp:cNvPr id="0" name=""/>
        <dsp:cNvSpPr/>
      </dsp:nvSpPr>
      <dsp:spPr>
        <a:xfrm>
          <a:off x="0" y="4556309"/>
          <a:ext cx="4358346" cy="10998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Outcome:</a:t>
          </a:r>
          <a:r>
            <a:rPr lang="en-US" sz="2000" kern="1200"/>
            <a:t> Python script mirroring SAS macro functionality, serving as the core data engine.</a:t>
          </a:r>
        </a:p>
      </dsp:txBody>
      <dsp:txXfrm>
        <a:off x="53688" y="4609997"/>
        <a:ext cx="4250970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B4261-5696-4AC1-A38C-D45CA705F134}">
      <dsp:nvSpPr>
        <dsp:cNvPr id="0" name=""/>
        <dsp:cNvSpPr/>
      </dsp:nvSpPr>
      <dsp:spPr>
        <a:xfrm>
          <a:off x="0" y="14909"/>
          <a:ext cx="4358346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Goal:</a:t>
          </a:r>
          <a:r>
            <a:rPr lang="en-US" sz="2000" kern="1200"/>
            <a:t> Enable natural language input/output using AI (adamai.py).</a:t>
          </a:r>
        </a:p>
      </dsp:txBody>
      <dsp:txXfrm>
        <a:off x="38838" y="53747"/>
        <a:ext cx="4280670" cy="717924"/>
      </dsp:txXfrm>
    </dsp:sp>
    <dsp:sp modelId="{1284A15E-E11B-4D2B-80F9-A81A1DE5D170}">
      <dsp:nvSpPr>
        <dsp:cNvPr id="0" name=""/>
        <dsp:cNvSpPr/>
      </dsp:nvSpPr>
      <dsp:spPr>
        <a:xfrm>
          <a:off x="0" y="868109"/>
          <a:ext cx="4358346" cy="7956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Tool:</a:t>
          </a:r>
          <a:r>
            <a:rPr lang="en-US" sz="2000" kern="1200"/>
            <a:t> OpenAI GPT-4o-mini.</a:t>
          </a:r>
        </a:p>
      </dsp:txBody>
      <dsp:txXfrm>
        <a:off x="38838" y="906947"/>
        <a:ext cx="4280670" cy="717924"/>
      </dsp:txXfrm>
    </dsp:sp>
    <dsp:sp modelId="{CCCFCE4E-788E-4EE1-A19B-F755A4A2FA1E}">
      <dsp:nvSpPr>
        <dsp:cNvPr id="0" name=""/>
        <dsp:cNvSpPr/>
      </dsp:nvSpPr>
      <dsp:spPr>
        <a:xfrm>
          <a:off x="0" y="1721309"/>
          <a:ext cx="4358346" cy="7956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Two-Step AI Process:</a:t>
          </a:r>
          <a:endParaRPr lang="en-US" sz="2000" kern="1200"/>
        </a:p>
      </dsp:txBody>
      <dsp:txXfrm>
        <a:off x="38838" y="1760147"/>
        <a:ext cx="4280670" cy="717924"/>
      </dsp:txXfrm>
    </dsp:sp>
    <dsp:sp modelId="{29F5F7BC-14A2-48F6-987F-328AA2C9D657}">
      <dsp:nvSpPr>
        <dsp:cNvPr id="0" name=""/>
        <dsp:cNvSpPr/>
      </dsp:nvSpPr>
      <dsp:spPr>
        <a:xfrm>
          <a:off x="0" y="2516909"/>
          <a:ext cx="4358346" cy="3146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Variable Extraction: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AI Prompt: Extract </a:t>
          </a:r>
          <a:r>
            <a:rPr lang="en-US" sz="1600" i="1" kern="1200"/>
            <a:t>only</a:t>
          </a:r>
          <a:r>
            <a:rPr lang="en-US" sz="1600" kern="1200"/>
            <a:t> the ADaM variable name (uppercase) from user query.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Example: “Tell me about subject age” -&gt; AGE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Purpose: Focused task to minimize errors.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Explanation Generation: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Input: Factual metadata from adam_genius.py.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AI Prompt: Explain the provided metadata conversationally.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Purpose: Format reliable data for user-friendliness.</a:t>
          </a:r>
        </a:p>
      </dsp:txBody>
      <dsp:txXfrm>
        <a:off x="0" y="2516909"/>
        <a:ext cx="4358346" cy="31463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D9B4A-2ECF-4EA4-B4FD-E315A7CF7A4C}">
      <dsp:nvSpPr>
        <dsp:cNvPr id="0" name=""/>
        <dsp:cNvSpPr/>
      </dsp:nvSpPr>
      <dsp:spPr>
        <a:xfrm>
          <a:off x="0" y="133169"/>
          <a:ext cx="435834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Architecture:</a:t>
          </a:r>
          <a:r>
            <a:rPr lang="en-US" sz="2400" kern="1200"/>
            <a:t> Layered approach to mitigate AI hallucination.</a:t>
          </a:r>
        </a:p>
      </dsp:txBody>
      <dsp:txXfrm>
        <a:off x="46606" y="179775"/>
        <a:ext cx="4265134" cy="861507"/>
      </dsp:txXfrm>
    </dsp:sp>
    <dsp:sp modelId="{0B1AFF6C-C8F9-46DE-92CC-5E8A7CF4BBE4}">
      <dsp:nvSpPr>
        <dsp:cNvPr id="0" name=""/>
        <dsp:cNvSpPr/>
      </dsp:nvSpPr>
      <dsp:spPr>
        <a:xfrm>
          <a:off x="0" y="1087889"/>
          <a:ext cx="4358346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User Query -&gt; AI (Extract Var) -&gt; Python Script (CDISC API Call) -&gt; Metadata -&gt; AI (Explain) -&gt; User Response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AI handles NLP, Script handles factual data retrieval.</a:t>
          </a:r>
        </a:p>
      </dsp:txBody>
      <dsp:txXfrm>
        <a:off x="0" y="1087889"/>
        <a:ext cx="4358346" cy="1465560"/>
      </dsp:txXfrm>
    </dsp:sp>
    <dsp:sp modelId="{CC7545A0-F048-4AD0-9AA4-687F5D0DEB1E}">
      <dsp:nvSpPr>
        <dsp:cNvPr id="0" name=""/>
        <dsp:cNvSpPr/>
      </dsp:nvSpPr>
      <dsp:spPr>
        <a:xfrm>
          <a:off x="0" y="2553449"/>
          <a:ext cx="435834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Interfaces:</a:t>
          </a:r>
          <a:endParaRPr lang="en-US" sz="2400" kern="1200"/>
        </a:p>
      </dsp:txBody>
      <dsp:txXfrm>
        <a:off x="46606" y="2600055"/>
        <a:ext cx="4265134" cy="861507"/>
      </dsp:txXfrm>
    </dsp:sp>
    <dsp:sp modelId="{77C24315-8E72-4565-AD2C-81FF28F9046F}">
      <dsp:nvSpPr>
        <dsp:cNvPr id="0" name=""/>
        <dsp:cNvSpPr/>
      </dsp:nvSpPr>
      <dsp:spPr>
        <a:xfrm>
          <a:off x="0" y="3508169"/>
          <a:ext cx="4358346" cy="2036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CLI (adamai.py):</a:t>
          </a:r>
          <a:r>
            <a:rPr lang="en-US" sz="1900" kern="1200"/>
            <a:t> For command-line usage.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Web App (streamlit_app.py):</a:t>
          </a:r>
          <a:r>
            <a:rPr lang="en-US" sz="1900" kern="1200"/>
            <a:t> User-friendly GUI.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Input query -&gt; Shows extracted var -&gt; Shows raw metadata -&gt; Shows AI explanation.</a:t>
          </a:r>
        </a:p>
      </dsp:txBody>
      <dsp:txXfrm>
        <a:off x="0" y="3508169"/>
        <a:ext cx="4358346" cy="2036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0657C-0886-4787-B8A5-E264693835D8}">
      <dsp:nvSpPr>
        <dsp:cNvPr id="0" name=""/>
        <dsp:cNvSpPr/>
      </dsp:nvSpPr>
      <dsp:spPr>
        <a:xfrm>
          <a:off x="0" y="369115"/>
          <a:ext cx="4358346" cy="9509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Functionality:</a:t>
          </a:r>
          <a:r>
            <a:rPr lang="en-US" sz="1700" kern="1200"/>
            <a:t> Both CLI and Streamlit app successfully implemented.</a:t>
          </a:r>
        </a:p>
      </dsp:txBody>
      <dsp:txXfrm>
        <a:off x="46424" y="415539"/>
        <a:ext cx="4265498" cy="858142"/>
      </dsp:txXfrm>
    </dsp:sp>
    <dsp:sp modelId="{5097A8A0-0E06-4AD8-A777-392208FCF301}">
      <dsp:nvSpPr>
        <dsp:cNvPr id="0" name=""/>
        <dsp:cNvSpPr/>
      </dsp:nvSpPr>
      <dsp:spPr>
        <a:xfrm>
          <a:off x="0" y="1320106"/>
          <a:ext cx="4358346" cy="1038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7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Accurate variable extraction from natural language.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Reliable metadata/codelist retrieval via adam_genius.py (using CDISC API).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Clear, conversational explanations generated by AI based on factual data.</a:t>
          </a:r>
        </a:p>
      </dsp:txBody>
      <dsp:txXfrm>
        <a:off x="0" y="1320106"/>
        <a:ext cx="4358346" cy="1038105"/>
      </dsp:txXfrm>
    </dsp:sp>
    <dsp:sp modelId="{898C4480-C45D-46A9-84F3-57D783404D87}">
      <dsp:nvSpPr>
        <dsp:cNvPr id="0" name=""/>
        <dsp:cNvSpPr/>
      </dsp:nvSpPr>
      <dsp:spPr>
        <a:xfrm>
          <a:off x="0" y="2358211"/>
          <a:ext cx="4358346" cy="95099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Usability:</a:t>
          </a:r>
          <a:r>
            <a:rPr lang="en-US" sz="1700" kern="1200"/>
            <a:t> Streamlit app provides easy-to-use GUI.</a:t>
          </a:r>
        </a:p>
      </dsp:txBody>
      <dsp:txXfrm>
        <a:off x="46424" y="2404635"/>
        <a:ext cx="4265498" cy="858142"/>
      </dsp:txXfrm>
    </dsp:sp>
    <dsp:sp modelId="{4765B582-1D77-49B4-9FBD-EF50D4A53FF0}">
      <dsp:nvSpPr>
        <dsp:cNvPr id="0" name=""/>
        <dsp:cNvSpPr/>
      </dsp:nvSpPr>
      <dsp:spPr>
        <a:xfrm>
          <a:off x="0" y="3358162"/>
          <a:ext cx="4358346" cy="95099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Hallucination Mitigation:</a:t>
          </a:r>
          <a:r>
            <a:rPr lang="en-US" sz="1700" kern="1200"/>
            <a:t> Architecture successfully prevented AI from fabricating metadata; AI only formatted API-sourced data.</a:t>
          </a:r>
        </a:p>
      </dsp:txBody>
      <dsp:txXfrm>
        <a:off x="46424" y="3404586"/>
        <a:ext cx="4265498" cy="858142"/>
      </dsp:txXfrm>
    </dsp:sp>
    <dsp:sp modelId="{D66947D3-F764-415F-83CB-EA6170F87941}">
      <dsp:nvSpPr>
        <dsp:cNvPr id="0" name=""/>
        <dsp:cNvSpPr/>
      </dsp:nvSpPr>
      <dsp:spPr>
        <a:xfrm>
          <a:off x="0" y="4358112"/>
          <a:ext cx="4358346" cy="95099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Performance:</a:t>
          </a:r>
          <a:r>
            <a:rPr lang="en-US" sz="1700" kern="1200"/>
            <a:t> Acceptable for PoC; API calls are main latency source.</a:t>
          </a:r>
        </a:p>
      </dsp:txBody>
      <dsp:txXfrm>
        <a:off x="46424" y="4404536"/>
        <a:ext cx="4265498" cy="8581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1353F-4109-43BD-A148-6F8593550E07}">
      <dsp:nvSpPr>
        <dsp:cNvPr id="0" name=""/>
        <dsp:cNvSpPr/>
      </dsp:nvSpPr>
      <dsp:spPr>
        <a:xfrm>
          <a:off x="0" y="38759"/>
          <a:ext cx="4358346" cy="8950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AI as Interface:</a:t>
          </a:r>
          <a:r>
            <a:rPr lang="en-US" sz="1600" kern="1200"/>
            <a:t> Successfully enhances usability of technical APIs (CDISC Library).</a:t>
          </a:r>
        </a:p>
      </dsp:txBody>
      <dsp:txXfrm>
        <a:off x="43693" y="82452"/>
        <a:ext cx="4270960" cy="807664"/>
      </dsp:txXfrm>
    </dsp:sp>
    <dsp:sp modelId="{E35A4B54-5402-491F-82B8-7C92B8E39510}">
      <dsp:nvSpPr>
        <dsp:cNvPr id="0" name=""/>
        <dsp:cNvSpPr/>
      </dsp:nvSpPr>
      <dsp:spPr>
        <a:xfrm>
          <a:off x="0" y="979889"/>
          <a:ext cx="4358346" cy="89505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Hallucination Mitigation:</a:t>
          </a:r>
          <a:r>
            <a:rPr lang="en-US" sz="1600" kern="1200"/>
            <a:t> Layered architecture (AI for NLP, Script for API data) is crucial for trust in regulated environments.</a:t>
          </a:r>
        </a:p>
      </dsp:txBody>
      <dsp:txXfrm>
        <a:off x="43693" y="1023582"/>
        <a:ext cx="4270960" cy="807664"/>
      </dsp:txXfrm>
    </dsp:sp>
    <dsp:sp modelId="{1763C15C-86BC-4DD2-847A-1343EACF09DA}">
      <dsp:nvSpPr>
        <dsp:cNvPr id="0" name=""/>
        <dsp:cNvSpPr/>
      </dsp:nvSpPr>
      <dsp:spPr>
        <a:xfrm>
          <a:off x="0" y="1921019"/>
          <a:ext cx="4358346" cy="89505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“Vibe Coding”:</a:t>
          </a:r>
          <a:r>
            <a:rPr lang="en-US" sz="1600" kern="1200"/>
            <a:t> Pragmatic use of AI assistants for code translation (SAS -&gt; Python), but requires rigorous validation.</a:t>
          </a:r>
        </a:p>
      </dsp:txBody>
      <dsp:txXfrm>
        <a:off x="43693" y="1964712"/>
        <a:ext cx="4270960" cy="807664"/>
      </dsp:txXfrm>
    </dsp:sp>
    <dsp:sp modelId="{E2376AE3-40B0-48E5-9825-F4D344706D25}">
      <dsp:nvSpPr>
        <dsp:cNvPr id="0" name=""/>
        <dsp:cNvSpPr/>
      </dsp:nvSpPr>
      <dsp:spPr>
        <a:xfrm>
          <a:off x="0" y="2862149"/>
          <a:ext cx="4358346" cy="89505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Target Audience Benefit:</a:t>
          </a:r>
          <a:r>
            <a:rPr lang="en-US" sz="1600" kern="1200"/>
            <a:t> Lowers barrier for SAS programmers/managers to access ADaM info.</a:t>
          </a:r>
        </a:p>
      </dsp:txBody>
      <dsp:txXfrm>
        <a:off x="43693" y="2905842"/>
        <a:ext cx="4270960" cy="807664"/>
      </dsp:txXfrm>
    </dsp:sp>
    <dsp:sp modelId="{77B2D0AC-C46F-4DD3-A484-98DB2290CF4D}">
      <dsp:nvSpPr>
        <dsp:cNvPr id="0" name=""/>
        <dsp:cNvSpPr/>
      </dsp:nvSpPr>
      <dsp:spPr>
        <a:xfrm>
          <a:off x="0" y="3803279"/>
          <a:ext cx="4358346" cy="89505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Public GPT:</a:t>
          </a:r>
          <a:r>
            <a:rPr lang="en-US" sz="1600" kern="1200"/>
            <a:t> “Adam Genius” Custom GPT demonstrates practical application and accessibility (for Plus users).</a:t>
          </a:r>
        </a:p>
      </dsp:txBody>
      <dsp:txXfrm>
        <a:off x="43693" y="3846972"/>
        <a:ext cx="4270960" cy="807664"/>
      </dsp:txXfrm>
    </dsp:sp>
    <dsp:sp modelId="{9A614785-CAAA-4234-B4D2-52F067AD616E}">
      <dsp:nvSpPr>
        <dsp:cNvPr id="0" name=""/>
        <dsp:cNvSpPr/>
      </dsp:nvSpPr>
      <dsp:spPr>
        <a:xfrm>
          <a:off x="0" y="4744409"/>
          <a:ext cx="4358346" cy="89505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Limitations:</a:t>
          </a:r>
          <a:r>
            <a:rPr lang="en-US" sz="1600" kern="1200"/>
            <a:t> API dependency, PoC performance, simple query handling.</a:t>
          </a:r>
        </a:p>
      </dsp:txBody>
      <dsp:txXfrm>
        <a:off x="43693" y="4788102"/>
        <a:ext cx="4270960" cy="807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ADaM AI: PoC on how to interact with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CDISC Library API using Natural language</a:t>
            </a:r>
            <a:br>
              <a:rPr lang="en-US" sz="2400">
                <a:solidFill>
                  <a:srgbClr val="FFFFFF"/>
                </a:solidFill>
              </a:rPr>
            </a:br>
            <a:br>
              <a:rPr lang="en-US" sz="2400">
                <a:solidFill>
                  <a:srgbClr val="FFFFFF"/>
                </a:solidFill>
              </a:rPr>
            </a:b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b="1"/>
              <a:t>Saikrishnareddy Yengannagari</a:t>
            </a:r>
          </a:p>
          <a:p>
            <a:pPr marL="0" lvl="0" indent="0">
              <a:buNone/>
            </a:pPr>
            <a:r>
              <a:rPr lang="en-US" i="1"/>
              <a:t>Bristol Myers Squibb</a:t>
            </a:r>
          </a:p>
          <a:p>
            <a:pPr marL="0" lvl="0" indent="0">
              <a:buNone/>
            </a:pPr>
            <a:r>
              <a:rPr lang="en-US"/>
              <a:t>PHUSE SDE 2025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208" y="-1"/>
            <a:ext cx="91437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9BCF1-9615-CB2B-331C-9BE1B050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38328"/>
            <a:ext cx="3758604" cy="17739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100">
                <a:solidFill>
                  <a:schemeClr val="tx2"/>
                </a:solidFill>
              </a:rPr>
              <a:t>CLI Examples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9307" y="442101"/>
            <a:ext cx="2514948" cy="1630750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4020908-5D10-7476-C18F-49712361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4" y="3102429"/>
            <a:ext cx="7727101" cy="3505199"/>
          </a:xfrm>
          <a:prstGeom prst="rect">
            <a:avLst/>
          </a:prstGeom>
        </p:spPr>
      </p:pic>
      <p:pic>
        <p:nvPicPr>
          <p:cNvPr id="5" name="Content Placeholder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5649B6E-55CC-874D-F87E-A7016E56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1905000"/>
            <a:ext cx="7727101" cy="10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3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1EE5F-07E1-19AF-180D-B10ADCBA9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Streamlit webapp example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3016F-4892-2284-5A21-2EFA55F91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7086" y="640080"/>
            <a:ext cx="48982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47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EFBAF8-8CF5-4E34-C5CF-98D63EFB8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6781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300">
                <a:solidFill>
                  <a:srgbClr val="FFFFFF"/>
                </a:solidFill>
              </a:rPr>
              <a:t>Enhancement: ADaMIG Q&amp;A with RAG (</a:t>
            </a:r>
            <a:r>
              <a:rPr lang="en-US" sz="4300">
                <a:solidFill>
                  <a:srgbClr val="FFFFFF"/>
                </a:solidFill>
                <a:latin typeface="Courier"/>
              </a:rPr>
              <a:t>adamrag.py</a:t>
            </a:r>
            <a:r>
              <a:rPr lang="en-US" sz="430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sz="1500" b="1" dirty="0"/>
              <a:t>Problem:</a:t>
            </a:r>
            <a:r>
              <a:rPr lang="en-US" sz="1500" dirty="0"/>
              <a:t> The API approach is great for specific metadata/</a:t>
            </a:r>
            <a:r>
              <a:rPr lang="en-US" sz="1500" dirty="0" err="1"/>
              <a:t>codelists</a:t>
            </a:r>
            <a:r>
              <a:rPr lang="en-US" sz="1500" dirty="0"/>
              <a:t>, but can’t answer broader questions about </a:t>
            </a:r>
            <a:r>
              <a:rPr lang="en-US" sz="1500" dirty="0" err="1"/>
              <a:t>ADaM</a:t>
            </a:r>
            <a:r>
              <a:rPr lang="en-US" sz="1500" dirty="0"/>
              <a:t> principles or implementation details found </a:t>
            </a:r>
            <a:r>
              <a:rPr lang="en-US" sz="1500" i="1" dirty="0"/>
              <a:t>within</a:t>
            </a:r>
            <a:r>
              <a:rPr lang="en-US" sz="1500" dirty="0"/>
              <a:t> the </a:t>
            </a:r>
            <a:r>
              <a:rPr lang="en-US" sz="1500" dirty="0" err="1"/>
              <a:t>ADaMIG</a:t>
            </a:r>
            <a:r>
              <a:rPr lang="en-US" sz="1500" dirty="0"/>
              <a:t> document.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Solution:</a:t>
            </a:r>
            <a:r>
              <a:rPr lang="en-US" sz="1500" dirty="0"/>
              <a:t> Developed </a:t>
            </a:r>
            <a:r>
              <a:rPr lang="en-US" sz="1500" dirty="0">
                <a:latin typeface="Courier"/>
              </a:rPr>
              <a:t>adamrag.py</a:t>
            </a:r>
            <a:r>
              <a:rPr lang="en-US" sz="1500" dirty="0"/>
              <a:t> using Retrieval-Augmented Generation (RAG).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How it Works: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Uses </a:t>
            </a:r>
            <a:r>
              <a:rPr lang="en-US" sz="1500" dirty="0" err="1">
                <a:latin typeface="Courier"/>
              </a:rPr>
              <a:t>LlamaIndex</a:t>
            </a:r>
            <a:r>
              <a:rPr lang="en-US" sz="1500" dirty="0"/>
              <a:t> library.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Loads and indexes the </a:t>
            </a:r>
            <a:r>
              <a:rPr lang="en-US" sz="1500" dirty="0" err="1"/>
              <a:t>ADaMIG</a:t>
            </a:r>
            <a:r>
              <a:rPr lang="en-US" sz="1500" dirty="0"/>
              <a:t> PDF document (e.g., v1.3) from a local directory.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Creates a vector store of the document content.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User asks a natural language question via command line.</a:t>
            </a:r>
          </a:p>
          <a:p>
            <a:pPr lvl="2">
              <a:lnSpc>
                <a:spcPct val="90000"/>
              </a:lnSpc>
            </a:pPr>
            <a:r>
              <a:rPr lang="en-US" sz="1500" dirty="0"/>
              <a:t>The script queries the index, retrieves relevant text chunks from the PDF, and uses an LLM to synthesize an answer based </a:t>
            </a:r>
            <a:r>
              <a:rPr lang="en-US" sz="1500" i="1" dirty="0"/>
              <a:t>only</a:t>
            </a:r>
            <a:r>
              <a:rPr lang="en-US" sz="1500" dirty="0"/>
              <a:t> on the retrieved document context.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Benefit:</a:t>
            </a:r>
            <a:r>
              <a:rPr lang="en-US" sz="1500" dirty="0"/>
              <a:t> Complements the API tool by enabling queries about the textual content, examples, and guidance within the </a:t>
            </a:r>
            <a:r>
              <a:rPr lang="en-US" sz="1500" dirty="0" err="1"/>
              <a:t>ADaMIG</a:t>
            </a:r>
            <a:r>
              <a:rPr lang="en-US" sz="1500" dirty="0"/>
              <a:t> itself.</a:t>
            </a:r>
          </a:p>
          <a:p>
            <a:pPr lvl="1">
              <a:lnSpc>
                <a:spcPct val="90000"/>
              </a:lnSpc>
            </a:pPr>
            <a:r>
              <a:rPr lang="en-US" sz="1500" b="1" dirty="0"/>
              <a:t>Example Query:</a:t>
            </a:r>
            <a:r>
              <a:rPr lang="en-US" sz="1500" dirty="0"/>
              <a:t> “What are fundamental principles of </a:t>
            </a:r>
            <a:r>
              <a:rPr lang="en-US" sz="1500" dirty="0" err="1"/>
              <a:t>adam</a:t>
            </a:r>
            <a:r>
              <a:rPr lang="en-US" sz="1500" dirty="0"/>
              <a:t> standard?”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E710A-1EF8-777C-7A79-A459AEF4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RAG query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7A6020-3C28-C4E4-50BD-BBFA9742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3134296"/>
            <a:ext cx="8458199" cy="26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000">
                <a:solidFill>
                  <a:srgbClr val="FFFFFF"/>
                </a:solidFill>
              </a:rPr>
              <a:t>Discussion &amp; 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E0BD4-F0F0-56BB-FA3A-FC9B0B5D2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82558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7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pPr lvl="1"/>
            <a:r>
              <a:rPr lang="en-US" sz="1900" b="1"/>
              <a:t>Conclusion:</a:t>
            </a:r>
            <a:r>
              <a:rPr lang="en-US" sz="1900"/>
              <a:t> AI can be a powerful, trustworthy interface for technical APIs like CDISC Library when architected correctly (separating NLP from data retrieval).</a:t>
            </a:r>
          </a:p>
          <a:p>
            <a:pPr lvl="1"/>
            <a:r>
              <a:rPr lang="en-US" sz="1900" b="1"/>
              <a:t>Value:</a:t>
            </a:r>
            <a:r>
              <a:rPr lang="en-US" sz="1900"/>
              <a:t> Improves accessibility and usability for clinical teams.</a:t>
            </a:r>
          </a:p>
          <a:p>
            <a:pPr lvl="1"/>
            <a:r>
              <a:rPr lang="en-US" sz="1900" b="1"/>
              <a:t>Future Work:</a:t>
            </a:r>
          </a:p>
          <a:p>
            <a:pPr lvl="2"/>
            <a:r>
              <a:rPr lang="en-US" sz="1900"/>
              <a:t>Expand to other CDISC standards (SDTM, SEND).</a:t>
            </a:r>
          </a:p>
          <a:p>
            <a:pPr lvl="2"/>
            <a:r>
              <a:rPr lang="en-US" sz="1900"/>
              <a:t>Handle more complex queries.</a:t>
            </a:r>
          </a:p>
          <a:p>
            <a:pPr lvl="2"/>
            <a:r>
              <a:rPr lang="en-US" sz="1900"/>
              <a:t>Optimize performance (caching).</a:t>
            </a:r>
          </a:p>
          <a:p>
            <a:pPr lvl="2"/>
            <a:r>
              <a:rPr lang="en-US" sz="1900"/>
              <a:t>Integrate into development/review platforms.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F66B7-B04A-9F8E-2958-0A114F50765D}"/>
              </a:ext>
            </a:extLst>
          </p:cNvPr>
          <p:cNvSpPr txBox="1"/>
          <p:nvPr/>
        </p:nvSpPr>
        <p:spPr>
          <a:xfrm>
            <a:off x="480060" y="320040"/>
            <a:ext cx="5019620" cy="389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A235F62C-5D3D-450C-2C5E-7204C4C29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2900">
                <a:solidFill>
                  <a:srgbClr val="FFFFFF"/>
                </a:solidFill>
              </a:rPr>
              <a:t>Introduction: The Challenge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CE3493C-00EE-9205-B565-02BFB2CE64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298827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300">
                <a:solidFill>
                  <a:srgbClr val="FFFFFF"/>
                </a:solidFill>
              </a:rPr>
              <a:t>Proposed Solution: ADaM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224AD3-0716-2398-1125-8739F984A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8414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300">
                <a:solidFill>
                  <a:srgbClr val="FFFFFF"/>
                </a:solidFill>
              </a:rPr>
              <a:t>Method: Stage 1 - SAS Foundation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6D8AA-7F6E-7593-07E4-E0DD243EE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01293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7DDAA-CC3E-03E5-0522-4FFFB70E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434228"/>
            <a:ext cx="7980565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2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Proc http call to fetch </a:t>
            </a:r>
            <a:r>
              <a:rPr lang="en-US" sz="2200" b="1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adam</a:t>
            </a:r>
            <a:r>
              <a:rPr lang="en-US" sz="22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variable metadata using SAS</a:t>
            </a:r>
            <a:br>
              <a:rPr lang="en-US" sz="22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446669" y="442100"/>
            <a:ext cx="2514948" cy="1630750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C5E1D8-9E4A-E4E0-AF09-610548928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36" y="802924"/>
            <a:ext cx="7916928" cy="286988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847914" y="4560733"/>
            <a:ext cx="2296085" cy="2297266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465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300">
                <a:solidFill>
                  <a:srgbClr val="FFFFFF"/>
                </a:solidFill>
              </a:rPr>
              <a:t>Method: Stage 2 - Python Conversion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C92756-FA30-09B0-E955-569A06159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57991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12DF30-5C96-46A5-81A0-341076AFC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4E6C6-920F-4AC8-83F4-7F94687E7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88D59-9CB1-82E8-EAD1-21D3E937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2" y="5108031"/>
            <a:ext cx="7934548" cy="1356599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version of fetching </a:t>
            </a:r>
            <a:r>
              <a:rPr lang="en-US" sz="3100" b="1" dirty="0" err="1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adam</a:t>
            </a:r>
            <a:r>
              <a:rPr lang="en-US" sz="31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variable metadata</a:t>
            </a:r>
            <a:endParaRPr lang="en-US" sz="3100" b="1" dirty="0">
              <a:solidFill>
                <a:schemeClr val="tx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DE60DE-A968-4121-AFBB-E1A35832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378010" y="378239"/>
            <a:ext cx="2151670" cy="1395192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B467C38-3593-435B-8852-5CFF00FB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29EC23-B12D-440F-851D-188AB8A80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5080C5B-B10E-4C97-B3DD-97CFBF5E8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2843D-B312-4705-B377-1141FF684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3E779C-1AC7-3F25-82B6-A2D886DAC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90" y="677901"/>
            <a:ext cx="7481718" cy="42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9E22CE9-7281-4287-84CA-AE7F80310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123562" y="3839134"/>
            <a:ext cx="3017308" cy="3018865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7187AB-AC55-4912-943A-8EB2DA74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C7A5046-6B7A-4C74-834D-26B12A3CC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75BB57-CAD0-46E7-ACCA-C4193784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936F17-A396-40BC-9A97-9B0A72A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58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600">
                <a:solidFill>
                  <a:srgbClr val="FFFFFF"/>
                </a:solidFill>
              </a:rPr>
              <a:t>Method: Stage 3 - AI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7A284-A529-54F2-E30C-5729D1B84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2819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300">
                <a:solidFill>
                  <a:srgbClr val="FFFFFF"/>
                </a:solidFill>
              </a:rPr>
              <a:t>Method: Architecture &amp; Interfaces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41C06-9DFD-95BC-F05D-B6D08B1ABB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192900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Words>1047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    ADaM AI: PoC on how to interact with  CDISC Library API using Natural language  </vt:lpstr>
      <vt:lpstr>Introduction: The Challenge</vt:lpstr>
      <vt:lpstr>Proposed Solution: ADaM AI</vt:lpstr>
      <vt:lpstr>Method: Stage 1 - SAS Foundation</vt:lpstr>
      <vt:lpstr>Proc http call to fetch adam variable metadata using SAS </vt:lpstr>
      <vt:lpstr>Method: Stage 2 - Python Conversion</vt:lpstr>
      <vt:lpstr>Python version of fetching adam variable metadata</vt:lpstr>
      <vt:lpstr>Method: Stage 3 - AI Integration</vt:lpstr>
      <vt:lpstr>Method: Architecture &amp; Interfaces</vt:lpstr>
      <vt:lpstr>CLI Examples</vt:lpstr>
      <vt:lpstr>Streamlit webapp example</vt:lpstr>
      <vt:lpstr>Results</vt:lpstr>
      <vt:lpstr>Enhancement: ADaMIG Q&amp;A with RAG (adamrag.py)</vt:lpstr>
      <vt:lpstr>Example RAG query</vt:lpstr>
      <vt:lpstr>Discussion &amp; Key Takeaways</vt:lpstr>
      <vt:lpstr>Conclusion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Yengannagari, Saikrishnareddy</cp:lastModifiedBy>
  <cp:revision>4</cp:revision>
  <dcterms:created xsi:type="dcterms:W3CDTF">2025-05-03T15:05:41Z</dcterms:created>
  <dcterms:modified xsi:type="dcterms:W3CDTF">2025-05-27T14:02:37Z</dcterms:modified>
</cp:coreProperties>
</file>