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62" r:id="rId5"/>
    <p:sldId id="269" r:id="rId6"/>
    <p:sldId id="270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40B"/>
    <a:srgbClr val="0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7"/>
    <p:restoredTop sz="94674"/>
  </p:normalViewPr>
  <p:slideViewPr>
    <p:cSldViewPr snapToGrid="0" snapToObjects="1">
      <p:cViewPr>
        <p:scale>
          <a:sx n="100" d="100"/>
          <a:sy n="100" d="100"/>
        </p:scale>
        <p:origin x="16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4D9F-9E77-BF43-A637-B08E9CD6A6D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C018-13BF-5040-AB63-075B4F8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1830-13C0-9C4B-9C79-55EE80B7724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geitgey/face_recogni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ASE3 </a:t>
            </a:r>
            <a:r>
              <a:rPr lang="ja-JP" altLang="en-US" dirty="0" smtClean="0"/>
              <a:t>成果報告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粕谷，片岡，小松，松元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7115" y="5606138"/>
            <a:ext cx="3359207" cy="1011834"/>
          </a:xfrm>
          <a:prstGeom prst="wedgeRoundRectCallout">
            <a:avLst>
              <a:gd name="adj1" fmla="val 90340"/>
              <a:gd name="adj2" fmla="val -3054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4466" y="5682612"/>
            <a:ext cx="327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-US" altLang="ja-JP" sz="2400" b="1" dirty="0" smtClean="0"/>
              <a:t> confirm</a:t>
            </a:r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on the </a:t>
            </a:r>
            <a:r>
              <a:rPr lang="en-US" altLang="ja-JP" sz="2400" b="1" dirty="0" smtClean="0">
                <a:solidFill>
                  <a:srgbClr val="003EFF"/>
                </a:solidFill>
              </a:rPr>
              <a:t>blue LED</a:t>
            </a:r>
            <a:endParaRPr lang="en-US" altLang="ja-JP" sz="2400" b="1" dirty="0">
              <a:solidFill>
                <a:srgbClr val="003E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rot="1489292">
            <a:off x="3808687" y="2592424"/>
            <a:ext cx="2051337" cy="410387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543497"/>
            <a:ext cx="3463238" cy="1244619"/>
          </a:xfrm>
          <a:prstGeom prst="wedgeRoundRectCallout">
            <a:avLst>
              <a:gd name="adj1" fmla="val 85761"/>
              <a:gd name="adj2" fmla="val -624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51439" y="1562105"/>
            <a:ext cx="32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>
                <a:solidFill>
                  <a:srgbClr val="9F240B"/>
                </a:solidFill>
              </a:rPr>
              <a:t>Failure</a:t>
            </a:r>
            <a:r>
              <a:rPr lang="en-US" altLang="ja-JP" sz="2400" b="1" dirty="0" smtClean="0"/>
              <a:t> confirm,</a:t>
            </a:r>
            <a:endParaRPr lang="en-US" altLang="ja-JP" sz="2400" b="1" dirty="0"/>
          </a:p>
          <a:p>
            <a:r>
              <a:rPr lang="ja-JP" altLang="en-US" sz="2400" b="1" dirty="0" smtClean="0"/>
              <a:t>→</a:t>
            </a:r>
            <a:r>
              <a:rPr lang="en-US" altLang="ja-JP" sz="2400" b="1" dirty="0" smtClean="0"/>
              <a:t>  turn </a:t>
            </a:r>
            <a:r>
              <a:rPr lang="en-US" altLang="ja-JP" sz="2400" b="1" dirty="0"/>
              <a:t>on the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red LED</a:t>
            </a:r>
          </a:p>
          <a:p>
            <a:r>
              <a:rPr lang="en-US" altLang="ja-JP" sz="2400" b="1" dirty="0"/>
              <a:t> </a:t>
            </a:r>
            <a:r>
              <a:rPr lang="en-US" altLang="ja-JP" sz="2400" b="1" dirty="0" smtClean="0"/>
              <a:t>      &amp; </a:t>
            </a:r>
            <a:r>
              <a:rPr lang="en-US" altLang="ja-JP" sz="2400" b="1" dirty="0"/>
              <a:t>raise a buzzer </a:t>
            </a:r>
            <a:endParaRPr lang="en-US" sz="2400" b="1" dirty="0"/>
          </a:p>
        </p:txBody>
      </p:sp>
      <p:sp>
        <p:nvSpPr>
          <p:cNvPr id="30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58607" y="479071"/>
            <a:ext cx="6785394" cy="617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831" y="740680"/>
            <a:ext cx="1380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実装済み</a:t>
            </a:r>
            <a:endParaRPr lang="en-US" sz="4000" dirty="0"/>
          </a:p>
        </p:txBody>
      </p:sp>
      <p:sp>
        <p:nvSpPr>
          <p:cNvPr id="35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未実装</a:t>
            </a:r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39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17" y="3731917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8" y="3640892"/>
            <a:ext cx="1803400" cy="14291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8650" y="511138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06313" y="5098138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5" name="U-Turn Arrow 4"/>
          <p:cNvSpPr/>
          <p:nvPr/>
        </p:nvSpPr>
        <p:spPr>
          <a:xfrm flipH="1">
            <a:off x="628650" y="2708108"/>
            <a:ext cx="5092700" cy="876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/>
          <p:cNvSpPr/>
          <p:nvPr/>
        </p:nvSpPr>
        <p:spPr>
          <a:xfrm rot="10800000" flipH="1">
            <a:off x="628650" y="5718921"/>
            <a:ext cx="5092700" cy="876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23880">
            <a:off x="267045" y="3895853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Node.js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2092" y="4645387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4092674" y="2625158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3933784" y="4398146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3699934" y="3070370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81979" y="3016823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308528" y="4259319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308528" y="4946197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47" y="4088163"/>
            <a:ext cx="1490853" cy="163830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 flipV="1">
            <a:off x="1872462" y="2563204"/>
            <a:ext cx="317500" cy="33163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1299763" y="2569551"/>
            <a:ext cx="317500" cy="331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弦 5"/>
          <p:cNvSpPr/>
          <p:nvPr/>
        </p:nvSpPr>
        <p:spPr>
          <a:xfrm rot="17570032">
            <a:off x="2591149" y="87595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1909921" y="1531088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3399883" y="1470755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2274077" y="43738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1094857" y="1967684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59" y="3235968"/>
            <a:ext cx="1827826" cy="100816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306" y="4266675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18789" y="2206000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sp>
        <p:nvSpPr>
          <p:cNvPr id="37" name="Oval 36"/>
          <p:cNvSpPr/>
          <p:nvPr/>
        </p:nvSpPr>
        <p:spPr>
          <a:xfrm flipV="1">
            <a:off x="777357" y="2563404"/>
            <a:ext cx="317500" cy="33163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完成度（自己評価）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顔認識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認識精度が悪い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ライブラリが日本人の認識には向かない</a:t>
            </a:r>
            <a:endParaRPr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ja-JP" altLang="en-US" dirty="0" smtClean="0"/>
              <a:t>によるセンサ類の制御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問題なし</a:t>
            </a:r>
            <a:endParaRPr lang="en-US" altLang="ja-JP" dirty="0" smtClean="0"/>
          </a:p>
          <a:p>
            <a:r>
              <a:rPr lang="ja-JP" altLang="en-US" dirty="0" smtClean="0"/>
              <a:t>画像の送受信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問題なし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93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8185150" cy="4351338"/>
          </a:xfrm>
        </p:spPr>
        <p:txBody>
          <a:bodyPr/>
          <a:lstStyle/>
          <a:p>
            <a:r>
              <a:rPr lang="ja-JP" altLang="en-US" dirty="0" smtClean="0"/>
              <a:t>顔認証式防犯システム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顔認証の精度（せめてアジア人も区別できるように）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基盤が丸出し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力の強いモータで鍵を開ける？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認証に時間がかかりすぎる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Internal key unlocking system by Face recognition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5" y="1803590"/>
            <a:ext cx="8515350" cy="463503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 System </a:t>
            </a:r>
            <a:r>
              <a:rPr lang="en-US" altLang="ja-JP" dirty="0"/>
              <a:t>function</a:t>
            </a:r>
          </a:p>
          <a:p>
            <a:pPr lvl="1"/>
            <a:r>
              <a:rPr lang="en-US" altLang="ja-JP" dirty="0" smtClean="0"/>
              <a:t>judge </a:t>
            </a:r>
            <a:r>
              <a:rPr lang="en-US" altLang="ja-JP" dirty="0"/>
              <a:t>whether visitor was </a:t>
            </a:r>
            <a:r>
              <a:rPr lang="en-US" altLang="ja-JP" dirty="0" smtClean="0"/>
              <a:t>registered by face </a:t>
            </a:r>
            <a:r>
              <a:rPr lang="en-US" altLang="ja-JP" dirty="0" err="1" smtClean="0"/>
              <a:t>recognision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ー</a:t>
            </a:r>
            <a:r>
              <a:rPr lang="en-US" altLang="ja-JP" sz="2000" dirty="0" smtClean="0"/>
              <a:t>Not registered 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 raise a buzzer &amp; send e-mail with photo </a:t>
            </a:r>
          </a:p>
          <a:p>
            <a:pPr lvl="1"/>
            <a:endParaRPr lang="en-US" altLang="ja-JP" dirty="0" smtClean="0"/>
          </a:p>
          <a:p>
            <a:pPr>
              <a:buFont typeface="Wingdings" charset="2"/>
              <a:buChar char="Ø"/>
            </a:pPr>
            <a:r>
              <a:rPr lang="en-US" altLang="ja-JP" dirty="0" smtClean="0"/>
              <a:t> equipment used</a:t>
            </a:r>
          </a:p>
          <a:p>
            <a:pPr lvl="1"/>
            <a:r>
              <a:rPr lang="en-US" altLang="ja-JP" dirty="0" err="1" smtClean="0"/>
              <a:t>RaspberryPi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Motion sensor</a:t>
            </a:r>
          </a:p>
          <a:p>
            <a:pPr lvl="1"/>
            <a:r>
              <a:rPr kumimoji="1" lang="en-US" altLang="ja-JP" dirty="0" smtClean="0"/>
              <a:t>Buzzer</a:t>
            </a:r>
          </a:p>
          <a:p>
            <a:pPr lvl="1"/>
            <a:r>
              <a:rPr kumimoji="1" lang="en-US" altLang="ja-JP" dirty="0" smtClean="0"/>
              <a:t>LED light</a:t>
            </a:r>
          </a:p>
          <a:p>
            <a:pPr lvl="1"/>
            <a:r>
              <a:rPr kumimoji="1" lang="en-US" altLang="ja-JP" dirty="0"/>
              <a:t>Web camera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Logicool</a:t>
            </a:r>
            <a:r>
              <a:rPr kumimoji="1" lang="en-US" altLang="ja-JP" dirty="0"/>
              <a:t> HD Pro Webcam C920r</a:t>
            </a:r>
            <a:r>
              <a:rPr kumimoji="1" lang="ja-JP" altLang="en-US" dirty="0" smtClean="0"/>
              <a:t>）</a:t>
            </a:r>
            <a:endParaRPr kumimoji="1" lang="en-US" altLang="ja-JP" dirty="0"/>
          </a:p>
        </p:txBody>
      </p:sp>
      <p:sp>
        <p:nvSpPr>
          <p:cNvPr id="4" name="右中かっこ 3"/>
          <p:cNvSpPr/>
          <p:nvPr/>
        </p:nvSpPr>
        <p:spPr>
          <a:xfrm>
            <a:off x="2946400" y="4025899"/>
            <a:ext cx="431800" cy="139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7900" y="4493567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(Starter kit)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7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48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117" y="1756617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/>
              <a:t>断念</a:t>
            </a:r>
            <a:endParaRPr lang="en-US" sz="2800" b="1" dirty="0"/>
          </a:p>
        </p:txBody>
      </p:sp>
      <p:sp>
        <p:nvSpPr>
          <p:cNvPr id="26" name="Right Arrow 25"/>
          <p:cNvSpPr/>
          <p:nvPr/>
        </p:nvSpPr>
        <p:spPr>
          <a:xfrm rot="1186514">
            <a:off x="1872120" y="1990856"/>
            <a:ext cx="813369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20949">
            <a:off x="1239344" y="2861994"/>
            <a:ext cx="1548163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9653" y="6231249"/>
            <a:ext cx="598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サーボモータでは鍵を回せない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recognize 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927225"/>
            <a:ext cx="8274050" cy="4351338"/>
          </a:xfrm>
        </p:spPr>
        <p:txBody>
          <a:bodyPr/>
          <a:lstStyle/>
          <a:p>
            <a:r>
              <a:rPr lang="en-US" altLang="ja-JP" dirty="0" smtClean="0"/>
              <a:t>Library   </a:t>
            </a:r>
            <a:r>
              <a:rPr lang="ja-JP" altLang="en-US" dirty="0" smtClean="0"/>
              <a:t>：</a:t>
            </a:r>
            <a:r>
              <a:rPr lang="en-US" altLang="ja-JP" dirty="0" smtClean="0">
                <a:hlinkClick r:id="rId2"/>
              </a:rPr>
              <a:t>Face_recognition</a:t>
            </a:r>
            <a:endParaRPr lang="en-US" altLang="ja-JP" dirty="0" smtClean="0"/>
          </a:p>
          <a:p>
            <a:r>
              <a:rPr lang="en-US" altLang="ja-JP" dirty="0" smtClean="0"/>
              <a:t>Environment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on remote PC </a:t>
            </a:r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too late on Raspberry Pi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64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judge that the visitor is not registered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 smtClean="0"/>
              <a:t>→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raise a buzzer &amp; send e-mail with photo </a:t>
            </a:r>
          </a:p>
          <a:p>
            <a:endParaRPr lang="en-US" altLang="ja-JP" dirty="0"/>
          </a:p>
          <a:p>
            <a:r>
              <a:rPr lang="en-US" altLang="ja-JP" dirty="0" smtClean="0"/>
              <a:t>Send e-mail</a:t>
            </a:r>
            <a:r>
              <a:rPr lang="en-US" altLang="ja-JP" dirty="0"/>
              <a:t> </a:t>
            </a:r>
            <a:r>
              <a:rPr lang="en-US" altLang="ja-JP" dirty="0" smtClean="0"/>
              <a:t>to registered address</a:t>
            </a:r>
          </a:p>
          <a:p>
            <a:r>
              <a:rPr lang="en-US" altLang="ja-JP" dirty="0" smtClean="0"/>
              <a:t>Attach the photo (used in face recognition)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34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6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87" name="Elbow Connector 86"/>
          <p:cNvCxnSpPr>
            <a:endCxn id="24" idx="0"/>
          </p:cNvCxnSpPr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37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cxnSp>
        <p:nvCxnSpPr>
          <p:cNvPr id="30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287819" y="654953"/>
            <a:ext cx="3359207" cy="1387926"/>
          </a:xfrm>
          <a:prstGeom prst="wedgeRoundRectCallout">
            <a:avLst>
              <a:gd name="adj1" fmla="val 47641"/>
              <a:gd name="adj2" fmla="val 152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2126" y="493205"/>
            <a:ext cx="3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</a:t>
            </a:r>
          </a:p>
          <a:p>
            <a:r>
              <a:rPr lang="en-US" sz="2400" b="1" dirty="0" smtClean="0"/>
              <a:t> take </a:t>
            </a:r>
            <a:r>
              <a:rPr lang="en-US" sz="2400" b="1" dirty="0"/>
              <a:t>the "face shot" when sensor react to the </a:t>
            </a:r>
            <a:r>
              <a:rPr lang="en-US" sz="2400" b="1" dirty="0" smtClean="0"/>
              <a:t>visitor.</a:t>
            </a:r>
            <a:endParaRPr lang="en-US" sz="2400" b="1" dirty="0"/>
          </a:p>
        </p:txBody>
      </p:sp>
      <p:cxnSp>
        <p:nvCxnSpPr>
          <p:cNvPr id="35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6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server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61893" y="5213631"/>
            <a:ext cx="3949685" cy="1497172"/>
          </a:xfrm>
          <a:prstGeom prst="wedgeRoundRectCallout">
            <a:avLst>
              <a:gd name="adj1" fmla="val -35163"/>
              <a:gd name="adj2" fmla="val -974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776282"/>
            <a:ext cx="3359207" cy="1011834"/>
          </a:xfrm>
          <a:prstGeom prst="wedgeRoundRectCallout">
            <a:avLst>
              <a:gd name="adj1" fmla="val -35089"/>
              <a:gd name="adj2" fmla="val 91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654" y="1471068"/>
            <a:ext cx="3691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</a:t>
            </a:r>
          </a:p>
          <a:p>
            <a:r>
              <a:rPr lang="en-US" sz="2400" b="1" dirty="0" smtClean="0"/>
              <a:t> Recognize face &amp; judge</a:t>
            </a:r>
          </a:p>
          <a:p>
            <a:r>
              <a:rPr lang="en-US" sz="2400" b="1" dirty="0" smtClean="0"/>
              <a:t> Reply the result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3764" y="5132964"/>
            <a:ext cx="378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 If not registrant,</a:t>
            </a:r>
          </a:p>
          <a:p>
            <a:r>
              <a:rPr lang="en-US" sz="2400" b="1" dirty="0" smtClean="0"/>
              <a:t>send </a:t>
            </a:r>
            <a:r>
              <a:rPr lang="en-US" sz="2400" b="1" dirty="0"/>
              <a:t>e-mail with photo </a:t>
            </a:r>
            <a:endParaRPr lang="en-US" sz="2400" b="1" dirty="0" smtClean="0"/>
          </a:p>
          <a:p>
            <a:r>
              <a:rPr lang="en-US" sz="2400" b="1" dirty="0" smtClean="0"/>
              <a:t>to </a:t>
            </a:r>
            <a:r>
              <a:rPr lang="en-US" sz="2400" b="1" dirty="0"/>
              <a:t>registered address</a:t>
            </a:r>
          </a:p>
        </p:txBody>
      </p:sp>
      <p:sp>
        <p:nvSpPr>
          <p:cNvPr id="38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6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332</Words>
  <Application>Microsoft Macintosh PowerPoint</Application>
  <PresentationFormat>On-screen Show (4:3)</PresentationFormat>
  <Paragraphs>140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Wingdings</vt:lpstr>
      <vt:lpstr>游ゴシック</vt:lpstr>
      <vt:lpstr>游ゴシック Light</vt:lpstr>
      <vt:lpstr>Arial</vt:lpstr>
      <vt:lpstr>Office Theme</vt:lpstr>
      <vt:lpstr>ASE3 成果報告</vt:lpstr>
      <vt:lpstr>Internal key unlocking system by Face recognition</vt:lpstr>
      <vt:lpstr>初期案</vt:lpstr>
      <vt:lpstr>初期案</vt:lpstr>
      <vt:lpstr>How to recognize face?</vt:lpstr>
      <vt:lpstr>Send e-mail</vt:lpstr>
      <vt:lpstr>System Overview</vt:lpstr>
      <vt:lpstr>System Overview</vt:lpstr>
      <vt:lpstr>System Overview</vt:lpstr>
      <vt:lpstr>System Overview</vt:lpstr>
      <vt:lpstr>進捗</vt:lpstr>
      <vt:lpstr>進捗</vt:lpstr>
      <vt:lpstr>PowerPoint Presentation</vt:lpstr>
      <vt:lpstr>PowerPoint Presentation</vt:lpstr>
      <vt:lpstr>PowerPoint Presentation</vt:lpstr>
      <vt:lpstr>完成度（自己評価）</vt:lpstr>
      <vt:lpstr>まとめ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ASE3 中間報告</dc:title>
  <dc:creator>takafumi kataoka</dc:creator>
  <cp:lastModifiedBy>稿如 松元</cp:lastModifiedBy>
  <cp:revision>57</cp:revision>
  <dcterms:created xsi:type="dcterms:W3CDTF">2017-09-21T04:26:12Z</dcterms:created>
  <dcterms:modified xsi:type="dcterms:W3CDTF">2017-09-25T12:13:42Z</dcterms:modified>
</cp:coreProperties>
</file>