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66" r:id="rId5"/>
    <p:sldId id="265" r:id="rId6"/>
    <p:sldId id="264" r:id="rId7"/>
    <p:sldId id="263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/>
    <p:restoredTop sz="94648"/>
  </p:normalViewPr>
  <p:slideViewPr>
    <p:cSldViewPr snapToGrid="0" snapToObjects="1">
      <p:cViewPr>
        <p:scale>
          <a:sx n="102" d="100"/>
          <a:sy n="102" d="100"/>
        </p:scale>
        <p:origin x="4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A279-41F1-854D-A40A-3D92D4C75A06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3B02-4E32-B84B-910D-7FA3F4AE6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A279-41F1-854D-A40A-3D92D4C75A06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3B02-4E32-B84B-910D-7FA3F4AE6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A279-41F1-854D-A40A-3D92D4C75A06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3B02-4E32-B84B-910D-7FA3F4AE6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A279-41F1-854D-A40A-3D92D4C75A06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3B02-4E32-B84B-910D-7FA3F4AE6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A279-41F1-854D-A40A-3D92D4C75A06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3B02-4E32-B84B-910D-7FA3F4AE6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A279-41F1-854D-A40A-3D92D4C75A06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3B02-4E32-B84B-910D-7FA3F4AE6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A279-41F1-854D-A40A-3D92D4C75A06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3B02-4E32-B84B-910D-7FA3F4AE6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A279-41F1-854D-A40A-3D92D4C75A06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3B02-4E32-B84B-910D-7FA3F4AE6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A279-41F1-854D-A40A-3D92D4C75A06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3B02-4E32-B84B-910D-7FA3F4AE6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A279-41F1-854D-A40A-3D92D4C75A06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3B02-4E32-B84B-910D-7FA3F4AE6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A279-41F1-854D-A40A-3D92D4C75A06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3B02-4E32-B84B-910D-7FA3F4AE6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2A279-41F1-854D-A40A-3D92D4C75A06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43B02-4E32-B84B-910D-7FA3F4AE6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29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ASE3</a:t>
            </a:r>
            <a:br>
              <a:rPr kumimoji="1" lang="en-US" altLang="ja-JP" dirty="0" smtClean="0"/>
            </a:br>
            <a:r>
              <a:rPr lang="ja-JP" altLang="en-US" dirty="0"/>
              <a:t>制作予定システム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粕谷，片岡，小松，松元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05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/>
              <a:t>Internal key unlocking system by Face recognition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System function</a:t>
            </a:r>
          </a:p>
          <a:p>
            <a:pPr lvl="1"/>
            <a:r>
              <a:rPr lang="ja-JP" altLang="en-US" dirty="0" smtClean="0"/>
              <a:t>顔認証によって事前に登録した人かどうか判定する</a:t>
            </a:r>
            <a:endParaRPr lang="en-US" altLang="ja-JP" dirty="0" smtClean="0"/>
          </a:p>
          <a:p>
            <a:pPr lvl="2"/>
            <a:r>
              <a:rPr lang="ja-JP" altLang="en-US" sz="2400" dirty="0" smtClean="0"/>
              <a:t>登録済みなら内鍵を解錠する</a:t>
            </a:r>
            <a:endParaRPr lang="en-US" altLang="ja-JP" sz="2400" dirty="0" smtClean="0"/>
          </a:p>
          <a:p>
            <a:pPr lvl="2"/>
            <a:r>
              <a:rPr lang="ja-JP" altLang="en-US" sz="2400" dirty="0" smtClean="0"/>
              <a:t>登録済みでないならブザーを鳴らし写真を撮る</a:t>
            </a:r>
            <a:endParaRPr lang="en-US" altLang="ja-JP" sz="2400" dirty="0" smtClean="0"/>
          </a:p>
          <a:p>
            <a:pPr lvl="1"/>
            <a:endParaRPr lang="en-US" altLang="ja-JP" dirty="0" smtClean="0"/>
          </a:p>
          <a:p>
            <a:r>
              <a:rPr lang="en-US" altLang="ja-JP" dirty="0"/>
              <a:t>equipment </a:t>
            </a:r>
            <a:r>
              <a:rPr lang="en-US" altLang="ja-JP" dirty="0" smtClean="0"/>
              <a:t>used</a:t>
            </a:r>
          </a:p>
          <a:p>
            <a:pPr lvl="1"/>
            <a:r>
              <a:rPr lang="en-US" altLang="ja-JP" smtClean="0"/>
              <a:t>RaspberryPi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ウェブカメラ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Web camera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人感センサ（</a:t>
            </a:r>
            <a:r>
              <a:rPr lang="en-US" altLang="ja-JP" dirty="0" smtClean="0"/>
              <a:t>Motion sensor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サーボモータ（</a:t>
            </a:r>
            <a:r>
              <a:rPr lang="en-US" altLang="ja-JP" dirty="0" smtClean="0"/>
              <a:t>Servo motor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ブザー（</a:t>
            </a:r>
            <a:r>
              <a:rPr kumimoji="1" lang="en-US" altLang="ja-JP" dirty="0" smtClean="0"/>
              <a:t>Buzzer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9359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System image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010992" y="2124091"/>
            <a:ext cx="1238853" cy="405696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5265365" y="1232951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/>
          <p:cNvSpPr/>
          <p:nvPr/>
        </p:nvSpPr>
        <p:spPr>
          <a:xfrm rot="5400000">
            <a:off x="3661552" y="2146457"/>
            <a:ext cx="639811" cy="13262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2400" b="1" dirty="0" err="1" smtClean="0"/>
              <a:t>Camara</a:t>
            </a:r>
            <a:endParaRPr kumimoji="1" lang="ja-JP" altLang="en-US" sz="2400" b="1" dirty="0"/>
          </a:p>
        </p:txBody>
      </p:sp>
      <p:cxnSp>
        <p:nvCxnSpPr>
          <p:cNvPr id="13" name="直線コネクタ 12"/>
          <p:cNvCxnSpPr/>
          <p:nvPr/>
        </p:nvCxnSpPr>
        <p:spPr>
          <a:xfrm flipH="1">
            <a:off x="4872625" y="1678163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954670" y="1624616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721707" y="916973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6"/>
                </a:solidFill>
              </a:rPr>
              <a:t>Motion sensor</a:t>
            </a:r>
            <a:endParaRPr kumimoji="1" lang="ja-JP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25" name="L 字 24"/>
          <p:cNvSpPr/>
          <p:nvPr/>
        </p:nvSpPr>
        <p:spPr>
          <a:xfrm>
            <a:off x="2058993" y="3547969"/>
            <a:ext cx="914400" cy="812695"/>
          </a:xfrm>
          <a:prstGeom prst="corner">
            <a:avLst>
              <a:gd name="adj1" fmla="val 30822"/>
              <a:gd name="adj2" fmla="val 226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345" y="4286115"/>
            <a:ext cx="19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I</a:t>
            </a:r>
            <a:r>
              <a:rPr lang="en-US" altLang="ja-JP" sz="2800" b="1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nternal key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907716" y="2227134"/>
            <a:ext cx="1088240" cy="5240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Motor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8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System image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010992" y="2124091"/>
            <a:ext cx="1238853" cy="405696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5265365" y="1232951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/>
          <p:cNvSpPr/>
          <p:nvPr/>
        </p:nvSpPr>
        <p:spPr>
          <a:xfrm rot="5400000">
            <a:off x="3661552" y="2146457"/>
            <a:ext cx="639811" cy="13262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2400" b="1" dirty="0" err="1" smtClean="0"/>
              <a:t>Camara</a:t>
            </a:r>
            <a:endParaRPr kumimoji="1" lang="ja-JP" altLang="en-US" sz="2400" b="1" dirty="0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5004602" y="2311807"/>
            <a:ext cx="1434211" cy="3618731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4872625" y="1678163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954670" y="1624616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721707" y="916973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6"/>
                </a:solidFill>
              </a:rPr>
              <a:t>Motion sensor</a:t>
            </a:r>
            <a:endParaRPr kumimoji="1" lang="ja-JP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25" name="L 字 24"/>
          <p:cNvSpPr/>
          <p:nvPr/>
        </p:nvSpPr>
        <p:spPr>
          <a:xfrm>
            <a:off x="2058993" y="3547969"/>
            <a:ext cx="914400" cy="812695"/>
          </a:xfrm>
          <a:prstGeom prst="corner">
            <a:avLst>
              <a:gd name="adj1" fmla="val 30822"/>
              <a:gd name="adj2" fmla="val 226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345" y="4286115"/>
            <a:ext cx="19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I</a:t>
            </a:r>
            <a:r>
              <a:rPr lang="en-US" altLang="ja-JP" sz="2800" b="1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nternal key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907716" y="2227134"/>
            <a:ext cx="1088240" cy="5240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Motor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4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System image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010992" y="2124091"/>
            <a:ext cx="1238853" cy="405696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5265365" y="1232951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/>
          <p:cNvSpPr/>
          <p:nvPr/>
        </p:nvSpPr>
        <p:spPr>
          <a:xfrm rot="5400000">
            <a:off x="3661552" y="2146457"/>
            <a:ext cx="639811" cy="13262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2400" b="1" dirty="0" err="1" smtClean="0"/>
              <a:t>Camara</a:t>
            </a:r>
            <a:endParaRPr kumimoji="1" lang="ja-JP" altLang="en-US" sz="2400" b="1" dirty="0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5004602" y="2311807"/>
            <a:ext cx="1434211" cy="3618731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4872625" y="1678163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954670" y="1624616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4715691" y="2032488"/>
            <a:ext cx="1938567" cy="434406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4676954" y="3106708"/>
            <a:ext cx="2224887" cy="60867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721707" y="916973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6"/>
                </a:solidFill>
              </a:rPr>
              <a:t>Motion sensor</a:t>
            </a:r>
            <a:endParaRPr kumimoji="1" lang="ja-JP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25" name="L 字 24"/>
          <p:cNvSpPr/>
          <p:nvPr/>
        </p:nvSpPr>
        <p:spPr>
          <a:xfrm>
            <a:off x="2058993" y="3547969"/>
            <a:ext cx="914400" cy="812695"/>
          </a:xfrm>
          <a:prstGeom prst="corner">
            <a:avLst>
              <a:gd name="adj1" fmla="val 30822"/>
              <a:gd name="adj2" fmla="val 226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345" y="4286115"/>
            <a:ext cx="19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I</a:t>
            </a:r>
            <a:r>
              <a:rPr lang="en-US" altLang="ja-JP" sz="2800" b="1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nternal key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907716" y="2227134"/>
            <a:ext cx="1088240" cy="5240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Motor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4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System image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010992" y="2124091"/>
            <a:ext cx="1238853" cy="405696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5265365" y="1232951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/>
          <p:cNvSpPr/>
          <p:nvPr/>
        </p:nvSpPr>
        <p:spPr>
          <a:xfrm rot="5400000">
            <a:off x="3661552" y="2146457"/>
            <a:ext cx="639811" cy="13262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2400" b="1" dirty="0" err="1" smtClean="0"/>
              <a:t>Camara</a:t>
            </a:r>
            <a:endParaRPr kumimoji="1" lang="ja-JP" altLang="en-US" sz="2400" b="1" dirty="0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5004602" y="2311807"/>
            <a:ext cx="1434211" cy="3618731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4872625" y="1678163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954670" y="1624616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4715691" y="2032488"/>
            <a:ext cx="1938567" cy="434406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4676954" y="3106708"/>
            <a:ext cx="2224887" cy="60867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721707" y="916973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6"/>
                </a:solidFill>
              </a:rPr>
              <a:t>Motion sensor</a:t>
            </a:r>
            <a:endParaRPr kumimoji="1" lang="ja-JP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25" name="L 字 24"/>
          <p:cNvSpPr/>
          <p:nvPr/>
        </p:nvSpPr>
        <p:spPr>
          <a:xfrm flipV="1">
            <a:off x="2058993" y="4360665"/>
            <a:ext cx="914400" cy="862687"/>
          </a:xfrm>
          <a:prstGeom prst="corner">
            <a:avLst>
              <a:gd name="adj1" fmla="val 30822"/>
              <a:gd name="adj2" fmla="val 226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345" y="4286115"/>
            <a:ext cx="19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I</a:t>
            </a:r>
            <a:r>
              <a:rPr lang="en-US" altLang="ja-JP" sz="2800" b="1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nternal key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907716" y="2227134"/>
            <a:ext cx="1088240" cy="5240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Motor</a:t>
            </a:r>
            <a:endParaRPr kumimoji="1" lang="ja-JP" altLang="en-US" dirty="0"/>
          </a:p>
        </p:txBody>
      </p:sp>
      <p:sp>
        <p:nvSpPr>
          <p:cNvPr id="28" name="下矢印 27"/>
          <p:cNvSpPr/>
          <p:nvPr/>
        </p:nvSpPr>
        <p:spPr>
          <a:xfrm>
            <a:off x="2423689" y="2901800"/>
            <a:ext cx="314668" cy="12067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20648" y="3181119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Unlock !!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33999" y="1552903"/>
            <a:ext cx="2593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Case : registered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21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System image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010992" y="2124091"/>
            <a:ext cx="1238853" cy="405696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Door</a:t>
            </a:r>
            <a:r>
              <a:rPr lang="ja-JP" altLang="en-US" sz="3200" b="1" dirty="0" smtClean="0"/>
              <a:t>　</a:t>
            </a:r>
            <a:endParaRPr kumimoji="1" lang="ja-JP" altLang="en-US" sz="3200" b="1" dirty="0"/>
          </a:p>
        </p:txBody>
      </p:sp>
      <p:sp>
        <p:nvSpPr>
          <p:cNvPr id="6" name="弦 5"/>
          <p:cNvSpPr/>
          <p:nvPr/>
        </p:nvSpPr>
        <p:spPr>
          <a:xfrm rot="17570032">
            <a:off x="5265365" y="1232951"/>
            <a:ext cx="692331" cy="692331"/>
          </a:xfrm>
          <a:prstGeom prst="chord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/>
          <p:cNvSpPr/>
          <p:nvPr/>
        </p:nvSpPr>
        <p:spPr>
          <a:xfrm rot="5400000">
            <a:off x="3661552" y="2146457"/>
            <a:ext cx="639811" cy="13262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ja-JP" sz="2400" b="1" dirty="0"/>
              <a:t>C</a:t>
            </a:r>
            <a:r>
              <a:rPr kumimoji="1" lang="en-US" altLang="ja-JP" sz="2400" b="1" dirty="0" smtClean="0"/>
              <a:t>amera</a:t>
            </a:r>
            <a:endParaRPr kumimoji="1" lang="ja-JP" altLang="en-US" sz="2400" b="1" dirty="0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5004602" y="2311807"/>
            <a:ext cx="1434211" cy="3618731"/>
            <a:chOff x="6075895" y="2755629"/>
            <a:chExt cx="1434211" cy="3618731"/>
          </a:xfrm>
        </p:grpSpPr>
        <p:sp>
          <p:nvSpPr>
            <p:cNvPr id="10" name="台形 9"/>
            <p:cNvSpPr/>
            <p:nvPr/>
          </p:nvSpPr>
          <p:spPr>
            <a:xfrm>
              <a:off x="6075895" y="3624941"/>
              <a:ext cx="1434211" cy="274941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270171" y="2755629"/>
              <a:ext cx="1045661" cy="104566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/>
          <p:nvPr/>
        </p:nvCxnSpPr>
        <p:spPr>
          <a:xfrm flipH="1">
            <a:off x="4872625" y="1678163"/>
            <a:ext cx="391704" cy="175790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954670" y="1624616"/>
            <a:ext cx="674536" cy="1923354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4715691" y="2032488"/>
            <a:ext cx="1938567" cy="434406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4676954" y="3106708"/>
            <a:ext cx="2224887" cy="608678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721707" y="916973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6"/>
                </a:solidFill>
              </a:rPr>
              <a:t>Motion sensor</a:t>
            </a:r>
            <a:endParaRPr kumimoji="1" lang="ja-JP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25" name="L 字 24"/>
          <p:cNvSpPr/>
          <p:nvPr/>
        </p:nvSpPr>
        <p:spPr>
          <a:xfrm>
            <a:off x="2071540" y="3436067"/>
            <a:ext cx="914400" cy="914400"/>
          </a:xfrm>
          <a:prstGeom prst="corner">
            <a:avLst>
              <a:gd name="adj1" fmla="val 30822"/>
              <a:gd name="adj2" fmla="val 226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33999" y="1552903"/>
            <a:ext cx="3173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Case : not registered</a:t>
            </a:r>
            <a:endParaRPr kumimoji="1" lang="ja-JP" altLang="en-US" sz="2800" dirty="0"/>
          </a:p>
        </p:txBody>
      </p:sp>
      <p:sp>
        <p:nvSpPr>
          <p:cNvPr id="3" name="円/楕円 2"/>
          <p:cNvSpPr/>
          <p:nvPr/>
        </p:nvSpPr>
        <p:spPr>
          <a:xfrm>
            <a:off x="2945033" y="3177412"/>
            <a:ext cx="1347254" cy="712148"/>
          </a:xfrm>
          <a:prstGeom prst="ellipse">
            <a:avLst/>
          </a:prstGeom>
          <a:solidFill>
            <a:srgbClr val="9A4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lang="en-US" altLang="ja-JP" sz="2000" b="1" dirty="0" smtClean="0"/>
              <a:t>uzzer</a:t>
            </a:r>
            <a:endParaRPr kumimoji="1" lang="ja-JP" altLang="en-US" sz="2000" b="1" dirty="0"/>
          </a:p>
        </p:txBody>
      </p:sp>
      <p:sp>
        <p:nvSpPr>
          <p:cNvPr id="5" name="稲妻 4"/>
          <p:cNvSpPr/>
          <p:nvPr/>
        </p:nvSpPr>
        <p:spPr>
          <a:xfrm rot="656735" flipH="1">
            <a:off x="4418920" y="2970623"/>
            <a:ext cx="1387888" cy="635081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稲妻 20"/>
          <p:cNvSpPr/>
          <p:nvPr/>
        </p:nvSpPr>
        <p:spPr>
          <a:xfrm rot="20538839" flipH="1" flipV="1">
            <a:off x="4450160" y="3397745"/>
            <a:ext cx="1387888" cy="754920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193202" y="3822426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R</a:t>
            </a:r>
            <a:r>
              <a:rPr lang="en-US" altLang="ja-JP" sz="2800" b="1" dirty="0" smtClean="0"/>
              <a:t>ing!!</a:t>
            </a:r>
            <a:endParaRPr kumimoji="1" lang="ja-JP" altLang="en-US" sz="28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2345" y="4286115"/>
            <a:ext cx="19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I</a:t>
            </a:r>
            <a:r>
              <a:rPr lang="en-US" altLang="ja-JP" sz="2800" b="1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nternal key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907716" y="2227134"/>
            <a:ext cx="1088240" cy="5240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Motor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21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126</Words>
  <Application>Microsoft Macintosh PowerPoint</Application>
  <PresentationFormat>画面に合わせる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游ゴシック</vt:lpstr>
      <vt:lpstr>游ゴシック Light</vt:lpstr>
      <vt:lpstr>Arial</vt:lpstr>
      <vt:lpstr>ホワイト</vt:lpstr>
      <vt:lpstr>ASE3 制作予定システム</vt:lpstr>
      <vt:lpstr>Internal key unlocking system by Face recognition</vt:lpstr>
      <vt:lpstr>System image</vt:lpstr>
      <vt:lpstr>System image</vt:lpstr>
      <vt:lpstr>System image</vt:lpstr>
      <vt:lpstr>System image</vt:lpstr>
      <vt:lpstr>System image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circle-ase2017</dc:title>
  <dc:creator>稿如 松元</dc:creator>
  <cp:lastModifiedBy>稿如 松元</cp:lastModifiedBy>
  <cp:revision>8</cp:revision>
  <dcterms:created xsi:type="dcterms:W3CDTF">2017-09-15T02:23:28Z</dcterms:created>
  <dcterms:modified xsi:type="dcterms:W3CDTF">2017-09-15T04:32:24Z</dcterms:modified>
</cp:coreProperties>
</file>