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69" r:id="rId6"/>
    <p:sldId id="27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8"/>
    <p:restoredTop sz="94674"/>
  </p:normalViewPr>
  <p:slideViewPr>
    <p:cSldViewPr snapToGrid="0" snapToObjects="1">
      <p:cViewPr>
        <p:scale>
          <a:sx n="72" d="100"/>
          <a:sy n="72" d="100"/>
        </p:scale>
        <p:origin x="10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4D9F-9E77-BF43-A637-B08E9CD6A6D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C018-13BF-5040-AB63-075B4F8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1830-13C0-9C4B-9C79-55EE80B7724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7111-1C24-4C43-B617-79ECA406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ASE3 </a:t>
            </a:r>
            <a:r>
              <a:rPr lang="ja-JP" altLang="en-US" dirty="0" smtClean="0"/>
              <a:t>中間報告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粕谷，片岡，小松，松元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27115" y="5606138"/>
            <a:ext cx="3359207" cy="1011834"/>
          </a:xfrm>
          <a:prstGeom prst="wedgeRoundRectCallout">
            <a:avLst>
              <a:gd name="adj1" fmla="val 90340"/>
              <a:gd name="adj2" fmla="val -3054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1863" y="5710216"/>
            <a:ext cx="236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認証成功なら青の</a:t>
            </a:r>
            <a:r>
              <a:rPr lang="en-US" altLang="ja-JP" sz="2400" b="1" dirty="0" smtClean="0"/>
              <a:t>LED</a:t>
            </a:r>
            <a:r>
              <a:rPr lang="ja-JP" altLang="en-US" sz="2400" b="1" dirty="0" smtClean="0"/>
              <a:t>点灯</a:t>
            </a:r>
            <a:endParaRPr lang="en-US" sz="2400" b="1" dirty="0"/>
          </a:p>
        </p:txBody>
      </p:sp>
      <p:sp>
        <p:nvSpPr>
          <p:cNvPr id="7" name="Right Triangle 6"/>
          <p:cNvSpPr/>
          <p:nvPr/>
        </p:nvSpPr>
        <p:spPr>
          <a:xfrm rot="1489292">
            <a:off x="3808687" y="2592424"/>
            <a:ext cx="2051337" cy="410387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543497"/>
            <a:ext cx="3463238" cy="1244619"/>
          </a:xfrm>
          <a:prstGeom prst="wedgeRoundRectCallout">
            <a:avLst>
              <a:gd name="adj1" fmla="val 85761"/>
              <a:gd name="adj2" fmla="val -624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93081" y="1549274"/>
            <a:ext cx="274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認証失敗なら赤の</a:t>
            </a:r>
            <a:r>
              <a:rPr lang="en-US" altLang="ja-JP" sz="2400" b="1" dirty="0" smtClean="0"/>
              <a:t>LED</a:t>
            </a:r>
            <a:r>
              <a:rPr lang="ja-JP" altLang="en-US" sz="2400" b="1" dirty="0" smtClean="0"/>
              <a:t>点灯</a:t>
            </a:r>
            <a:r>
              <a:rPr lang="en-US" altLang="ja-JP" sz="2400" b="1" dirty="0" smtClean="0"/>
              <a:t>&amp;</a:t>
            </a:r>
            <a:r>
              <a:rPr lang="ja-JP" altLang="en-US" sz="2400" b="1" dirty="0" smtClean="0"/>
              <a:t>ブザーを鳴らす</a:t>
            </a:r>
            <a:endParaRPr lang="en-US" sz="2400" b="1" dirty="0"/>
          </a:p>
        </p:txBody>
      </p:sp>
      <p:sp>
        <p:nvSpPr>
          <p:cNvPr id="30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58607" y="479071"/>
            <a:ext cx="6785394" cy="617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51831" y="740680"/>
            <a:ext cx="1380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実装済み</a:t>
            </a:r>
            <a:endParaRPr lang="en-US" sz="4000" dirty="0"/>
          </a:p>
        </p:txBody>
      </p:sp>
      <p:sp>
        <p:nvSpPr>
          <p:cNvPr id="35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346" y="2765697"/>
            <a:ext cx="4324054" cy="27744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919" y="5679997"/>
            <a:ext cx="179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未実装</a:t>
            </a:r>
            <a:endParaRPr lang="en-US" sz="4000" dirty="0"/>
          </a:p>
        </p:txBody>
      </p:sp>
      <p:sp>
        <p:nvSpPr>
          <p:cNvPr id="33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未実装の部分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顔認証のライブラリとの</a:t>
            </a:r>
            <a:r>
              <a:rPr lang="ja-JP" altLang="en-US" dirty="0" smtClean="0"/>
              <a:t>連携</a:t>
            </a:r>
            <a:endParaRPr lang="en-US" altLang="ja-JP" dirty="0"/>
          </a:p>
          <a:p>
            <a:pPr lvl="1"/>
            <a:r>
              <a:rPr lang="ja-JP" altLang="en-US" dirty="0" smtClean="0"/>
              <a:t>顔認証ライブラリ</a:t>
            </a:r>
            <a:r>
              <a:rPr lang="en-US" altLang="ja-JP" dirty="0" smtClean="0"/>
              <a:t> face recognition</a:t>
            </a:r>
            <a:r>
              <a:rPr lang="ja-JP" altLang="en-US" dirty="0" smtClean="0"/>
              <a:t>を動かせることは確認した</a:t>
            </a:r>
            <a:endParaRPr lang="en-US" altLang="ja-JP" dirty="0"/>
          </a:p>
          <a:p>
            <a:r>
              <a:rPr lang="ja-JP" altLang="en-US" dirty="0"/>
              <a:t>メール送信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顔認証解錠システム</a:t>
            </a:r>
            <a:r>
              <a:rPr lang="en-US" altLang="ja-JP" dirty="0" smtClean="0"/>
              <a:t> -&gt; </a:t>
            </a:r>
            <a:r>
              <a:rPr lang="ja-JP" altLang="en-US" dirty="0" smtClean="0"/>
              <a:t>顔認証防犯システム</a:t>
            </a:r>
            <a:endParaRPr lang="en-US" altLang="ja-JP" dirty="0" smtClean="0"/>
          </a:p>
          <a:p>
            <a:r>
              <a:rPr lang="en-US" dirty="0" smtClean="0"/>
              <a:t>Raspberry Pi</a:t>
            </a:r>
            <a:r>
              <a:rPr lang="ja-JP" altLang="en-US" dirty="0" smtClean="0"/>
              <a:t>で部品を制御することはできた</a:t>
            </a:r>
            <a:endParaRPr lang="en-US" altLang="ja-JP" dirty="0" smtClean="0"/>
          </a:p>
          <a:p>
            <a:r>
              <a:rPr lang="ja-JP" altLang="en-US" dirty="0" smtClean="0"/>
              <a:t>未実装の機能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顔認証のライブラリとの連携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メール送信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Internal key unlocking system by Face recognition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System function</a:t>
            </a:r>
          </a:p>
          <a:p>
            <a:pPr lvl="1"/>
            <a:r>
              <a:rPr lang="ja-JP" altLang="en-US" dirty="0" smtClean="0"/>
              <a:t>顔認証によって事前に登録した人かどうか判定する</a:t>
            </a:r>
            <a:endParaRPr lang="en-US" altLang="ja-JP" dirty="0" smtClean="0"/>
          </a:p>
          <a:p>
            <a:pPr lvl="2"/>
            <a:r>
              <a:rPr lang="ja-JP" altLang="en-US" sz="2400" dirty="0" smtClean="0"/>
              <a:t>登録済みなら内鍵を解錠する</a:t>
            </a:r>
            <a:endParaRPr lang="en-US" altLang="ja-JP" sz="2400" dirty="0" smtClean="0"/>
          </a:p>
          <a:p>
            <a:pPr lvl="2"/>
            <a:r>
              <a:rPr lang="ja-JP" altLang="en-US" sz="2400" dirty="0" smtClean="0"/>
              <a:t>登録済みでないならブザーを鳴らし写真を</a:t>
            </a:r>
            <a:r>
              <a:rPr lang="ja-JP" altLang="en-US" sz="2400" dirty="0" smtClean="0"/>
              <a:t>撮る</a:t>
            </a:r>
            <a:endParaRPr lang="en-US" altLang="ja-JP" sz="2400" dirty="0" smtClean="0"/>
          </a:p>
          <a:p>
            <a:pPr lvl="1"/>
            <a:endParaRPr lang="en-US" altLang="ja-JP" dirty="0" smtClean="0"/>
          </a:p>
          <a:p>
            <a:r>
              <a:rPr lang="en-US" altLang="ja-JP" dirty="0"/>
              <a:t>equipment </a:t>
            </a:r>
            <a:r>
              <a:rPr lang="en-US" altLang="ja-JP" dirty="0" smtClean="0"/>
              <a:t>used</a:t>
            </a:r>
          </a:p>
          <a:p>
            <a:pPr lvl="1"/>
            <a:r>
              <a:rPr lang="en-US" altLang="ja-JP" dirty="0" err="1" smtClean="0"/>
              <a:t>RaspberryPi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ウェブカメラ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Web camera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人感センサ（</a:t>
            </a:r>
            <a:r>
              <a:rPr lang="en-US" altLang="ja-JP" dirty="0" smtClean="0"/>
              <a:t>Motion sensor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サーボモータ（</a:t>
            </a:r>
            <a:r>
              <a:rPr lang="en-US" altLang="ja-JP" dirty="0" smtClean="0"/>
              <a:t>Servo motor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ブザー（</a:t>
            </a:r>
            <a:r>
              <a:rPr kumimoji="1" lang="en-US" altLang="ja-JP" dirty="0" smtClean="0"/>
              <a:t>Buzzer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78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4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71604" y="2070303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6125977" y="1179163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4522164" y="2092669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865214" y="2258019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5733237" y="1624375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815282" y="1570828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576303" y="1978700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37566" y="3052920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82319" y="863185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932152" y="3382279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805645" y="3123624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5279532" y="2916835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5310772" y="3343957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814" y="376863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2957" y="4232327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68328" y="2173346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117" y="1756617"/>
            <a:ext cx="95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/>
              <a:t>断念</a:t>
            </a:r>
            <a:endParaRPr lang="en-US" sz="2800" b="1" dirty="0"/>
          </a:p>
        </p:txBody>
      </p:sp>
      <p:sp>
        <p:nvSpPr>
          <p:cNvPr id="26" name="Right Arrow 25"/>
          <p:cNvSpPr/>
          <p:nvPr/>
        </p:nvSpPr>
        <p:spPr>
          <a:xfrm rot="1186514">
            <a:off x="1872120" y="1990856"/>
            <a:ext cx="813369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920949">
            <a:off x="1239344" y="2861994"/>
            <a:ext cx="1548163" cy="57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9653" y="6231249"/>
            <a:ext cx="598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サーボモータでは鍵を回せない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顔認証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顔認証ライブラリ　</a:t>
            </a:r>
            <a:r>
              <a:rPr lang="en-US" altLang="ja-JP" dirty="0" smtClean="0"/>
              <a:t>Face recognition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r>
              <a:rPr lang="ja-JP" altLang="en-US" dirty="0" smtClean="0"/>
              <a:t>顔認証を</a:t>
            </a:r>
            <a:r>
              <a:rPr lang="en-US" altLang="ja-JP" dirty="0" smtClean="0"/>
              <a:t>Raspberry Pi</a:t>
            </a:r>
            <a:r>
              <a:rPr lang="ja-JP" altLang="en-US" dirty="0" smtClean="0"/>
              <a:t>上か，</a:t>
            </a:r>
            <a:r>
              <a:rPr lang="en-US" altLang="ja-JP" dirty="0" smtClean="0"/>
              <a:t>PC</a:t>
            </a:r>
            <a:r>
              <a:rPr lang="ja-JP" altLang="en-US" dirty="0" smtClean="0"/>
              <a:t>上で行うかを決めていなかった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Raspberry Pi </a:t>
            </a:r>
            <a:r>
              <a:rPr lang="ja-JP" altLang="en-US" dirty="0" smtClean="0"/>
              <a:t>上で動かしたところ実行に時間がかかる</a:t>
            </a:r>
            <a:endParaRPr lang="en-US" altLang="ja-JP" dirty="0"/>
          </a:p>
          <a:p>
            <a:pPr lvl="1"/>
            <a:r>
              <a:rPr lang="ja-JP" altLang="en-US" dirty="0" smtClean="0"/>
              <a:t>外部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でまともにと動いた</a:t>
            </a:r>
            <a:endParaRPr lang="en-US" altLang="ja-JP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789455" y="4616822"/>
            <a:ext cx="502023" cy="519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2283" y="4584412"/>
            <a:ext cx="439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外部</a:t>
            </a:r>
            <a:r>
              <a:rPr lang="en-US" altLang="ja-JP" sz="3200" dirty="0" smtClean="0"/>
              <a:t>PC</a:t>
            </a:r>
            <a:r>
              <a:rPr lang="ja-JP" altLang="en-US" sz="3200" dirty="0" smtClean="0"/>
              <a:t>上で認証を行う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64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認証失敗時のメール送信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認証に失敗したときに，そのとき使用された画像を登録されたメールアドレスに送信する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稲妻 4"/>
          <p:cNvSpPr/>
          <p:nvPr/>
        </p:nvSpPr>
        <p:spPr>
          <a:xfrm rot="656735" flipV="1">
            <a:off x="4813786" y="1619149"/>
            <a:ext cx="660635" cy="850956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稲妻 20"/>
          <p:cNvSpPr/>
          <p:nvPr/>
        </p:nvSpPr>
        <p:spPr>
          <a:xfrm rot="20538839" flipH="1" flipV="1">
            <a:off x="6303748" y="1558816"/>
            <a:ext cx="624982" cy="959422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6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  <p:cxnSp>
        <p:nvCxnSpPr>
          <p:cNvPr id="87" name="Elbow Connector 86"/>
          <p:cNvCxnSpPr>
            <a:endCxn id="24" idx="0"/>
          </p:cNvCxnSpPr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Elbow Connector 37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cxnSp>
        <p:nvCxnSpPr>
          <p:cNvPr id="30" name="直線コネクタ 12"/>
          <p:cNvCxnSpPr/>
          <p:nvPr/>
        </p:nvCxnSpPr>
        <p:spPr>
          <a:xfrm flipH="1">
            <a:off x="7228172" y="2411372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4"/>
          <p:cNvCxnSpPr/>
          <p:nvPr/>
        </p:nvCxnSpPr>
        <p:spPr>
          <a:xfrm>
            <a:off x="8310217" y="2357825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287819" y="654953"/>
            <a:ext cx="3359207" cy="1387926"/>
          </a:xfrm>
          <a:prstGeom prst="wedgeRoundRectCallout">
            <a:avLst>
              <a:gd name="adj1" fmla="val 47641"/>
              <a:gd name="adj2" fmla="val 152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2126" y="984819"/>
            <a:ext cx="3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</a:t>
            </a:r>
            <a:r>
              <a:rPr lang="ja-JP" altLang="en-US" sz="2400" b="1" dirty="0" smtClean="0"/>
              <a:t>センサをトリガーにして顔を撮影</a:t>
            </a:r>
            <a:endParaRPr lang="en-US" sz="2400" b="1" dirty="0"/>
          </a:p>
        </p:txBody>
      </p:sp>
      <p:cxnSp>
        <p:nvCxnSpPr>
          <p:cNvPr id="35" name="直線コネクタ 17"/>
          <p:cNvCxnSpPr/>
          <p:nvPr/>
        </p:nvCxnSpPr>
        <p:spPr>
          <a:xfrm>
            <a:off x="6836766" y="3600321"/>
            <a:ext cx="1955537" cy="9368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19"/>
          <p:cNvCxnSpPr/>
          <p:nvPr/>
        </p:nvCxnSpPr>
        <p:spPr>
          <a:xfrm>
            <a:off x="6836766" y="4287199"/>
            <a:ext cx="1955537" cy="44840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6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/>
          <p:cNvCxnSpPr/>
          <p:nvPr/>
        </p:nvCxnSpPr>
        <p:spPr>
          <a:xfrm rot="10800000" flipV="1">
            <a:off x="3303208" y="1376104"/>
            <a:ext cx="2228939" cy="1943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689" y="3964740"/>
            <a:ext cx="1073454" cy="220240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7620912" y="1966160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462022" y="3739148"/>
            <a:ext cx="1120731" cy="2377766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47027" y="1547002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Motion sensor</a:t>
            </a:r>
            <a:endParaRPr kumimoji="1" lang="ja-JP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4" y="3407516"/>
            <a:ext cx="1490853" cy="1638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4" y="3319502"/>
            <a:ext cx="2501025" cy="1379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" y="3228477"/>
            <a:ext cx="1803400" cy="1429195"/>
          </a:xfrm>
          <a:prstGeom prst="rect">
            <a:avLst/>
          </a:prstGeom>
        </p:spPr>
      </p:pic>
      <p:cxnSp>
        <p:nvCxnSpPr>
          <p:cNvPr id="32" name="Elbow Connector 31"/>
          <p:cNvCxnSpPr/>
          <p:nvPr/>
        </p:nvCxnSpPr>
        <p:spPr>
          <a:xfrm rot="10800000" flipV="1">
            <a:off x="3782058" y="4226667"/>
            <a:ext cx="1971542" cy="2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3918031" y="2310695"/>
            <a:ext cx="3695806" cy="1343764"/>
          </a:xfrm>
          <a:prstGeom prst="bentConnector3">
            <a:avLst>
              <a:gd name="adj1" fmla="val 9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87230" y="3745124"/>
            <a:ext cx="1219489" cy="1979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37956" y="3088669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174" y="4698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サーバ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761590" y="4685723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Raspberry Pi</a:t>
            </a:r>
            <a:endParaRPr lang="en-US" sz="2400" dirty="0"/>
          </a:p>
        </p:txBody>
      </p:sp>
      <p:sp>
        <p:nvSpPr>
          <p:cNvPr id="52" name="Oval 51"/>
          <p:cNvSpPr/>
          <p:nvPr/>
        </p:nvSpPr>
        <p:spPr>
          <a:xfrm flipV="1">
            <a:off x="5667036" y="3241700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5686800" y="2769038"/>
            <a:ext cx="317500" cy="33163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2" idx="2"/>
          </p:cNvCxnSpPr>
          <p:nvPr/>
        </p:nvCxnSpPr>
        <p:spPr>
          <a:xfrm rot="10800000" flipV="1">
            <a:off x="4276308" y="3407515"/>
            <a:ext cx="1390729" cy="538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</p:cNvCxnSpPr>
          <p:nvPr/>
        </p:nvCxnSpPr>
        <p:spPr>
          <a:xfrm rot="10800000" flipV="1">
            <a:off x="3936356" y="2934854"/>
            <a:ext cx="1750445" cy="804294"/>
          </a:xfrm>
          <a:prstGeom prst="bentConnector3">
            <a:avLst>
              <a:gd name="adj1" fmla="val 5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弦 5"/>
          <p:cNvSpPr/>
          <p:nvPr/>
        </p:nvSpPr>
        <p:spPr>
          <a:xfrm rot="17570032">
            <a:off x="5499384" y="917641"/>
            <a:ext cx="692331" cy="692331"/>
          </a:xfrm>
          <a:prstGeom prst="chord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22"/>
          <p:cNvSpPr txBox="1"/>
          <p:nvPr/>
        </p:nvSpPr>
        <p:spPr>
          <a:xfrm>
            <a:off x="5182312" y="479070"/>
            <a:ext cx="116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B</a:t>
            </a:r>
            <a:r>
              <a:rPr lang="en-US" altLang="ja-JP" sz="2800" dirty="0" smtClean="0"/>
              <a:t>uzzer</a:t>
            </a:r>
            <a:endParaRPr kumimoji="1" lang="ja-JP" alt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61893" y="5213631"/>
            <a:ext cx="3949685" cy="1497172"/>
          </a:xfrm>
          <a:prstGeom prst="wedgeRoundRectCallout">
            <a:avLst>
              <a:gd name="adj1" fmla="val -35163"/>
              <a:gd name="adj2" fmla="val -974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4156" y="1776282"/>
            <a:ext cx="3359207" cy="1011834"/>
          </a:xfrm>
          <a:prstGeom prst="wedgeRoundRectCallout">
            <a:avLst>
              <a:gd name="adj1" fmla="val -35089"/>
              <a:gd name="adj2" fmla="val 91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4390" y="1904277"/>
            <a:ext cx="236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</a:t>
            </a:r>
            <a:r>
              <a:rPr lang="ja-JP" altLang="en-US" sz="2400" b="1" dirty="0" smtClean="0"/>
              <a:t>顔認証</a:t>
            </a:r>
            <a:r>
              <a:rPr lang="en-US" altLang="ja-JP" sz="2400" b="1" dirty="0" smtClean="0"/>
              <a:t>&amp;</a:t>
            </a:r>
            <a:r>
              <a:rPr lang="ja-JP" altLang="en-US" sz="2400" b="1" dirty="0" smtClean="0"/>
              <a:t>判定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結果を返信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77729" y="5401200"/>
            <a:ext cx="378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</a:t>
            </a:r>
            <a:r>
              <a:rPr lang="ja-JP" altLang="en-US" sz="2400" b="1" dirty="0" smtClean="0"/>
              <a:t>認証失敗のとき，登録されたメールアドレスに画像を送信</a:t>
            </a:r>
            <a:endParaRPr lang="en-US" sz="2400" b="1" dirty="0"/>
          </a:p>
        </p:txBody>
      </p:sp>
      <p:sp>
        <p:nvSpPr>
          <p:cNvPr id="38" name="テキスト ボックス 22"/>
          <p:cNvSpPr txBox="1"/>
          <p:nvPr/>
        </p:nvSpPr>
        <p:spPr>
          <a:xfrm>
            <a:off x="6063405" y="2525901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61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308</Words>
  <Application>Microsoft Macintosh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游ゴシック</vt:lpstr>
      <vt:lpstr>游ゴシック Light</vt:lpstr>
      <vt:lpstr>Arial</vt:lpstr>
      <vt:lpstr>Office Theme</vt:lpstr>
      <vt:lpstr>ASE3 中間報告</vt:lpstr>
      <vt:lpstr>Internal key unlocking system by Face recognition</vt:lpstr>
      <vt:lpstr>初期案</vt:lpstr>
      <vt:lpstr>初期案</vt:lpstr>
      <vt:lpstr>顔認証</vt:lpstr>
      <vt:lpstr>認証失敗時のメール送信</vt:lpstr>
      <vt:lpstr>全体図</vt:lpstr>
      <vt:lpstr>全体図</vt:lpstr>
      <vt:lpstr>全体図</vt:lpstr>
      <vt:lpstr>全体図</vt:lpstr>
      <vt:lpstr>進捗</vt:lpstr>
      <vt:lpstr>進捗</vt:lpstr>
      <vt:lpstr>未実装の部分</vt:lpstr>
      <vt:lpstr>まとめ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ASE3 中間報告</dc:title>
  <dc:creator>takafumi kataoka</dc:creator>
  <cp:lastModifiedBy>takafumi kataoka</cp:lastModifiedBy>
  <cp:revision>37</cp:revision>
  <dcterms:created xsi:type="dcterms:W3CDTF">2017-09-21T04:26:12Z</dcterms:created>
  <dcterms:modified xsi:type="dcterms:W3CDTF">2017-09-21T07:10:40Z</dcterms:modified>
</cp:coreProperties>
</file>