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3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1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13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75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6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CFAC-5003-4BA9-BEF2-E7AF433F2608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4F8F-5998-404A-AE7B-110B83D73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7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Ase</a:t>
            </a:r>
            <a:r>
              <a:rPr kumimoji="1" lang="en-US" altLang="ja-JP" dirty="0" smtClean="0"/>
              <a:t> 2018/9/26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35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岩田研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計算機、ハードウェア、アルゴリズム、アーキテクチャ</a:t>
            </a:r>
            <a:endParaRPr lang="en-US" altLang="ja-JP" dirty="0" smtClean="0"/>
          </a:p>
          <a:p>
            <a:r>
              <a:rPr kumimoji="1" lang="ja-JP" altLang="en-US" dirty="0" smtClean="0"/>
              <a:t>高田研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プログラミング、検証、計算理論</a:t>
            </a:r>
            <a:endParaRPr kumimoji="1" lang="en-US" altLang="ja-JP" dirty="0" smtClean="0"/>
          </a:p>
          <a:p>
            <a:r>
              <a:rPr kumimoji="1" lang="ja-JP" altLang="en-US" dirty="0" smtClean="0"/>
              <a:t>竹内研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ゲーム、プログラミング、人工知能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将棋、ボードゲーム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鵜川研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プログラミング、言語、コンパイラ</a:t>
            </a:r>
            <a:endParaRPr lang="en-US" altLang="ja-JP" dirty="0" smtClean="0"/>
          </a:p>
          <a:p>
            <a:r>
              <a:rPr kumimoji="1" lang="ja-JP" altLang="en-US" dirty="0" smtClean="0"/>
              <a:t>松崎研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プログラミング、ゲーム、機械学習、並列プログラミング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07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植田研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ネットワーク、通信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ゲーム、バイオハザード</a:t>
            </a:r>
            <a:endParaRPr lang="en-US" altLang="ja-JP" dirty="0" smtClean="0"/>
          </a:p>
          <a:p>
            <a:r>
              <a:rPr kumimoji="1" lang="ja-JP" altLang="en-US" dirty="0" smtClean="0"/>
              <a:t>横山研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ネットワーク、クラウド、分散処理、</a:t>
            </a:r>
            <a:r>
              <a:rPr kumimoji="1" lang="en-US" altLang="ja-JP" dirty="0" smtClean="0"/>
              <a:t>OS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ハードウェア</a:t>
            </a:r>
            <a:endParaRPr kumimoji="1" lang="en-US" altLang="ja-JP" dirty="0" smtClean="0"/>
          </a:p>
          <a:p>
            <a:pPr lvl="1"/>
            <a:r>
              <a:rPr lang="ja-JP" altLang="en-US" dirty="0" err="1" smtClean="0"/>
              <a:t>ももくろ</a:t>
            </a:r>
            <a:endParaRPr lang="en-US" altLang="ja-JP" dirty="0" smtClean="0"/>
          </a:p>
          <a:p>
            <a:r>
              <a:rPr kumimoji="1" lang="ja-JP" altLang="en-US" dirty="0" smtClean="0"/>
              <a:t>福本研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信号、波、マルチメディア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濱村研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ネットワーク、信号、二</a:t>
            </a:r>
            <a:r>
              <a:rPr lang="ja-JP" altLang="en-US" dirty="0" smtClean="0"/>
              <a:t>進数、ワイヤレス</a:t>
            </a:r>
            <a:endParaRPr lang="en-US" altLang="ja-JP" dirty="0" smtClean="0"/>
          </a:p>
          <a:p>
            <a:r>
              <a:rPr kumimoji="1" lang="ja-JP" altLang="en-US" dirty="0" smtClean="0"/>
              <a:t>しみずけん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ネットワーク、セキュリティ、認証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97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131" y="1491182"/>
            <a:ext cx="2984774" cy="52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顔認証カメラ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カメラ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繁桝研内田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範囲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半径</a:t>
            </a:r>
            <a:r>
              <a:rPr kumimoji="1" lang="en-US" altLang="ja-JP" dirty="0" smtClean="0"/>
              <a:t>1.85m</a:t>
            </a:r>
          </a:p>
          <a:p>
            <a:pPr lvl="2"/>
            <a:r>
              <a:rPr lang="en-US" altLang="ja-JP" dirty="0"/>
              <a:t>1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度</a:t>
            </a:r>
            <a:endParaRPr kumimoji="1" lang="en-US" altLang="ja-JP" dirty="0" smtClean="0"/>
          </a:p>
          <a:p>
            <a:r>
              <a:rPr lang="ja-JP" altLang="en-US" dirty="0" smtClean="0"/>
              <a:t>ノートパソコン内蔵カメラ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カメラと同程度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2310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データテーブル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各研究室の情報用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研究室名</a:t>
            </a:r>
            <a:r>
              <a:rPr lang="ja-JP" altLang="en-US" dirty="0"/>
              <a:t>、</a:t>
            </a:r>
            <a:r>
              <a:rPr lang="ja-JP" altLang="en-US" dirty="0" smtClean="0"/>
              <a:t>場所、指導教員、研究内容、キーワード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人感センサ用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五分間に来訪したグループの頻度をカウント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通った頻度だけでもいけるかも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→五分ごとに頻度をデータベースへ送信</a:t>
            </a:r>
            <a:r>
              <a:rPr lang="en-US" altLang="ja-JP" dirty="0" smtClean="0"/>
              <a:t>(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顔認証用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10</a:t>
            </a:r>
            <a:r>
              <a:rPr lang="ja-JP" altLang="en-US" dirty="0" smtClean="0"/>
              <a:t>秒ごとに顔認証できた人数をデータベースへ送信</a:t>
            </a:r>
            <a:r>
              <a:rPr lang="en-US" altLang="ja-JP" dirty="0" smtClean="0"/>
              <a:t>(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12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混雑</a:t>
            </a:r>
            <a:r>
              <a:rPr lang="ja-JP" altLang="en-US" dirty="0"/>
              <a:t>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人感センサ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入</a:t>
            </a:r>
            <a:r>
              <a:rPr lang="ja-JP" altLang="en-US" dirty="0" smtClean="0"/>
              <a:t>退室の頻度</a:t>
            </a:r>
            <a:endParaRPr lang="en-US" altLang="ja-JP" dirty="0" smtClean="0"/>
          </a:p>
          <a:p>
            <a:r>
              <a:rPr lang="ja-JP" altLang="en-US" dirty="0" smtClean="0"/>
              <a:t>顔認証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部屋にいる人数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どうやって出て行った人をカウントするか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→部屋の隅にカメラを設置し、その場の人数を数秒ごとに送信</a:t>
            </a:r>
            <a:r>
              <a:rPr lang="en-US" altLang="ja-JP" dirty="0" smtClean="0"/>
              <a:t>(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 </a:t>
            </a:r>
            <a:r>
              <a:rPr lang="ja-JP" altLang="en-US" dirty="0" smtClean="0"/>
              <a:t>混雑状況の予測を行う</a:t>
            </a:r>
            <a:endParaRPr lang="en-US" altLang="ja-JP" dirty="0"/>
          </a:p>
          <a:p>
            <a:r>
              <a:rPr lang="ja-JP" altLang="en-US" dirty="0" smtClean="0"/>
              <a:t>混雑状況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顔認証の人数と、入退室の頻度から混雑状況を予測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6817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混雑状況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内田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混雑状況パターン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混雑している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や</a:t>
            </a:r>
            <a:r>
              <a:rPr lang="ja-JP" altLang="en-US" dirty="0"/>
              <a:t>や</a:t>
            </a:r>
            <a:r>
              <a:rPr lang="ja-JP" altLang="en-US" dirty="0" smtClean="0"/>
              <a:t>混雑している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やや空いている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空いている</a:t>
            </a:r>
            <a:endParaRPr kumimoji="1" lang="en-US" altLang="ja-JP" dirty="0" smtClean="0"/>
          </a:p>
          <a:p>
            <a:r>
              <a:rPr lang="ja-JP" altLang="en-US" dirty="0" smtClean="0"/>
              <a:t>混雑状況計算式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人感センサ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顔認証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坂本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野球</a:t>
            </a:r>
            <a:r>
              <a:rPr kumimoji="1" lang="ja-JP" altLang="en-US" dirty="0" smtClean="0"/>
              <a:t>、教育→</a:t>
            </a:r>
            <a:r>
              <a:rPr kumimoji="1" lang="en-US" altLang="ja-JP" dirty="0" smtClean="0"/>
              <a:t>20</a:t>
            </a:r>
          </a:p>
          <a:p>
            <a:r>
              <a:rPr lang="ja-JP" altLang="en-US" dirty="0" smtClean="0"/>
              <a:t>人工知能、顔認証→</a:t>
            </a:r>
            <a:r>
              <a:rPr lang="en-US" altLang="ja-JP" dirty="0" smtClean="0"/>
              <a:t>19</a:t>
            </a:r>
          </a:p>
          <a:p>
            <a:r>
              <a:rPr lang="ja-JP" altLang="en-US" dirty="0" smtClean="0"/>
              <a:t>脳、知覚</a:t>
            </a:r>
            <a:r>
              <a:rPr lang="ja-JP" altLang="en-US" dirty="0" smtClean="0"/>
              <a:t>、</a:t>
            </a:r>
            <a:r>
              <a:rPr lang="en-US" altLang="ja-JP" dirty="0" smtClean="0"/>
              <a:t>VR</a:t>
            </a:r>
            <a:r>
              <a:rPr lang="ja-JP" altLang="en-US" dirty="0" smtClean="0"/>
              <a:t>→</a:t>
            </a:r>
            <a:r>
              <a:rPr lang="en-US" altLang="ja-JP" dirty="0" smtClean="0"/>
              <a:t>18</a:t>
            </a:r>
          </a:p>
          <a:p>
            <a:r>
              <a:rPr lang="ja-JP" altLang="en-US" dirty="0" smtClean="0"/>
              <a:t>運動学習、脳→</a:t>
            </a:r>
            <a:r>
              <a:rPr lang="en-US" altLang="ja-JP" dirty="0" smtClean="0"/>
              <a:t>17</a:t>
            </a:r>
          </a:p>
          <a:p>
            <a:r>
              <a:rPr lang="ja-JP" altLang="en-US" dirty="0" smtClean="0"/>
              <a:t>脳、記憶、認知→</a:t>
            </a:r>
            <a:r>
              <a:rPr lang="en-US" altLang="ja-JP" dirty="0" smtClean="0"/>
              <a:t>16</a:t>
            </a:r>
          </a:p>
          <a:p>
            <a:r>
              <a:rPr lang="ja-JP" altLang="en-US" dirty="0" smtClean="0">
                <a:solidFill>
                  <a:srgbClr val="FF0000"/>
                </a:solidFill>
              </a:rPr>
              <a:t>軍事</a:t>
            </a:r>
            <a:r>
              <a:rPr lang="ja-JP" altLang="en-US" dirty="0" smtClean="0"/>
              <a:t>、色覚、視覚情報処理→</a:t>
            </a:r>
            <a:r>
              <a:rPr lang="en-US" altLang="ja-JP" dirty="0" smtClean="0"/>
              <a:t>15</a:t>
            </a:r>
          </a:p>
          <a:p>
            <a:r>
              <a:rPr lang="ja-JP" altLang="en-US" dirty="0" smtClean="0"/>
              <a:t>視線入力、ユーザインターフェース→</a:t>
            </a:r>
            <a:r>
              <a:rPr lang="en-US" altLang="ja-JP" dirty="0" smtClean="0"/>
              <a:t>14</a:t>
            </a:r>
          </a:p>
          <a:p>
            <a:r>
              <a:rPr lang="ja-JP" altLang="en-US" dirty="0" smtClean="0"/>
              <a:t>画像→</a:t>
            </a:r>
            <a:r>
              <a:rPr lang="en-US" altLang="ja-JP" dirty="0" smtClean="0"/>
              <a:t>13</a:t>
            </a:r>
          </a:p>
          <a:p>
            <a:r>
              <a:rPr lang="ja-JP" altLang="en-US" dirty="0" smtClean="0"/>
              <a:t>医療、介護、ビデオコミュニケーション→</a:t>
            </a:r>
            <a:r>
              <a:rPr lang="en-US" altLang="ja-JP" dirty="0" smtClean="0"/>
              <a:t>12</a:t>
            </a:r>
          </a:p>
          <a:p>
            <a:r>
              <a:rPr lang="en-US" altLang="ja-JP" dirty="0" smtClean="0"/>
              <a:t>ICT</a:t>
            </a:r>
            <a:r>
              <a:rPr lang="ja-JP" altLang="en-US" dirty="0" smtClean="0"/>
              <a:t>→</a:t>
            </a:r>
            <a:r>
              <a:rPr lang="en-US" altLang="ja-JP" dirty="0" smtClean="0"/>
              <a:t>11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326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キーワード</a:t>
            </a:r>
            <a:r>
              <a:rPr lang="en-US" altLang="ja-JP" dirty="0"/>
              <a:t>(</a:t>
            </a:r>
            <a:r>
              <a:rPr lang="ja-JP" altLang="en-US" dirty="0"/>
              <a:t>坂本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プログラム→</a:t>
            </a:r>
            <a:r>
              <a:rPr lang="en-US" altLang="ja-JP" dirty="0"/>
              <a:t>10 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ゲーム、人工知能、プログラミング→</a:t>
            </a:r>
            <a:r>
              <a:rPr kumimoji="1" lang="en-US" altLang="ja-JP" dirty="0" smtClean="0"/>
              <a:t>9</a:t>
            </a:r>
          </a:p>
          <a:p>
            <a:r>
              <a:rPr lang="ja-JP" altLang="en-US" dirty="0" smtClean="0"/>
              <a:t>プログラミング、言語→</a:t>
            </a:r>
            <a:r>
              <a:rPr lang="en-US" altLang="ja-JP" dirty="0" smtClean="0"/>
              <a:t>8</a:t>
            </a:r>
          </a:p>
          <a:p>
            <a:r>
              <a:rPr kumimoji="1" lang="ja-JP" altLang="en-US" dirty="0" smtClean="0"/>
              <a:t>プログラミング、ゲーム→</a:t>
            </a:r>
            <a:r>
              <a:rPr kumimoji="1" lang="en-US" altLang="ja-JP" dirty="0" smtClean="0"/>
              <a:t>7</a:t>
            </a:r>
          </a:p>
          <a:p>
            <a:r>
              <a:rPr lang="ja-JP" altLang="en-US" dirty="0" smtClean="0"/>
              <a:t>ネットワーク、通信→</a:t>
            </a:r>
            <a:r>
              <a:rPr lang="en-US" altLang="ja-JP" dirty="0" smtClean="0"/>
              <a:t>6</a:t>
            </a:r>
          </a:p>
          <a:p>
            <a:r>
              <a:rPr kumimoji="1" lang="ja-JP" altLang="en-US" dirty="0" smtClean="0"/>
              <a:t>分散処理、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5</a:t>
            </a:r>
          </a:p>
          <a:p>
            <a:r>
              <a:rPr kumimoji="1" lang="ja-JP" altLang="en-US" dirty="0" smtClean="0"/>
              <a:t>波、信号→</a:t>
            </a:r>
            <a:r>
              <a:rPr kumimoji="1" lang="en-US" altLang="ja-JP" dirty="0" smtClean="0"/>
              <a:t>4</a:t>
            </a:r>
          </a:p>
          <a:p>
            <a:r>
              <a:rPr kumimoji="1" lang="ja-JP" altLang="en-US" dirty="0" smtClean="0"/>
              <a:t>ネットワーク、信号、二進数→</a:t>
            </a:r>
            <a:r>
              <a:rPr kumimoji="1" lang="en-US" altLang="ja-JP" dirty="0" smtClean="0"/>
              <a:t>3</a:t>
            </a:r>
          </a:p>
          <a:p>
            <a:r>
              <a:rPr lang="ja-JP" altLang="en-US" dirty="0" smtClean="0"/>
              <a:t>セキュリティ、認証→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78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err="1" smtClean="0"/>
              <a:t>めんけん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教育</a:t>
            </a:r>
            <a:endParaRPr lang="en-US" altLang="ja-JP" dirty="0" smtClean="0"/>
          </a:p>
          <a:p>
            <a:pPr lvl="1"/>
            <a:r>
              <a:rPr lang="ja-JP" altLang="en-US" dirty="0"/>
              <a:t>カープ</a:t>
            </a:r>
            <a:endParaRPr lang="en-US" altLang="ja-JP" dirty="0" smtClean="0"/>
          </a:p>
          <a:p>
            <a:r>
              <a:rPr kumimoji="1" lang="ja-JP" altLang="en-US" dirty="0" smtClean="0"/>
              <a:t>吉田研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機械学習、人工知能、顔認証、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ぬいぐるみ、たまご</a:t>
            </a:r>
            <a:endParaRPr lang="en-US" altLang="ja-JP" dirty="0" smtClean="0"/>
          </a:p>
          <a:p>
            <a:r>
              <a:rPr kumimoji="1" lang="ja-JP" altLang="en-US" dirty="0" smtClean="0"/>
              <a:t>繁桝研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脳、錯覚、身体知覚、視覚、聴覚</a:t>
            </a:r>
            <a:r>
              <a:rPr lang="ja-JP" altLang="en-US" dirty="0"/>
              <a:t>、</a:t>
            </a:r>
            <a:r>
              <a:rPr lang="en-US" altLang="ja-JP" dirty="0" smtClean="0"/>
              <a:t>VR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心理学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テニス、音楽</a:t>
            </a:r>
            <a:endParaRPr lang="en-US" altLang="ja-JP" dirty="0" smtClean="0"/>
          </a:p>
          <a:p>
            <a:r>
              <a:rPr lang="ja-JP" altLang="en-US" dirty="0" smtClean="0"/>
              <a:t>門田研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脳、運動知覚、心理学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851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中原研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脳、記憶、神経、認知記憶、心理学</a:t>
            </a:r>
            <a:endParaRPr lang="en-US" altLang="ja-JP" dirty="0" smtClean="0"/>
          </a:p>
          <a:p>
            <a:r>
              <a:rPr lang="ja-JP" altLang="en-US" dirty="0"/>
              <a:t>篠</a:t>
            </a:r>
            <a:r>
              <a:rPr lang="ja-JP" altLang="en-US" dirty="0" smtClean="0"/>
              <a:t>森研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脳、視覚、色覚、心理学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ミリタリ</a:t>
            </a:r>
            <a:r>
              <a:rPr lang="ja-JP" altLang="en-US" dirty="0" smtClean="0"/>
              <a:t>ー</a:t>
            </a:r>
            <a:endParaRPr kumimoji="1" lang="en-US" altLang="ja-JP" dirty="0" smtClean="0"/>
          </a:p>
          <a:p>
            <a:r>
              <a:rPr kumimoji="1" lang="ja-JP" altLang="en-US" dirty="0" err="1" smtClean="0"/>
              <a:t>れんけん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ユーザインタフェース、</a:t>
            </a:r>
            <a:r>
              <a:rPr lang="ja-JP" altLang="en-US" dirty="0" smtClean="0"/>
              <a:t>入力装置、</a:t>
            </a:r>
            <a:r>
              <a:rPr kumimoji="1" lang="ja-JP" altLang="en-US" dirty="0" smtClean="0"/>
              <a:t>視線入力</a:t>
            </a:r>
            <a:r>
              <a:rPr lang="ja-JP" altLang="en-US" dirty="0" smtClean="0"/>
              <a:t>、</a:t>
            </a:r>
            <a:r>
              <a:rPr lang="en-US" altLang="ja-JP" dirty="0" smtClean="0"/>
              <a:t>HCI</a:t>
            </a:r>
          </a:p>
          <a:p>
            <a:r>
              <a:rPr kumimoji="1" lang="ja-JP" altLang="en-US" dirty="0" smtClean="0"/>
              <a:t>栗原研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画像、ゲーム、</a:t>
            </a:r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プリンター、</a:t>
            </a:r>
            <a:r>
              <a:rPr kumimoji="1" lang="en-US" altLang="ja-JP" dirty="0" smtClean="0"/>
              <a:t>CG</a:t>
            </a:r>
          </a:p>
          <a:p>
            <a:r>
              <a:rPr kumimoji="1" lang="ja-JP" altLang="en-US" dirty="0" smtClean="0"/>
              <a:t>しきたけん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ネットワーク、</a:t>
            </a:r>
            <a:r>
              <a:rPr lang="ja-JP" altLang="en-US" dirty="0"/>
              <a:t>医療、介護、</a:t>
            </a:r>
            <a:r>
              <a:rPr lang="ja-JP" altLang="en-US" dirty="0" smtClean="0"/>
              <a:t>ビデオコミュニケーション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0162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472</Words>
  <Application>Microsoft Office PowerPoint</Application>
  <PresentationFormat>ワイド画面</PresentationFormat>
  <Paragraphs>102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Ase 2018/9/26</vt:lpstr>
      <vt:lpstr>顔認証カメラ</vt:lpstr>
      <vt:lpstr>データベース</vt:lpstr>
      <vt:lpstr>混雑状況</vt:lpstr>
      <vt:lpstr>混雑状況(内田)</vt:lpstr>
      <vt:lpstr>キーワード(坂本)</vt:lpstr>
      <vt:lpstr>キーワード(坂本)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最終画面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2018/9/26</dc:title>
  <dc:creator>menken</dc:creator>
  <cp:lastModifiedBy>menken</cp:lastModifiedBy>
  <cp:revision>15</cp:revision>
  <dcterms:created xsi:type="dcterms:W3CDTF">2018-09-26T04:23:43Z</dcterms:created>
  <dcterms:modified xsi:type="dcterms:W3CDTF">2018-09-27T06:30:22Z</dcterms:modified>
</cp:coreProperties>
</file>