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7FA83-6EEF-AD4B-96C1-8AD55260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D53B77-33C1-F543-98FA-9DD3175C4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31E387-26B3-BE49-9D3A-9F2424C6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FF1F-A3D5-5D46-B3A9-8574DE61D50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DA6F05-ADEC-054D-A2BE-07FF53FC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EB609-16AF-C541-B7CF-357C2A3A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9F5-B21F-4B4C-B4B2-6FC934B88B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6580A-2836-464C-88E5-D52B5B90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262C5A-805B-B048-885F-F8C6BF664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A5558B-A4D1-774F-9F65-0A91173C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FF1F-A3D5-5D46-B3A9-8574DE61D50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0D2531-C8B8-CC42-8A89-17C11CDE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AA16F-26AC-744E-BD3F-A3C0401A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9F5-B21F-4B4C-B4B2-6FC934B88B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27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985B70-F51E-B345-A3EC-91B084E28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69AC89-94E7-D34C-83F1-1F5FFB500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B1F333-EDEA-3F47-BA76-9A94C519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FF1F-A3D5-5D46-B3A9-8574DE61D50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4DD4F-6C27-644B-A109-4E6D5E4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3983EB-1BAC-B242-824D-35B8319E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9F5-B21F-4B4C-B4B2-6FC934B88B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85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96F39C-9B48-644A-A2DD-E6DB9845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5A4858-6E63-4746-845E-0293B2A6E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AA731-F8B3-D94A-A2D6-5B95606C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FF1F-A3D5-5D46-B3A9-8574DE61D50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4825C5-DEDF-4245-AA09-79C22ABD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60B43F-8014-A24E-85CC-D41A1CDE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9F5-B21F-4B4C-B4B2-6FC934B88B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5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A84C09-0173-264E-887C-7E60CEF3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F69504-6099-7147-8E17-9C333AC5C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CD3602-1D6F-144A-93E5-F1019110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FF1F-A3D5-5D46-B3A9-8574DE61D50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236830-C544-7942-A909-712B43D8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723A6D-6508-A84A-AFDC-62A76882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9F5-B21F-4B4C-B4B2-6FC934B88B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58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63D01-913F-5248-97F4-348CD028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C44207-CDD8-174A-8AFF-7E11F1466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6BC11B-9CB6-984C-9D66-5DB6BAACB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FF6146-4EFD-5948-B7BF-A1903D33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FF1F-A3D5-5D46-B3A9-8574DE61D50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400199-976B-6C4F-83AD-5470EA7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A89D96-9E1B-194E-AB58-CCFFC175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9F5-B21F-4B4C-B4B2-6FC934B88B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14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774D49-B064-164C-8D36-B6C77A20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9B5B42-A97D-0242-998D-7E6EDEC4F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87F4E3-3FE9-F349-8463-EAF4A2C0B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DD8631-8CF2-AD4D-BC1C-DB30A582F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A02F41-78B9-1B48-81D9-630409FEF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A5E652-643B-B24B-AB15-5065FE45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FF1F-A3D5-5D46-B3A9-8574DE61D50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F0DFBCA-4EA1-A34F-A08F-90A8C765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EC7CE1-7DC2-1B42-8D70-E03BA56E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9F5-B21F-4B4C-B4B2-6FC934B88B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52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EEE50-AF31-D542-AAEB-71D6D21C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94F363-6051-ED45-BAF1-57AC4891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FF1F-A3D5-5D46-B3A9-8574DE61D50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92D57A-0C22-8047-957F-0A113E02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011385-7F55-8947-9694-6B821751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9F5-B21F-4B4C-B4B2-6FC934B88B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22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B2B356-AA99-DD4B-A783-886D20BE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FF1F-A3D5-5D46-B3A9-8574DE61D50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EB2C843-354C-CC49-9E95-1E56DD2C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1889AB-E875-5542-AF9F-59715E77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9F5-B21F-4B4C-B4B2-6FC934B88B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16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1033C8-94BE-544F-A2AA-580C96AF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C4BA17-A7DC-404B-9ED7-30EAEFF7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52B5DE-1223-2642-BF21-07F5A53AB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5F0D0D-CD9E-5F49-B4C7-BE2C24FB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FF1F-A3D5-5D46-B3A9-8574DE61D50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6DD056-98F4-A540-87E4-A830B782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D54EC0-40B8-5445-9D5D-CBDDDED3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9F5-B21F-4B4C-B4B2-6FC934B88B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21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E1E91-08E4-B647-B698-57C8FE3A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11FB3B-6F66-844F-8C26-C4AB174DC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3F76F0-C962-9A47-AF80-377AE2A5C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ABB8B9-ABA2-1548-89C0-96496605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FF1F-A3D5-5D46-B3A9-8574DE61D50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73EBA3-8F6D-2145-B886-555A3B03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3C40FC-80BF-6147-A2D4-332882A8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9F5-B21F-4B4C-B4B2-6FC934B88B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2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2C6A8D-22B9-F54A-8D64-AC684929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B2214E-BB90-3947-9CF8-D0136E30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BF3A8-0D3F-A645-902F-7FF892887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FF1F-A3D5-5D46-B3A9-8574DE61D504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ADE99C-D07F-2946-9291-717643934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429489-34B0-A642-AD6A-505B5F4D2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89F5-B21F-4B4C-B4B2-6FC934B88B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28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CBA0A08A-CE1C-584F-AF36-12EB532F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 </a:t>
            </a:r>
            <a:r>
              <a:rPr kumimoji="1" lang="ja-JP" altLang="en-US"/>
              <a:t>内田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6474719D-9ED9-314E-839B-C07C05204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ja-JP" altLang="en-US" b="1"/>
          </a:p>
          <a:p>
            <a:r>
              <a:rPr lang="ja-JP" altLang="en-US" b="1"/>
              <a:t>参考文献</a:t>
            </a:r>
          </a:p>
          <a:p>
            <a:r>
              <a:rPr lang="ja-JP" altLang="en-US" b="1"/>
              <a:t>顔認証</a:t>
            </a:r>
          </a:p>
          <a:p>
            <a:r>
              <a:rPr lang="ja-JP" altLang="en-US" b="1"/>
              <a:t>・</a:t>
            </a:r>
            <a:r>
              <a:rPr lang="en-US" altLang="ja-JP" b="1" dirty="0"/>
              <a:t>https://</a:t>
            </a:r>
            <a:r>
              <a:rPr lang="en-US" altLang="ja-JP" b="1" dirty="0" err="1"/>
              <a:t>githubja.com</a:t>
            </a:r>
            <a:r>
              <a:rPr lang="en-US" altLang="ja-JP" b="1" dirty="0"/>
              <a:t>/</a:t>
            </a:r>
            <a:r>
              <a:rPr lang="en-US" altLang="ja-JP" b="1" dirty="0" err="1"/>
              <a:t>ageitgey</a:t>
            </a:r>
            <a:r>
              <a:rPr lang="en-US" altLang="ja-JP" b="1" dirty="0"/>
              <a:t>/</a:t>
            </a:r>
            <a:r>
              <a:rPr lang="en-US" altLang="ja-JP" b="1" dirty="0" err="1"/>
              <a:t>face_recognition</a:t>
            </a:r>
            <a:endParaRPr lang="en-US" altLang="ja-JP" b="1" dirty="0"/>
          </a:p>
          <a:p>
            <a:r>
              <a:rPr lang="ja-JP" altLang="en-US" b="1"/>
              <a:t>・</a:t>
            </a:r>
            <a:r>
              <a:rPr lang="en-US" altLang="ja-JP" b="1" dirty="0"/>
              <a:t>https://</a:t>
            </a:r>
            <a:r>
              <a:rPr lang="en-US" altLang="ja-JP" b="1" dirty="0" err="1"/>
              <a:t>github.com</a:t>
            </a:r>
            <a:r>
              <a:rPr lang="en-US" altLang="ja-JP" b="1" dirty="0"/>
              <a:t>/</a:t>
            </a:r>
            <a:r>
              <a:rPr lang="en-US" altLang="ja-JP" b="1" dirty="0" err="1"/>
              <a:t>ageitgey</a:t>
            </a:r>
            <a:r>
              <a:rPr lang="en-US" altLang="ja-JP" b="1" dirty="0"/>
              <a:t>/</a:t>
            </a:r>
            <a:r>
              <a:rPr lang="en-US" altLang="ja-JP" b="1" dirty="0" err="1"/>
              <a:t>face_recognition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python</a:t>
            </a:r>
            <a:r>
              <a:rPr lang="ja-JP" altLang="en-US" b="1"/>
              <a:t>で</a:t>
            </a:r>
            <a:r>
              <a:rPr lang="en-US" altLang="ja-JP" b="1" dirty="0"/>
              <a:t>post</a:t>
            </a:r>
            <a:r>
              <a:rPr lang="ja-JP" altLang="en-US" b="1"/>
              <a:t>通信</a:t>
            </a:r>
          </a:p>
          <a:p>
            <a:r>
              <a:rPr lang="ja-JP" altLang="en-US" b="1"/>
              <a:t>・</a:t>
            </a:r>
            <a:r>
              <a:rPr lang="en-US" altLang="ja-JP" b="1" dirty="0"/>
              <a:t>https://</a:t>
            </a:r>
            <a:r>
              <a:rPr lang="en-US" altLang="ja-JP" b="1" dirty="0" err="1"/>
              <a:t>python.civic-apps.com</a:t>
            </a:r>
            <a:r>
              <a:rPr lang="en-US" altLang="ja-JP" b="1" dirty="0"/>
              <a:t>/http-request-post-get/</a:t>
            </a:r>
          </a:p>
          <a:p>
            <a:r>
              <a:rPr lang="ja-JP" altLang="en-US" b="1"/>
              <a:t>・</a:t>
            </a:r>
            <a:r>
              <a:rPr lang="en-US" altLang="ja-JP" b="1" dirty="0"/>
              <a:t>https://</a:t>
            </a:r>
            <a:r>
              <a:rPr lang="en-US" altLang="ja-JP" b="1" dirty="0" err="1"/>
              <a:t>qiita.com</a:t>
            </a:r>
            <a:r>
              <a:rPr lang="en-US" altLang="ja-JP" b="1" dirty="0"/>
              <a:t>/</a:t>
            </a:r>
            <a:r>
              <a:rPr lang="en-US" altLang="ja-JP" b="1" dirty="0" err="1"/>
              <a:t>hththt</a:t>
            </a:r>
            <a:r>
              <a:rPr lang="en-US" altLang="ja-JP" b="1" dirty="0"/>
              <a:t>/items/14bfc2bf23192b020371</a:t>
            </a:r>
          </a:p>
          <a:p>
            <a:r>
              <a:rPr lang="ja-JP" altLang="en-US" b="1"/>
              <a:t>・</a:t>
            </a:r>
            <a:r>
              <a:rPr lang="en-US" altLang="ja-JP" b="1" dirty="0"/>
              <a:t>https://requests-docs-</a:t>
            </a:r>
            <a:r>
              <a:rPr lang="en-US" altLang="ja-JP" b="1" dirty="0" err="1"/>
              <a:t>ja.readthedocs.io</a:t>
            </a:r>
            <a:r>
              <a:rPr lang="en-US" altLang="ja-JP" b="1" dirty="0"/>
              <a:t>/</a:t>
            </a:r>
            <a:r>
              <a:rPr lang="en-US" altLang="ja-JP" b="1" dirty="0" err="1"/>
              <a:t>en</a:t>
            </a:r>
            <a:r>
              <a:rPr lang="en-US" altLang="ja-JP" b="1" dirty="0"/>
              <a:t>/latest/user/</a:t>
            </a:r>
            <a:r>
              <a:rPr lang="en-US" altLang="ja-JP" b="1" dirty="0" err="1"/>
              <a:t>quickstart</a:t>
            </a:r>
            <a:r>
              <a:rPr lang="en-US" altLang="ja-JP" b="1" dirty="0"/>
              <a:t>/</a:t>
            </a:r>
          </a:p>
          <a:p>
            <a:endParaRPr lang="en-US" altLang="ja-JP" b="1" dirty="0"/>
          </a:p>
          <a:p>
            <a:r>
              <a:rPr lang="ja-JP" altLang="en-US" b="1"/>
              <a:t>混雑率</a:t>
            </a:r>
          </a:p>
          <a:p>
            <a:r>
              <a:rPr lang="ja-JP" altLang="en-US" b="1"/>
              <a:t>・</a:t>
            </a:r>
            <a:r>
              <a:rPr lang="en-US" altLang="ja-JP" b="1" dirty="0"/>
              <a:t>https://</a:t>
            </a:r>
            <a:r>
              <a:rPr lang="en-US" altLang="ja-JP" b="1" dirty="0" err="1"/>
              <a:t>togetter.com</a:t>
            </a:r>
            <a:r>
              <a:rPr lang="en-US" altLang="ja-JP" b="1" dirty="0"/>
              <a:t>/li/710477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52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85</Words>
  <Application>Microsoft Macintosh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Python 内田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内田裕基</dc:creator>
  <cp:lastModifiedBy>内田裕基</cp:lastModifiedBy>
  <cp:revision>2</cp:revision>
  <dcterms:created xsi:type="dcterms:W3CDTF">2018-09-27T05:00:26Z</dcterms:created>
  <dcterms:modified xsi:type="dcterms:W3CDTF">2018-09-28T05:00:00Z</dcterms:modified>
</cp:coreProperties>
</file>