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2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2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7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82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2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2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3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8541-BADE-4FBB-9D2A-C5F76475C447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1A5F-0EA0-403A-9D77-EA009C79F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8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キーワード選択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2018/9/27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趣味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野球</a:t>
            </a:r>
            <a:endParaRPr kumimoji="1" lang="en-US" altLang="ja-JP" dirty="0" smtClean="0"/>
          </a:p>
          <a:p>
            <a:pPr lvl="1"/>
            <a:r>
              <a:rPr kumimoji="1" lang="ja-JP" altLang="en-US" u="sng" dirty="0" smtClean="0"/>
              <a:t>教育情報工学</a:t>
            </a:r>
            <a:r>
              <a:rPr lang="ja-JP" altLang="en-US" u="sng" dirty="0" smtClean="0"/>
              <a:t>研究室</a:t>
            </a:r>
            <a:endParaRPr lang="en-US" altLang="ja-JP" u="sng" dirty="0" smtClean="0"/>
          </a:p>
          <a:p>
            <a:r>
              <a:rPr kumimoji="1" lang="ja-JP" altLang="en-US" dirty="0" smtClean="0"/>
              <a:t>ミリタリー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視覚・感性統合重点研究室</a:t>
            </a:r>
            <a:endParaRPr lang="en-US" altLang="ja-JP" u="sng" dirty="0" smtClean="0"/>
          </a:p>
          <a:p>
            <a:r>
              <a:rPr lang="ja-JP" altLang="en-US" dirty="0" smtClean="0"/>
              <a:t>ゲーム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知的ネットワーク研究室</a:t>
            </a:r>
            <a:endParaRPr lang="en-US" altLang="ja-JP" dirty="0" smtClean="0"/>
          </a:p>
          <a:p>
            <a:r>
              <a:rPr lang="ja-JP" altLang="en-US" dirty="0" smtClean="0"/>
              <a:t>将棋・ボードゲーム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ゲーム情報学研究室</a:t>
            </a:r>
            <a:endParaRPr lang="en-US" altLang="ja-JP" u="sng" dirty="0" smtClean="0"/>
          </a:p>
          <a:p>
            <a:r>
              <a:rPr lang="ja-JP" altLang="en-US" dirty="0" smtClean="0"/>
              <a:t>音楽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視覚認知脳</a:t>
            </a:r>
            <a:r>
              <a:rPr lang="ja-JP" altLang="en-US" u="sng" smtClean="0"/>
              <a:t>情報研究室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3427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身体知覚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視覚認知脳情報研究室</a:t>
            </a:r>
            <a:endParaRPr kumimoji="1" lang="en-US" altLang="ja-JP" dirty="0" smtClean="0"/>
          </a:p>
          <a:p>
            <a:r>
              <a:rPr lang="ja-JP" altLang="en-US" dirty="0" smtClean="0"/>
              <a:t>運動知覚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身体情報サイエンス研究室</a:t>
            </a:r>
            <a:endParaRPr lang="en-US" altLang="ja-JP" u="sng" dirty="0" smtClean="0"/>
          </a:p>
          <a:p>
            <a:r>
              <a:rPr kumimoji="1" lang="ja-JP" altLang="en-US" dirty="0" smtClean="0"/>
              <a:t>記憶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認知神経科学研究室</a:t>
            </a:r>
            <a:endParaRPr kumimoji="1" lang="en-US" altLang="ja-JP" u="sng" dirty="0" smtClean="0"/>
          </a:p>
          <a:p>
            <a:r>
              <a:rPr kumimoji="1" lang="ja-JP" altLang="en-US" dirty="0" smtClean="0"/>
              <a:t>視覚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錯覚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視覚認知脳情報研究室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VR</a:t>
            </a:r>
            <a:r>
              <a:rPr lang="ja-JP" altLang="en-US" dirty="0" smtClean="0"/>
              <a:t>・</a:t>
            </a:r>
            <a:r>
              <a:rPr lang="en-US" altLang="ja-JP" dirty="0" smtClean="0"/>
              <a:t>AR</a:t>
            </a:r>
          </a:p>
          <a:p>
            <a:pPr lvl="2"/>
            <a:r>
              <a:rPr lang="ja-JP" altLang="en-US" u="sng" dirty="0" smtClean="0"/>
              <a:t>視覚認知脳情報研究室</a:t>
            </a:r>
            <a:endParaRPr lang="en-US" altLang="ja-JP" u="sng" dirty="0" smtClean="0"/>
          </a:p>
          <a:p>
            <a:pPr lvl="1"/>
            <a:r>
              <a:rPr lang="ja-JP" altLang="en-US" dirty="0" smtClean="0"/>
              <a:t>色覚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視覚・感性統合重点研究室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951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ハードウェア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OS</a:t>
            </a:r>
          </a:p>
          <a:p>
            <a:pPr lvl="1"/>
            <a:r>
              <a:rPr lang="ja-JP" altLang="en-US" u="sng" dirty="0" smtClean="0"/>
              <a:t>分散処理</a:t>
            </a:r>
            <a:r>
              <a:rPr lang="en-US" altLang="ja-JP" u="sng" dirty="0" smtClean="0"/>
              <a:t>OS</a:t>
            </a:r>
            <a:r>
              <a:rPr lang="ja-JP" altLang="en-US" u="sng" dirty="0" smtClean="0"/>
              <a:t>研究室</a:t>
            </a:r>
            <a:endParaRPr kumimoji="1" lang="en-US" altLang="ja-JP" u="sng" dirty="0" smtClean="0"/>
          </a:p>
          <a:p>
            <a:r>
              <a:rPr lang="ja-JP" altLang="en-US" dirty="0" smtClean="0"/>
              <a:t>計算機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コンピュータ構成学研究室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442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 smtClean="0"/>
              <a:t>プログラミング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プログラム検証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ソフトウェア検証・解析学研究室</a:t>
            </a:r>
            <a:endParaRPr lang="en-US" altLang="ja-JP" u="sng" dirty="0" smtClean="0"/>
          </a:p>
          <a:p>
            <a:pPr lvl="1"/>
            <a:r>
              <a:rPr kumimoji="1" lang="ja-JP" altLang="en-US" dirty="0" smtClean="0"/>
              <a:t>プログラミング言語</a:t>
            </a:r>
            <a:endParaRPr kumimoji="1" lang="en-US" altLang="ja-JP" dirty="0" smtClean="0"/>
          </a:p>
          <a:p>
            <a:pPr lvl="2"/>
            <a:r>
              <a:rPr lang="ja-JP" altLang="en-US" u="sng" dirty="0" smtClean="0"/>
              <a:t>プログラミング言語研究室</a:t>
            </a:r>
            <a:endParaRPr kumimoji="1" lang="en-US" altLang="ja-JP" u="sng" dirty="0" smtClean="0"/>
          </a:p>
          <a:p>
            <a:pPr lvl="1"/>
            <a:r>
              <a:rPr lang="ja-JP" altLang="en-US" dirty="0" smtClean="0"/>
              <a:t>並列プログラミング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高度プログラミング研究室</a:t>
            </a:r>
            <a:endParaRPr kumimoji="1" lang="en-US" altLang="ja-JP" u="sng" dirty="0" smtClean="0"/>
          </a:p>
          <a:p>
            <a:r>
              <a:rPr lang="en-US" altLang="ja-JP" dirty="0" smtClean="0"/>
              <a:t>CG</a:t>
            </a:r>
          </a:p>
          <a:p>
            <a:pPr lvl="1"/>
            <a:r>
              <a:rPr lang="ja-JP" altLang="en-US" u="sng" dirty="0" smtClean="0"/>
              <a:t>画像情報工学研究室</a:t>
            </a:r>
            <a:endParaRPr lang="en-US" altLang="ja-JP" u="sng" dirty="0" smtClean="0"/>
          </a:p>
          <a:p>
            <a:r>
              <a:rPr lang="ja-JP" altLang="en-US" u="sng" dirty="0" smtClean="0"/>
              <a:t>画像</a:t>
            </a:r>
            <a:endParaRPr lang="en-US" altLang="ja-JP" u="sng" dirty="0"/>
          </a:p>
          <a:p>
            <a:pPr lvl="1"/>
            <a:r>
              <a:rPr lang="ja-JP" altLang="en-US" u="sng" dirty="0" smtClean="0"/>
              <a:t>画像情報工学研究室</a:t>
            </a:r>
            <a:endParaRPr lang="en-US" altLang="ja-JP" u="sng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AR</a:t>
            </a:r>
          </a:p>
          <a:p>
            <a:pPr lvl="1"/>
            <a:r>
              <a:rPr lang="ja-JP" altLang="en-US" u="sng" dirty="0" smtClean="0"/>
              <a:t>視覚認知脳情報研究室</a:t>
            </a:r>
            <a:endParaRPr kumimoji="1" lang="en-US" altLang="ja-JP" u="sng" dirty="0" smtClean="0"/>
          </a:p>
          <a:p>
            <a:r>
              <a:rPr lang="ja-JP" altLang="en-US" dirty="0" smtClean="0"/>
              <a:t>人工知能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ゲーム情報学研究室</a:t>
            </a:r>
            <a:endParaRPr lang="en-US" altLang="ja-JP" u="sng" dirty="0" smtClean="0"/>
          </a:p>
          <a:p>
            <a:pPr lvl="1"/>
            <a:r>
              <a:rPr lang="ja-JP" altLang="en-US" u="sng" dirty="0" smtClean="0"/>
              <a:t>知能情報学研究室</a:t>
            </a:r>
            <a:endParaRPr lang="en-US" altLang="ja-JP" u="sng" dirty="0" smtClean="0"/>
          </a:p>
          <a:p>
            <a:r>
              <a:rPr kumimoji="1" lang="ja-JP" altLang="en-US" dirty="0" smtClean="0"/>
              <a:t>機械学習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高度プログラミング研究室</a:t>
            </a:r>
            <a:endParaRPr lang="en-US" altLang="ja-JP" u="sng" dirty="0"/>
          </a:p>
          <a:p>
            <a:pPr lvl="1"/>
            <a:r>
              <a:rPr lang="ja-JP" altLang="en-US" u="sng" dirty="0" smtClean="0"/>
              <a:t>ゲーム情報学研究室</a:t>
            </a:r>
            <a:endParaRPr lang="en-US" altLang="ja-JP" u="sng" dirty="0" smtClean="0"/>
          </a:p>
          <a:p>
            <a:pPr lvl="1"/>
            <a:r>
              <a:rPr lang="ja-JP" altLang="en-US" u="sng" dirty="0" smtClean="0"/>
              <a:t>知能情報学研究室</a:t>
            </a:r>
            <a:endParaRPr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8955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知的ネットワーク研究室</a:t>
            </a:r>
            <a:endParaRPr kumimoji="1" lang="en-US" altLang="ja-JP" u="sng" dirty="0" smtClean="0"/>
          </a:p>
          <a:p>
            <a:r>
              <a:rPr kumimoji="1" lang="ja-JP" altLang="en-US" dirty="0" smtClean="0"/>
              <a:t>クラウド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分散処理</a:t>
            </a:r>
            <a:r>
              <a:rPr lang="en-US" altLang="ja-JP" u="sng" dirty="0" smtClean="0"/>
              <a:t>OS</a:t>
            </a:r>
            <a:r>
              <a:rPr lang="ja-JP" altLang="en-US" u="sng" dirty="0" smtClean="0"/>
              <a:t>研究室</a:t>
            </a:r>
            <a:endParaRPr kumimoji="1" lang="en-US" altLang="ja-JP" u="sng" dirty="0" smtClean="0"/>
          </a:p>
          <a:p>
            <a:r>
              <a:rPr lang="ja-JP" altLang="en-US" dirty="0" smtClean="0"/>
              <a:t>信号</a:t>
            </a:r>
            <a:endParaRPr lang="en-US" altLang="ja-JP" dirty="0" smtClean="0"/>
          </a:p>
          <a:p>
            <a:pPr lvl="1"/>
            <a:r>
              <a:rPr lang="ja-JP" altLang="en-US" dirty="0"/>
              <a:t>マルチメディア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ネットワーク信号処理研究室</a:t>
            </a:r>
            <a:endParaRPr lang="en-US" altLang="ja-JP" u="sng" dirty="0" smtClean="0"/>
          </a:p>
          <a:p>
            <a:pPr lvl="1"/>
            <a:r>
              <a:rPr lang="ja-JP" altLang="en-US" dirty="0"/>
              <a:t>二</a:t>
            </a:r>
            <a:r>
              <a:rPr lang="ja-JP" altLang="en-US" dirty="0" smtClean="0"/>
              <a:t>進数</a:t>
            </a:r>
            <a:endParaRPr lang="en-US" altLang="ja-JP" dirty="0" smtClean="0"/>
          </a:p>
          <a:p>
            <a:pPr lvl="2"/>
            <a:r>
              <a:rPr lang="ja-JP" altLang="en-US" u="sng" dirty="0" smtClean="0"/>
              <a:t>ワイヤレスネットワーク研究室</a:t>
            </a:r>
            <a:endParaRPr lang="en-US" altLang="ja-JP" u="sng" dirty="0" smtClean="0"/>
          </a:p>
          <a:p>
            <a:r>
              <a:rPr kumimoji="1" lang="ja-JP" altLang="en-US" dirty="0" smtClean="0"/>
              <a:t>ワイヤレス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ワイヤレスネットワーク研究室</a:t>
            </a:r>
            <a:endParaRPr kumimoji="1" lang="en-US" altLang="ja-JP" u="sng" dirty="0" smtClean="0"/>
          </a:p>
          <a:p>
            <a:r>
              <a:rPr lang="ja-JP" altLang="en-US" dirty="0" smtClean="0"/>
              <a:t>セキュリティ・認証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セキュリティシステム研究室</a:t>
            </a:r>
            <a:endParaRPr lang="en-US" altLang="ja-JP" u="sng" dirty="0" smtClean="0"/>
          </a:p>
          <a:p>
            <a:r>
              <a:rPr lang="ja-JP" altLang="en-US" dirty="0" smtClean="0"/>
              <a:t>ビデオコミュニケーション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コミュニケーション</a:t>
            </a:r>
            <a:r>
              <a:rPr lang="en-US" altLang="ja-JP" u="sng" dirty="0" smtClean="0"/>
              <a:t>&amp;</a:t>
            </a:r>
            <a:r>
              <a:rPr lang="ja-JP" altLang="en-US" u="sng" dirty="0" smtClean="0"/>
              <a:t>コラボレーション研究室</a:t>
            </a:r>
            <a:endParaRPr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3727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支援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医療・介護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コミュニケーション</a:t>
            </a:r>
            <a:r>
              <a:rPr lang="en-US" altLang="ja-JP" u="sng" dirty="0" smtClean="0"/>
              <a:t>&amp;</a:t>
            </a:r>
            <a:r>
              <a:rPr lang="ja-JP" altLang="en-US" u="sng" dirty="0" smtClean="0"/>
              <a:t>コラボレーション研究室</a:t>
            </a:r>
            <a:endParaRPr kumimoji="1" lang="en-US" altLang="ja-JP" u="sng" dirty="0" smtClean="0"/>
          </a:p>
          <a:p>
            <a:r>
              <a:rPr lang="ja-JP" altLang="en-US" dirty="0" smtClean="0"/>
              <a:t>教育・学習</a:t>
            </a:r>
            <a:endParaRPr lang="en-US" altLang="ja-JP" dirty="0" smtClean="0"/>
          </a:p>
          <a:p>
            <a:pPr lvl="1"/>
            <a:r>
              <a:rPr lang="ja-JP" altLang="en-US" u="sng" dirty="0" smtClean="0"/>
              <a:t>教育情報工学研究室</a:t>
            </a:r>
            <a:endParaRPr lang="en-US" altLang="ja-JP" u="sng" dirty="0" smtClean="0"/>
          </a:p>
          <a:p>
            <a:r>
              <a:rPr kumimoji="1" lang="ja-JP" altLang="en-US" dirty="0" smtClean="0"/>
              <a:t>ユーザインタフェース</a:t>
            </a:r>
            <a:endParaRPr kumimoji="1" lang="en-US" altLang="ja-JP" dirty="0" smtClean="0"/>
          </a:p>
          <a:p>
            <a:pPr lvl="1"/>
            <a:r>
              <a:rPr lang="en-US" altLang="ja-JP" u="sng" dirty="0" smtClean="0"/>
              <a:t>HEC</a:t>
            </a:r>
            <a:r>
              <a:rPr lang="ja-JP" altLang="en-US" u="sng" dirty="0" smtClean="0"/>
              <a:t>研究室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4913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197</Words>
  <Application>Microsoft Office PowerPoint</Application>
  <PresentationFormat>ワイド画面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キーワード選択</vt:lpstr>
      <vt:lpstr>趣味</vt:lpstr>
      <vt:lpstr>脳</vt:lpstr>
      <vt:lpstr>ハードウェア</vt:lpstr>
      <vt:lpstr>ゲーム</vt:lpstr>
      <vt:lpstr>ネットワーク</vt:lpstr>
      <vt:lpstr>支援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キーワード選択</dc:title>
  <dc:creator>妻鳥研究室</dc:creator>
  <cp:lastModifiedBy>妻鳥研究室</cp:lastModifiedBy>
  <cp:revision>6</cp:revision>
  <dcterms:created xsi:type="dcterms:W3CDTF">2018-09-27T06:37:54Z</dcterms:created>
  <dcterms:modified xsi:type="dcterms:W3CDTF">2018-09-27T07:15:57Z</dcterms:modified>
</cp:coreProperties>
</file>