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90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152650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173707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294632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12269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283600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355047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240318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223242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328091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387750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E003F1-FCE0-4F6E-A169-D97A0E2D6A76}" type="datetimeFigureOut">
              <a:rPr kumimoji="1" lang="ja-JP" altLang="en-US" smtClean="0"/>
              <a:t>2018/7/14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203333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003F1-FCE0-4F6E-A169-D97A0E2D6A76}" type="datetimeFigureOut">
              <a:rPr kumimoji="1" lang="ja-JP" altLang="en-US" smtClean="0"/>
              <a:t>2018/7/14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8B9E8-B0CC-4396-B3DB-1EA1F931919A}" type="slidenum">
              <a:rPr kumimoji="1" lang="ja-JP" altLang="en-US" smtClean="0"/>
              <a:t>‹#›</a:t>
            </a:fld>
            <a:endParaRPr kumimoji="1" lang="ja-JP" altLang="en-US"/>
          </a:p>
        </p:txBody>
      </p:sp>
    </p:spTree>
    <p:extLst>
      <p:ext uri="{BB962C8B-B14F-4D97-AF65-F5344CB8AC3E}">
        <p14:creationId xmlns:p14="http://schemas.microsoft.com/office/powerpoint/2010/main" val="363499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中間発表</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2400" dirty="0" smtClean="0"/>
              <a:t>グループ２</a:t>
            </a:r>
            <a:endParaRPr kumimoji="1" lang="ja-JP" altLang="en-US" sz="2400" dirty="0"/>
          </a:p>
        </p:txBody>
      </p:sp>
    </p:spTree>
    <p:extLst>
      <p:ext uri="{BB962C8B-B14F-4D97-AF65-F5344CB8AC3E}">
        <p14:creationId xmlns:p14="http://schemas.microsoft.com/office/powerpoint/2010/main" val="2385401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オープンキャンパス参加者の中には、</a:t>
            </a:r>
            <a:endParaRPr kumimoji="1" lang="ja-JP" altLang="en-US" sz="2400" dirty="0"/>
          </a:p>
        </p:txBody>
      </p:sp>
      <p:pic>
        <p:nvPicPr>
          <p:cNvPr id="1026"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617565"/>
            <a:ext cx="3240435" cy="3240435"/>
          </a:xfrm>
          <a:prstGeom prst="rect">
            <a:avLst/>
          </a:prstGeom>
          <a:noFill/>
          <a:extLst>
            <a:ext uri="{909E8E84-426E-40DD-AFC4-6F175D3DCCD1}">
              <a14:hiddenFill xmlns:a14="http://schemas.microsoft.com/office/drawing/2010/main">
                <a:solidFill>
                  <a:srgbClr val="FFFFFF"/>
                </a:solidFill>
              </a14:hiddenFill>
            </a:ext>
          </a:extLst>
        </p:spPr>
      </p:pic>
      <p:sp>
        <p:nvSpPr>
          <p:cNvPr id="6" name="雲形吹き出し 5"/>
          <p:cNvSpPr/>
          <p:nvPr/>
        </p:nvSpPr>
        <p:spPr>
          <a:xfrm flipH="1">
            <a:off x="3275856" y="2522946"/>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研究内容</a:t>
            </a:r>
            <a:endParaRPr kumimoji="1" lang="ja-JP" altLang="en-US" dirty="0"/>
          </a:p>
        </p:txBody>
      </p:sp>
      <p:sp>
        <p:nvSpPr>
          <p:cNvPr id="8" name="雲形吹き出し 7"/>
          <p:cNvSpPr/>
          <p:nvPr/>
        </p:nvSpPr>
        <p:spPr>
          <a:xfrm flipH="1">
            <a:off x="899592" y="2522945"/>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大学</a:t>
            </a:r>
            <a:r>
              <a:rPr lang="ja-JP" altLang="en-US" dirty="0" smtClean="0"/>
              <a:t>の　　仕組み</a:t>
            </a:r>
            <a:endParaRPr kumimoji="1" lang="ja-JP" altLang="en-US" dirty="0"/>
          </a:p>
        </p:txBody>
      </p:sp>
      <p:sp>
        <p:nvSpPr>
          <p:cNvPr id="9" name="雲形吹き出し 8"/>
          <p:cNvSpPr/>
          <p:nvPr/>
        </p:nvSpPr>
        <p:spPr>
          <a:xfrm flipH="1">
            <a:off x="5566863" y="2522947"/>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学内</a:t>
            </a:r>
            <a:r>
              <a:rPr lang="ja-JP" altLang="en-US" dirty="0" smtClean="0"/>
              <a:t>の</a:t>
            </a:r>
            <a:r>
              <a:rPr lang="ja-JP" altLang="en-US" dirty="0"/>
              <a:t>回り方</a:t>
            </a:r>
            <a:endParaRPr kumimoji="1" lang="ja-JP" altLang="en-US" dirty="0"/>
          </a:p>
        </p:txBody>
      </p:sp>
      <p:sp>
        <p:nvSpPr>
          <p:cNvPr id="7" name="乗算記号 6"/>
          <p:cNvSpPr/>
          <p:nvPr/>
        </p:nvSpPr>
        <p:spPr>
          <a:xfrm>
            <a:off x="755575" y="1996413"/>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乗算記号 10"/>
          <p:cNvSpPr/>
          <p:nvPr/>
        </p:nvSpPr>
        <p:spPr>
          <a:xfrm>
            <a:off x="5422846" y="1976838"/>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乗算記号 11"/>
          <p:cNvSpPr/>
          <p:nvPr/>
        </p:nvSpPr>
        <p:spPr>
          <a:xfrm>
            <a:off x="3124326" y="1976839"/>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角丸四角形吹き出し 9"/>
          <p:cNvSpPr/>
          <p:nvPr/>
        </p:nvSpPr>
        <p:spPr>
          <a:xfrm>
            <a:off x="1490462" y="3933056"/>
            <a:ext cx="5040560" cy="778280"/>
          </a:xfrm>
          <a:prstGeom prst="wedgeRoundRectCallout">
            <a:avLst>
              <a:gd name="adj1" fmla="val 40392"/>
              <a:gd name="adj2" fmla="val 7473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取り敢えず</a:t>
            </a:r>
            <a:r>
              <a:rPr lang="ja-JP" altLang="en-US" sz="2400" dirty="0">
                <a:solidFill>
                  <a:srgbClr val="FF0000"/>
                </a:solidFill>
              </a:rPr>
              <a:t>適当</a:t>
            </a:r>
            <a:r>
              <a:rPr lang="ja-JP" altLang="en-US" sz="2400" dirty="0" smtClean="0">
                <a:solidFill>
                  <a:srgbClr val="FF0000"/>
                </a:solidFill>
              </a:rPr>
              <a:t>に回ろう！</a:t>
            </a:r>
            <a:endParaRPr kumimoji="1" lang="ja-JP" altLang="en-US" sz="2400" dirty="0">
              <a:solidFill>
                <a:srgbClr val="FF0000"/>
              </a:solidFill>
            </a:endParaRPr>
          </a:p>
        </p:txBody>
      </p:sp>
      <p:sp>
        <p:nvSpPr>
          <p:cNvPr id="13" name="正方形/長方形 12"/>
          <p:cNvSpPr/>
          <p:nvPr/>
        </p:nvSpPr>
        <p:spPr>
          <a:xfrm>
            <a:off x="539552" y="5085184"/>
            <a:ext cx="6264696" cy="136815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smtClean="0"/>
              <a:t>大学側で各情報を提供しているのにも関わらずにそれらの情報を収集できない可能性がある</a:t>
            </a:r>
            <a:endParaRPr kumimoji="1" lang="ja-JP" altLang="en-US" sz="2400" dirty="0"/>
          </a:p>
        </p:txBody>
      </p:sp>
    </p:spTree>
    <p:extLst>
      <p:ext uri="{BB962C8B-B14F-4D97-AF65-F5344CB8AC3E}">
        <p14:creationId xmlns:p14="http://schemas.microsoft.com/office/powerpoint/2010/main" val="215291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P spid="11" grpId="1" animBg="1"/>
      <p:bldP spid="12" grpId="0" animBg="1"/>
      <p:bldP spid="12" grpId="1" animBg="1"/>
      <p:bldP spid="10" grpId="0" animBg="1"/>
      <p:bldP spid="10" grpId="1" animBg="1"/>
      <p:bldP spid="13" grpId="0" animBg="1"/>
      <p:bldP spid="1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オープンキャンパス参加者が快適に各研究室の情報を収集するためには、</a:t>
            </a:r>
            <a:endParaRPr kumimoji="1" lang="ja-JP" altLang="en-US" sz="2400" dirty="0"/>
          </a:p>
        </p:txBody>
      </p:sp>
      <p:pic>
        <p:nvPicPr>
          <p:cNvPr id="1026"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617565"/>
            <a:ext cx="3240435" cy="3240435"/>
          </a:xfrm>
          <a:prstGeom prst="rect">
            <a:avLst/>
          </a:prstGeom>
          <a:noFill/>
          <a:extLst>
            <a:ext uri="{909E8E84-426E-40DD-AFC4-6F175D3DCCD1}">
              <a14:hiddenFill xmlns:a14="http://schemas.microsoft.com/office/drawing/2010/main">
                <a:solidFill>
                  <a:srgbClr val="FFFFFF"/>
                </a:solidFill>
              </a14:hiddenFill>
            </a:ext>
          </a:extLst>
        </p:spPr>
      </p:pic>
      <p:sp>
        <p:nvSpPr>
          <p:cNvPr id="14" name="角丸四角形 13"/>
          <p:cNvSpPr/>
          <p:nvPr/>
        </p:nvSpPr>
        <p:spPr>
          <a:xfrm>
            <a:off x="899592" y="2564903"/>
            <a:ext cx="3456384"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自身の興味のある情報</a:t>
            </a:r>
            <a:endParaRPr kumimoji="1" lang="ja-JP" altLang="en-US" sz="2400" dirty="0"/>
          </a:p>
        </p:txBody>
      </p:sp>
      <p:sp>
        <p:nvSpPr>
          <p:cNvPr id="15" name="角丸四角形 14"/>
          <p:cNvSpPr/>
          <p:nvPr/>
        </p:nvSpPr>
        <p:spPr>
          <a:xfrm>
            <a:off x="4508376" y="2564902"/>
            <a:ext cx="3456384"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情報を提供できる場所</a:t>
            </a:r>
            <a:endParaRPr kumimoji="1" lang="ja-JP" altLang="en-US" sz="2400" dirty="0"/>
          </a:p>
        </p:txBody>
      </p:sp>
      <p:sp>
        <p:nvSpPr>
          <p:cNvPr id="16" name="角丸四角形 15"/>
          <p:cNvSpPr/>
          <p:nvPr/>
        </p:nvSpPr>
        <p:spPr>
          <a:xfrm>
            <a:off x="2483768" y="3769964"/>
            <a:ext cx="3911302"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場所を回るための時間配分</a:t>
            </a:r>
            <a:endParaRPr kumimoji="1" lang="ja-JP" altLang="en-US" sz="2400" dirty="0"/>
          </a:p>
        </p:txBody>
      </p:sp>
      <p:sp>
        <p:nvSpPr>
          <p:cNvPr id="19" name="角丸四角形吹き出し 18"/>
          <p:cNvSpPr/>
          <p:nvPr/>
        </p:nvSpPr>
        <p:spPr>
          <a:xfrm>
            <a:off x="2771800" y="5301208"/>
            <a:ext cx="3816424"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これ位の事前情報があれば当日の苦労は少なそう</a:t>
            </a:r>
            <a:endParaRPr kumimoji="1" lang="ja-JP" altLang="en-US" sz="2400" dirty="0">
              <a:solidFill>
                <a:srgbClr val="FF0000"/>
              </a:solidFill>
            </a:endParaRPr>
          </a:p>
        </p:txBody>
      </p:sp>
    </p:spTree>
    <p:extLst>
      <p:ext uri="{BB962C8B-B14F-4D97-AF65-F5344CB8AC3E}">
        <p14:creationId xmlns:p14="http://schemas.microsoft.com/office/powerpoint/2010/main" val="403232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問題解決への提案</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キーワード検索</a:t>
            </a:r>
            <a:endParaRPr kumimoji="1" lang="ja-JP" altLang="en-US" sz="2400" dirty="0"/>
          </a:p>
        </p:txBody>
      </p:sp>
      <p:pic>
        <p:nvPicPr>
          <p:cNvPr id="4"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193629"/>
            <a:ext cx="2664371" cy="266437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54696"/>
            <a:ext cx="3408363"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右矢印 13"/>
          <p:cNvSpPr/>
          <p:nvPr/>
        </p:nvSpPr>
        <p:spPr>
          <a:xfrm>
            <a:off x="4283968" y="3140968"/>
            <a:ext cx="936104" cy="10081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7" name="正方形/長方形 16"/>
          <p:cNvSpPr/>
          <p:nvPr/>
        </p:nvSpPr>
        <p:spPr>
          <a:xfrm>
            <a:off x="5652120" y="3181244"/>
            <a:ext cx="2736304" cy="87264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ln>
                  <a:solidFill>
                    <a:schemeClr val="bg1"/>
                  </a:solidFill>
                </a:ln>
                <a:solidFill>
                  <a:schemeClr val="tx1"/>
                </a:solidFill>
              </a:rPr>
              <a:t>あなたのおススメは○○研究室です</a:t>
            </a:r>
            <a:r>
              <a:rPr kumimoji="1" lang="en-US" altLang="ja-JP" sz="2400" dirty="0" smtClean="0">
                <a:ln>
                  <a:solidFill>
                    <a:schemeClr val="bg1"/>
                  </a:solidFill>
                </a:ln>
                <a:solidFill>
                  <a:schemeClr val="tx1"/>
                </a:solidFill>
              </a:rPr>
              <a:t>!</a:t>
            </a:r>
            <a:endParaRPr kumimoji="1" lang="ja-JP" altLang="en-US" sz="2400" dirty="0">
              <a:ln>
                <a:solidFill>
                  <a:schemeClr val="bg1"/>
                </a:solidFill>
              </a:ln>
              <a:solidFill>
                <a:schemeClr val="tx1"/>
              </a:solidFill>
            </a:endParaRPr>
          </a:p>
        </p:txBody>
      </p:sp>
      <p:sp>
        <p:nvSpPr>
          <p:cNvPr id="18" name="角丸四角形吹き出し 17"/>
          <p:cNvSpPr/>
          <p:nvPr/>
        </p:nvSpPr>
        <p:spPr>
          <a:xfrm>
            <a:off x="2915816" y="5301208"/>
            <a:ext cx="3816424"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ここに行けば興味がある　　　　　　　情報を集められそうだ！</a:t>
            </a:r>
            <a:endParaRPr kumimoji="1" lang="ja-JP" altLang="en-US" sz="2400" dirty="0">
              <a:solidFill>
                <a:srgbClr val="FF0000"/>
              </a:solidFill>
            </a:endParaRPr>
          </a:p>
        </p:txBody>
      </p:sp>
    </p:spTree>
    <p:extLst>
      <p:ext uri="{BB962C8B-B14F-4D97-AF65-F5344CB8AC3E}">
        <p14:creationId xmlns:p14="http://schemas.microsoft.com/office/powerpoint/2010/main" val="406676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1"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1"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問題解決への提案</a:t>
            </a:r>
            <a:r>
              <a:rPr kumimoji="1"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混雑状況確認</a:t>
            </a:r>
            <a:endParaRPr kumimoji="1" lang="ja-JP" altLang="en-US" sz="2400" dirty="0"/>
          </a:p>
        </p:txBody>
      </p:sp>
      <p:pic>
        <p:nvPicPr>
          <p:cNvPr id="4"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193629"/>
            <a:ext cx="2664371" cy="26643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ãã¹ãã¼ããã©ã³ ã¤ã©ã¹ã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20770"/>
            <a:ext cx="2575386" cy="34521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310" y="2724826"/>
            <a:ext cx="2087934" cy="73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角丸四角形吹き出し 12"/>
          <p:cNvSpPr/>
          <p:nvPr/>
        </p:nvSpPr>
        <p:spPr>
          <a:xfrm>
            <a:off x="3203848" y="5690348"/>
            <a:ext cx="3816424"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混雑</a:t>
            </a:r>
            <a:r>
              <a:rPr lang="ja-JP" altLang="en-US" sz="2400" dirty="0">
                <a:solidFill>
                  <a:srgbClr val="FF0000"/>
                </a:solidFill>
              </a:rPr>
              <a:t>状況</a:t>
            </a:r>
            <a:r>
              <a:rPr lang="ja-JP" altLang="en-US" sz="2400" dirty="0" smtClean="0">
                <a:solidFill>
                  <a:srgbClr val="FF0000"/>
                </a:solidFill>
              </a:rPr>
              <a:t>が</a:t>
            </a:r>
            <a:r>
              <a:rPr lang="ja-JP" altLang="en-US" sz="2400" dirty="0">
                <a:solidFill>
                  <a:srgbClr val="FF0000"/>
                </a:solidFill>
              </a:rPr>
              <a:t>過ぎる</a:t>
            </a:r>
            <a:r>
              <a:rPr lang="ja-JP" altLang="en-US" sz="2400" dirty="0" smtClean="0">
                <a:solidFill>
                  <a:srgbClr val="FF0000"/>
                </a:solidFill>
              </a:rPr>
              <a:t>まで　　</a:t>
            </a:r>
            <a:r>
              <a:rPr kumimoji="1" lang="ja-JP" altLang="en-US" sz="2400" dirty="0" smtClean="0">
                <a:solidFill>
                  <a:srgbClr val="FF0000"/>
                </a:solidFill>
              </a:rPr>
              <a:t>別の研究室を見学しよう</a:t>
            </a:r>
            <a:r>
              <a:rPr kumimoji="1" lang="en-US" altLang="ja-JP" sz="2400" dirty="0" smtClean="0">
                <a:solidFill>
                  <a:srgbClr val="FF0000"/>
                </a:solidFill>
              </a:rPr>
              <a:t>!</a:t>
            </a:r>
            <a:endParaRPr kumimoji="1" lang="ja-JP" altLang="en-US" sz="2400" dirty="0">
              <a:solidFill>
                <a:srgbClr val="FF0000"/>
              </a:solidFill>
            </a:endParaRPr>
          </a:p>
        </p:txBody>
      </p:sp>
      <p:sp>
        <p:nvSpPr>
          <p:cNvPr id="15" name="雲形吹き出し 14"/>
          <p:cNvSpPr/>
          <p:nvPr/>
        </p:nvSpPr>
        <p:spPr>
          <a:xfrm flipH="1">
            <a:off x="4355976" y="2348880"/>
            <a:ext cx="3960439" cy="1800200"/>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その研究室って今どれ位見学者が居るのかな？</a:t>
            </a:r>
            <a:endParaRPr kumimoji="1" lang="ja-JP" alt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311" y="3434278"/>
            <a:ext cx="2087934" cy="75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正方形/長方形 21"/>
          <p:cNvSpPr/>
          <p:nvPr/>
        </p:nvSpPr>
        <p:spPr>
          <a:xfrm>
            <a:off x="1485208" y="4381009"/>
            <a:ext cx="1260139" cy="625921"/>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ln>
                  <a:solidFill>
                    <a:schemeClr val="bg1"/>
                  </a:solidFill>
                </a:ln>
                <a:solidFill>
                  <a:schemeClr val="tx1"/>
                </a:solidFill>
              </a:rPr>
              <a:t>再</a:t>
            </a:r>
            <a:r>
              <a:rPr kumimoji="1" lang="ja-JP" altLang="en-US" sz="2400" dirty="0" smtClean="0">
                <a:ln>
                  <a:solidFill>
                    <a:schemeClr val="bg1"/>
                  </a:solidFill>
                </a:ln>
                <a:solidFill>
                  <a:schemeClr val="tx1"/>
                </a:solidFill>
              </a:rPr>
              <a:t>検索</a:t>
            </a:r>
            <a:endParaRPr kumimoji="1" lang="ja-JP" altLang="en-US" sz="2400" dirty="0">
              <a:ln>
                <a:solidFill>
                  <a:schemeClr val="bg1"/>
                </a:solidFill>
              </a:ln>
              <a:solidFill>
                <a:schemeClr val="tx1"/>
              </a:solidFill>
            </a:endParaRPr>
          </a:p>
        </p:txBody>
      </p:sp>
    </p:spTree>
    <p:extLst>
      <p:ext uri="{BB962C8B-B14F-4D97-AF65-F5344CB8AC3E}">
        <p14:creationId xmlns:p14="http://schemas.microsoft.com/office/powerpoint/2010/main" val="240545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07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8"/>
                                        </p:tgtEl>
                                        <p:attrNameLst>
                                          <p:attrName>style.visibility</p:attrName>
                                        </p:attrNameLst>
                                      </p:cBhvr>
                                      <p:to>
                                        <p:strVal val="visible"/>
                                      </p:to>
                                    </p:set>
                                    <p:animEffect transition="in" filter="fade">
                                      <p:cBhvr>
                                        <p:cTn id="22" dur="500"/>
                                        <p:tgtEl>
                                          <p:spTgt spid="3078"/>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角丸四角形 3"/>
          <p:cNvSpPr/>
          <p:nvPr/>
        </p:nvSpPr>
        <p:spPr>
          <a:xfrm>
            <a:off x="1547664" y="2348880"/>
            <a:ext cx="1152128"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科学</a:t>
            </a:r>
            <a:endParaRPr kumimoji="1" lang="ja-JP" altLang="en-US" sz="2400" dirty="0"/>
          </a:p>
        </p:txBody>
      </p:sp>
      <p:sp>
        <p:nvSpPr>
          <p:cNvPr id="5" name="角丸四角形 4"/>
          <p:cNvSpPr/>
          <p:nvPr/>
        </p:nvSpPr>
        <p:spPr>
          <a:xfrm>
            <a:off x="1548247" y="3095294"/>
            <a:ext cx="1152128"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視覚</a:t>
            </a:r>
            <a:endParaRPr kumimoji="1" lang="ja-JP" altLang="en-US" sz="2400" dirty="0"/>
          </a:p>
        </p:txBody>
      </p:sp>
      <p:sp>
        <p:nvSpPr>
          <p:cNvPr id="6" name="角丸四角形 5"/>
          <p:cNvSpPr/>
          <p:nvPr/>
        </p:nvSpPr>
        <p:spPr>
          <a:xfrm>
            <a:off x="2954224" y="3095294"/>
            <a:ext cx="1152128"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運動</a:t>
            </a:r>
            <a:endParaRPr kumimoji="1" lang="ja-JP" altLang="en-US" sz="2400" dirty="0"/>
          </a:p>
        </p:txBody>
      </p:sp>
      <p:sp>
        <p:nvSpPr>
          <p:cNvPr id="7" name="ドーナツ 6"/>
          <p:cNvSpPr/>
          <p:nvPr/>
        </p:nvSpPr>
        <p:spPr>
          <a:xfrm>
            <a:off x="1115616" y="1772816"/>
            <a:ext cx="3384376" cy="2592288"/>
          </a:xfrm>
          <a:prstGeom prst="donut">
            <a:avLst>
              <a:gd name="adj" fmla="val 159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8" name="角丸四角形 7"/>
          <p:cNvSpPr/>
          <p:nvPr/>
        </p:nvSpPr>
        <p:spPr>
          <a:xfrm>
            <a:off x="2954224" y="2348880"/>
            <a:ext cx="1152128"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通信</a:t>
            </a:r>
            <a:endParaRPr kumimoji="1" lang="ja-JP" altLang="en-US" sz="2400" dirty="0"/>
          </a:p>
        </p:txBody>
      </p:sp>
      <p:sp>
        <p:nvSpPr>
          <p:cNvPr id="9" name="正方形/長方形 8"/>
          <p:cNvSpPr/>
          <p:nvPr/>
        </p:nvSpPr>
        <p:spPr>
          <a:xfrm>
            <a:off x="1979712" y="1700808"/>
            <a:ext cx="1656184" cy="5040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ln>
                  <a:solidFill>
                    <a:schemeClr val="bg1"/>
                  </a:solidFill>
                </a:ln>
                <a:solidFill>
                  <a:schemeClr val="tx1"/>
                </a:solidFill>
              </a:rPr>
              <a:t>キーワード</a:t>
            </a:r>
            <a:endParaRPr kumimoji="1" lang="ja-JP" altLang="en-US" sz="2400" dirty="0">
              <a:ln>
                <a:solidFill>
                  <a:schemeClr val="bg1"/>
                </a:solidFill>
              </a:ln>
              <a:solidFill>
                <a:schemeClr val="tx1"/>
              </a:solidFill>
            </a:endParaRPr>
          </a:p>
        </p:txBody>
      </p:sp>
      <p:sp>
        <p:nvSpPr>
          <p:cNvPr id="10" name="テキスト ボックス 9"/>
          <p:cNvSpPr txBox="1"/>
          <p:nvPr/>
        </p:nvSpPr>
        <p:spPr>
          <a:xfrm>
            <a:off x="2617963" y="3717259"/>
            <a:ext cx="461665" cy="438582"/>
          </a:xfrm>
          <a:prstGeom prst="rect">
            <a:avLst/>
          </a:prstGeom>
          <a:noFill/>
        </p:spPr>
        <p:txBody>
          <a:bodyPr vert="eaVert" wrap="non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2754857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153</Words>
  <Application>Microsoft Office PowerPoint</Application>
  <PresentationFormat>画面に合わせる (4:3)</PresentationFormat>
  <Paragraphs>30</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中間発表</vt:lpstr>
      <vt:lpstr>背景</vt:lpstr>
      <vt:lpstr>目的</vt:lpstr>
      <vt:lpstr>問題解決への提案(1/2)</vt:lpstr>
      <vt:lpstr>問題解決への提案(2/2)</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shigelab</dc:creator>
  <cp:lastModifiedBy>shigelab</cp:lastModifiedBy>
  <cp:revision>9</cp:revision>
  <dcterms:created xsi:type="dcterms:W3CDTF">2018-07-14T05:35:33Z</dcterms:created>
  <dcterms:modified xsi:type="dcterms:W3CDTF">2018-07-14T07:30:33Z</dcterms:modified>
</cp:coreProperties>
</file>