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71" d="100"/>
          <a:sy n="71" d="100"/>
        </p:scale>
        <p:origin x="3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9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5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8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87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773B-CD32-F34F-A270-017C09ABA2C5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3EE1-3F71-4B4E-9808-1E2D935CC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7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2E36F0-3AFF-254F-9D97-B1BFB1CF0ACC}"/>
              </a:ext>
            </a:extLst>
          </p:cNvPr>
          <p:cNvSpPr txBox="1"/>
          <p:nvPr/>
        </p:nvSpPr>
        <p:spPr>
          <a:xfrm>
            <a:off x="726542" y="9030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うしろ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B2ADF8-BC16-E847-8A4A-FEB7BE6CB564}"/>
              </a:ext>
            </a:extLst>
          </p:cNvPr>
          <p:cNvSpPr txBox="1"/>
          <p:nvPr/>
        </p:nvSpPr>
        <p:spPr>
          <a:xfrm>
            <a:off x="5383388" y="907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まえ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3B018044-AFB9-4242-94D9-9926D0D0E302}"/>
              </a:ext>
            </a:extLst>
          </p:cNvPr>
          <p:cNvGrpSpPr/>
          <p:nvPr/>
        </p:nvGrpSpPr>
        <p:grpSpPr>
          <a:xfrm>
            <a:off x="726545" y="3479058"/>
            <a:ext cx="4932468" cy="1746747"/>
            <a:chOff x="476532" y="907934"/>
            <a:chExt cx="4932468" cy="174674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3C2C448-4350-204E-9D95-A52DB937ABA6}"/>
                </a:ext>
              </a:extLst>
            </p:cNvPr>
            <p:cNvSpPr/>
            <p:nvPr/>
          </p:nvSpPr>
          <p:spPr>
            <a:xfrm>
              <a:off x="3429000" y="907934"/>
              <a:ext cx="714375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DCA92B2-665F-F74D-A030-D4323C3D4ECB}"/>
                </a:ext>
              </a:extLst>
            </p:cNvPr>
            <p:cNvSpPr/>
            <p:nvPr/>
          </p:nvSpPr>
          <p:spPr>
            <a:xfrm>
              <a:off x="1799044" y="907934"/>
              <a:ext cx="1259681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C9C3BC5-7048-B343-B9BF-B6947C61D095}"/>
                </a:ext>
              </a:extLst>
            </p:cNvPr>
            <p:cNvSpPr/>
            <p:nvPr/>
          </p:nvSpPr>
          <p:spPr>
            <a:xfrm>
              <a:off x="4149319" y="907934"/>
              <a:ext cx="1259681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A60BDD0-2DC7-0843-83C5-172B641BBE6D}"/>
                </a:ext>
              </a:extLst>
            </p:cNvPr>
            <p:cNvSpPr/>
            <p:nvPr/>
          </p:nvSpPr>
          <p:spPr>
            <a:xfrm>
              <a:off x="3064669" y="907934"/>
              <a:ext cx="358387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43658CA-4CBC-914A-8D2E-9CC2CC6C4B85}"/>
                </a:ext>
              </a:extLst>
            </p:cNvPr>
            <p:cNvSpPr txBox="1"/>
            <p:nvPr/>
          </p:nvSpPr>
          <p:spPr>
            <a:xfrm>
              <a:off x="476532" y="1443268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番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977B2C3-5613-A24D-8612-F6167439B6A6}"/>
                </a:ext>
              </a:extLst>
            </p:cNvPr>
            <p:cNvSpPr txBox="1"/>
            <p:nvPr/>
          </p:nvSpPr>
          <p:spPr>
            <a:xfrm>
              <a:off x="4207669" y="2393071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E624757-A7EA-F446-AFE4-C120A9447048}"/>
                </a:ext>
              </a:extLst>
            </p:cNvPr>
            <p:cNvSpPr txBox="1"/>
            <p:nvPr/>
          </p:nvSpPr>
          <p:spPr>
            <a:xfrm>
              <a:off x="2515576" y="2393071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0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F9734FD-AB9F-4F4A-9EA9-5637A12054C8}"/>
                </a:ext>
              </a:extLst>
            </p:cNvPr>
            <p:cNvSpPr/>
            <p:nvPr/>
          </p:nvSpPr>
          <p:spPr>
            <a:xfrm>
              <a:off x="1449000" y="907934"/>
              <a:ext cx="3960000" cy="1440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113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584AB05-1A53-1C47-81FF-2FEC65F0DD32}"/>
              </a:ext>
            </a:extLst>
          </p:cNvPr>
          <p:cNvGrpSpPr/>
          <p:nvPr/>
        </p:nvGrpSpPr>
        <p:grpSpPr>
          <a:xfrm>
            <a:off x="726544" y="5505485"/>
            <a:ext cx="4932469" cy="1746747"/>
            <a:chOff x="476531" y="2934361"/>
            <a:chExt cx="4932469" cy="1746747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926CDEC-5889-AC4C-8898-B2B7504D091D}"/>
                </a:ext>
              </a:extLst>
            </p:cNvPr>
            <p:cNvSpPr txBox="1"/>
            <p:nvPr/>
          </p:nvSpPr>
          <p:spPr>
            <a:xfrm>
              <a:off x="476531" y="3469695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番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7D40C7F-D39A-F441-811A-2037EB45EBD4}"/>
                </a:ext>
              </a:extLst>
            </p:cNvPr>
            <p:cNvSpPr/>
            <p:nvPr/>
          </p:nvSpPr>
          <p:spPr>
            <a:xfrm>
              <a:off x="3430201" y="2934361"/>
              <a:ext cx="1434694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1F1CC81-9567-5645-901D-C6E4672B0C4E}"/>
                </a:ext>
              </a:extLst>
            </p:cNvPr>
            <p:cNvSpPr/>
            <p:nvPr/>
          </p:nvSpPr>
          <p:spPr>
            <a:xfrm>
              <a:off x="1799044" y="2934361"/>
              <a:ext cx="347644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44D6452-D13A-2441-9DA4-0FFF91E9D830}"/>
                </a:ext>
              </a:extLst>
            </p:cNvPr>
            <p:cNvSpPr/>
            <p:nvPr/>
          </p:nvSpPr>
          <p:spPr>
            <a:xfrm>
              <a:off x="4857752" y="2934361"/>
              <a:ext cx="551248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952B5E0-44A0-E743-BD9B-6B614FD618DA}"/>
                </a:ext>
              </a:extLst>
            </p:cNvPr>
            <p:cNvSpPr/>
            <p:nvPr/>
          </p:nvSpPr>
          <p:spPr>
            <a:xfrm>
              <a:off x="2153832" y="2934361"/>
              <a:ext cx="1276368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FFB8A7C-6A58-0544-B240-C0443C218BB2}"/>
                </a:ext>
              </a:extLst>
            </p:cNvPr>
            <p:cNvSpPr txBox="1"/>
            <p:nvPr/>
          </p:nvSpPr>
          <p:spPr>
            <a:xfrm>
              <a:off x="4207669" y="4419498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0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A39C8CE-1B8A-9244-9000-DEB2F9841665}"/>
                </a:ext>
              </a:extLst>
            </p:cNvPr>
            <p:cNvSpPr txBox="1"/>
            <p:nvPr/>
          </p:nvSpPr>
          <p:spPr>
            <a:xfrm>
              <a:off x="2515576" y="4419498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6BB8DEF-D887-094D-A975-838F7D6E50CC}"/>
                </a:ext>
              </a:extLst>
            </p:cNvPr>
            <p:cNvSpPr/>
            <p:nvPr/>
          </p:nvSpPr>
          <p:spPr>
            <a:xfrm>
              <a:off x="1449000" y="2934361"/>
              <a:ext cx="3960000" cy="1440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113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9A6203C-5AF5-BD4E-8C14-066352E25AC3}"/>
              </a:ext>
            </a:extLst>
          </p:cNvPr>
          <p:cNvGrpSpPr/>
          <p:nvPr/>
        </p:nvGrpSpPr>
        <p:grpSpPr>
          <a:xfrm>
            <a:off x="726542" y="7447632"/>
            <a:ext cx="4932471" cy="1788891"/>
            <a:chOff x="476529" y="7465920"/>
            <a:chExt cx="4932471" cy="1788891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7C00CC7-6708-4D46-8B17-B987D4D695D9}"/>
                </a:ext>
              </a:extLst>
            </p:cNvPr>
            <p:cNvSpPr txBox="1"/>
            <p:nvPr/>
          </p:nvSpPr>
          <p:spPr>
            <a:xfrm>
              <a:off x="476529" y="80012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３番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7D0C16D-84D9-1547-B91E-225BABE628A9}"/>
                </a:ext>
              </a:extLst>
            </p:cNvPr>
            <p:cNvSpPr/>
            <p:nvPr/>
          </p:nvSpPr>
          <p:spPr>
            <a:xfrm>
              <a:off x="3429000" y="7465920"/>
              <a:ext cx="714375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13B94E5-6ADD-C348-94CD-4BAAC4DE340F}"/>
                </a:ext>
              </a:extLst>
            </p:cNvPr>
            <p:cNvSpPr/>
            <p:nvPr/>
          </p:nvSpPr>
          <p:spPr>
            <a:xfrm>
              <a:off x="4149319" y="7465920"/>
              <a:ext cx="1259681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9C5F33D-BBED-544B-8631-990FB6C85F39}"/>
                </a:ext>
              </a:extLst>
            </p:cNvPr>
            <p:cNvSpPr txBox="1"/>
            <p:nvPr/>
          </p:nvSpPr>
          <p:spPr>
            <a:xfrm>
              <a:off x="4205513" y="8993201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E4A3096-F2CF-E948-9EEF-CE5991908B47}"/>
                </a:ext>
              </a:extLst>
            </p:cNvPr>
            <p:cNvSpPr txBox="1"/>
            <p:nvPr/>
          </p:nvSpPr>
          <p:spPr>
            <a:xfrm>
              <a:off x="2513420" y="8993201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57E37142-B8C2-D84F-9574-2DD355FF53BD}"/>
                </a:ext>
              </a:extLst>
            </p:cNvPr>
            <p:cNvSpPr/>
            <p:nvPr/>
          </p:nvSpPr>
          <p:spPr>
            <a:xfrm>
              <a:off x="1799044" y="7465920"/>
              <a:ext cx="347644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66C17FD9-BF20-C543-A965-3F4339BC5410}"/>
                </a:ext>
              </a:extLst>
            </p:cNvPr>
            <p:cNvSpPr/>
            <p:nvPr/>
          </p:nvSpPr>
          <p:spPr>
            <a:xfrm>
              <a:off x="2153832" y="7465920"/>
              <a:ext cx="1276368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0DFB7A-A5BA-2D4D-8833-E03636A6905C}"/>
                </a:ext>
              </a:extLst>
            </p:cNvPr>
            <p:cNvSpPr/>
            <p:nvPr/>
          </p:nvSpPr>
          <p:spPr>
            <a:xfrm>
              <a:off x="1449000" y="7465920"/>
              <a:ext cx="3960000" cy="1440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113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A1E1892-A634-2944-8F5A-4FAEE50E0C77}"/>
              </a:ext>
            </a:extLst>
          </p:cNvPr>
          <p:cNvGrpSpPr/>
          <p:nvPr/>
        </p:nvGrpSpPr>
        <p:grpSpPr>
          <a:xfrm>
            <a:off x="726542" y="1527915"/>
            <a:ext cx="4932472" cy="1813273"/>
            <a:chOff x="726542" y="1527915"/>
            <a:chExt cx="4932472" cy="18132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16051BB-97F8-7245-9294-D05476D036D9}"/>
                </a:ext>
              </a:extLst>
            </p:cNvPr>
            <p:cNvSpPr txBox="1"/>
            <p:nvPr/>
          </p:nvSpPr>
          <p:spPr>
            <a:xfrm>
              <a:off x="726542" y="2063249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0</a:t>
              </a:r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番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618C700-409F-3943-BFEB-4BBDB4866CCC}"/>
                </a:ext>
              </a:extLst>
            </p:cNvPr>
            <p:cNvSpPr/>
            <p:nvPr/>
          </p:nvSpPr>
          <p:spPr>
            <a:xfrm>
              <a:off x="3680213" y="1527915"/>
              <a:ext cx="1434694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A5A2805-82B7-E345-9E76-28E84CD13718}"/>
                </a:ext>
              </a:extLst>
            </p:cNvPr>
            <p:cNvSpPr/>
            <p:nvPr/>
          </p:nvSpPr>
          <p:spPr>
            <a:xfrm>
              <a:off x="2049056" y="1527915"/>
              <a:ext cx="1201330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0670AD9-C3BB-1846-8615-BADBADABF688}"/>
                </a:ext>
              </a:extLst>
            </p:cNvPr>
            <p:cNvSpPr/>
            <p:nvPr/>
          </p:nvSpPr>
          <p:spPr>
            <a:xfrm>
              <a:off x="5107764" y="1527915"/>
              <a:ext cx="551248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BAF5E86-BC40-C94B-BAF0-C715078FA88D}"/>
                </a:ext>
              </a:extLst>
            </p:cNvPr>
            <p:cNvSpPr/>
            <p:nvPr/>
          </p:nvSpPr>
          <p:spPr>
            <a:xfrm>
              <a:off x="3257531" y="1527915"/>
              <a:ext cx="415537" cy="14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FACEE7E0-32A7-EA44-BAFE-8C2CEFF544CB}"/>
                </a:ext>
              </a:extLst>
            </p:cNvPr>
            <p:cNvSpPr txBox="1"/>
            <p:nvPr/>
          </p:nvSpPr>
          <p:spPr>
            <a:xfrm>
              <a:off x="4534133" y="3079578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0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35DA327-7F31-FF4D-92C5-5636E70A1C6C}"/>
                </a:ext>
              </a:extLst>
            </p:cNvPr>
            <p:cNvSpPr txBox="1"/>
            <p:nvPr/>
          </p:nvSpPr>
          <p:spPr>
            <a:xfrm>
              <a:off x="2763432" y="3078112"/>
              <a:ext cx="2728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0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CB37386-007A-0149-A33F-0762C5DA2136}"/>
                </a:ext>
              </a:extLst>
            </p:cNvPr>
            <p:cNvSpPr/>
            <p:nvPr/>
          </p:nvSpPr>
          <p:spPr>
            <a:xfrm>
              <a:off x="1699012" y="1527915"/>
              <a:ext cx="3960000" cy="1440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113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50D7168-3914-944C-94B8-72E09E773DF4}"/>
                </a:ext>
              </a:extLst>
            </p:cNvPr>
            <p:cNvSpPr txBox="1"/>
            <p:nvPr/>
          </p:nvSpPr>
          <p:spPr>
            <a:xfrm>
              <a:off x="1634788" y="3071175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END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6BE380DB-B697-A74D-BBCE-9A7639BF9998}"/>
                </a:ext>
              </a:extLst>
            </p:cNvPr>
            <p:cNvSpPr/>
            <p:nvPr/>
          </p:nvSpPr>
          <p:spPr>
            <a:xfrm rot="16200000">
              <a:off x="2836913" y="2266106"/>
              <a:ext cx="48300" cy="1624014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C269E8E1-8BCE-2840-B9EE-D80438A94817}"/>
                </a:ext>
              </a:extLst>
            </p:cNvPr>
            <p:cNvSpPr/>
            <p:nvPr/>
          </p:nvSpPr>
          <p:spPr>
            <a:xfrm rot="16200000">
              <a:off x="4648803" y="2092053"/>
              <a:ext cx="48301" cy="197212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23FAC1C-B6F0-774E-BDB4-087AEC69DE4F}"/>
                </a:ext>
              </a:extLst>
            </p:cNvPr>
            <p:cNvSpPr/>
            <p:nvPr/>
          </p:nvSpPr>
          <p:spPr>
            <a:xfrm rot="16200000">
              <a:off x="1842048" y="2905883"/>
              <a:ext cx="48300" cy="338071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DBEE3DD-7D83-E84F-A761-F813CC43137C}"/>
              </a:ext>
            </a:extLst>
          </p:cNvPr>
          <p:cNvSpPr txBox="1"/>
          <p:nvPr/>
        </p:nvSpPr>
        <p:spPr>
          <a:xfrm>
            <a:off x="1951673" y="29515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プラレールのバーコード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長辺綴じで両面印刷すべし</a:t>
            </a:r>
          </a:p>
        </p:txBody>
      </p:sp>
    </p:spTree>
    <p:extLst>
      <p:ext uri="{BB962C8B-B14F-4D97-AF65-F5344CB8AC3E}">
        <p14:creationId xmlns:p14="http://schemas.microsoft.com/office/powerpoint/2010/main" val="260045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399F9A4-BAB8-9241-8C5E-C490247BB006}"/>
              </a:ext>
            </a:extLst>
          </p:cNvPr>
          <p:cNvGrpSpPr/>
          <p:nvPr/>
        </p:nvGrpSpPr>
        <p:grpSpPr>
          <a:xfrm>
            <a:off x="1449000" y="1268910"/>
            <a:ext cx="3960000" cy="7368181"/>
            <a:chOff x="1694497" y="1527915"/>
            <a:chExt cx="3960000" cy="7368181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1819828D-1BD7-9640-9F87-0FA1E183A3B9}"/>
                </a:ext>
              </a:extLst>
            </p:cNvPr>
            <p:cNvGrpSpPr/>
            <p:nvPr/>
          </p:nvGrpSpPr>
          <p:grpSpPr>
            <a:xfrm>
              <a:off x="1694497" y="5505727"/>
              <a:ext cx="3960000" cy="1440000"/>
              <a:chOff x="1699012" y="1527915"/>
              <a:chExt cx="3960000" cy="1440000"/>
            </a:xfrm>
          </p:grpSpPr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660A0FA-7386-8046-BDAE-7487CE7B04B3}"/>
                  </a:ext>
                </a:extLst>
              </p:cNvPr>
              <p:cNvSpPr txBox="1"/>
              <p:nvPr/>
            </p:nvSpPr>
            <p:spPr>
              <a:xfrm>
                <a:off x="1699012" y="207418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うしろ</a:t>
                </a: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5D683A9-25F7-9A43-A229-9CD16680754B}"/>
                  </a:ext>
                </a:extLst>
              </p:cNvPr>
              <p:cNvSpPr txBox="1"/>
              <p:nvPr/>
            </p:nvSpPr>
            <p:spPr>
              <a:xfrm>
                <a:off x="5000795" y="206324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まえ</a:t>
                </a:r>
              </a:p>
            </p:txBody>
          </p: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C215E60A-BAE3-EA42-8A49-3D79427DFF67}"/>
                  </a:ext>
                </a:extLst>
              </p:cNvPr>
              <p:cNvGrpSpPr/>
              <p:nvPr/>
            </p:nvGrpSpPr>
            <p:grpSpPr>
              <a:xfrm>
                <a:off x="1699012" y="1527915"/>
                <a:ext cx="3960000" cy="1440000"/>
                <a:chOff x="1699012" y="1527915"/>
                <a:chExt cx="3960000" cy="1440000"/>
              </a:xfrm>
            </p:grpSpPr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1B10D214-6E47-2A4F-B563-6BD7844862D2}"/>
                    </a:ext>
                  </a:extLst>
                </p:cNvPr>
                <p:cNvSpPr txBox="1"/>
                <p:nvPr/>
              </p:nvSpPr>
              <p:spPr>
                <a:xfrm>
                  <a:off x="3389177" y="2063249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2</a:t>
                  </a:r>
                  <a:r>
                    <a:rPr kumimoji="1"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番</a:t>
                  </a:r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776DE80B-F3AA-B54B-83B6-DE98AB249A5E}"/>
                    </a:ext>
                  </a:extLst>
                </p:cNvPr>
                <p:cNvSpPr/>
                <p:nvPr/>
              </p:nvSpPr>
              <p:spPr>
                <a:xfrm>
                  <a:off x="1699012" y="1527915"/>
                  <a:ext cx="3960000" cy="1440000"/>
                </a:xfrm>
                <a:prstGeom prst="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13"/>
                </a:p>
              </p:txBody>
            </p:sp>
          </p:grp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189BC86C-2F0D-5B45-8976-05275C6EF0F9}"/>
                </a:ext>
              </a:extLst>
            </p:cNvPr>
            <p:cNvGrpSpPr/>
            <p:nvPr/>
          </p:nvGrpSpPr>
          <p:grpSpPr>
            <a:xfrm>
              <a:off x="1694497" y="3479058"/>
              <a:ext cx="3960000" cy="1440000"/>
              <a:chOff x="1699012" y="1527915"/>
              <a:chExt cx="3960000" cy="1440000"/>
            </a:xfrm>
          </p:grpSpPr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2F42EEC-971E-8B42-BB39-42A994DE0B27}"/>
                  </a:ext>
                </a:extLst>
              </p:cNvPr>
              <p:cNvSpPr txBox="1"/>
              <p:nvPr/>
            </p:nvSpPr>
            <p:spPr>
              <a:xfrm>
                <a:off x="1699012" y="207418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うしろ</a:t>
                </a: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B7CE164-4F80-F849-8FE5-1A1B8A2082DF}"/>
                  </a:ext>
                </a:extLst>
              </p:cNvPr>
              <p:cNvSpPr txBox="1"/>
              <p:nvPr/>
            </p:nvSpPr>
            <p:spPr>
              <a:xfrm>
                <a:off x="5000795" y="206324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まえ</a:t>
                </a: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ACAA5CEE-3C21-A441-9509-AAD2C26B0CC2}"/>
                  </a:ext>
                </a:extLst>
              </p:cNvPr>
              <p:cNvGrpSpPr/>
              <p:nvPr/>
            </p:nvGrpSpPr>
            <p:grpSpPr>
              <a:xfrm>
                <a:off x="1699012" y="1527915"/>
                <a:ext cx="3960000" cy="1440000"/>
                <a:chOff x="1699012" y="1527915"/>
                <a:chExt cx="3960000" cy="1440000"/>
              </a:xfrm>
            </p:grpSpPr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31610C4-32C6-8A44-9510-51BEED3D4C08}"/>
                    </a:ext>
                  </a:extLst>
                </p:cNvPr>
                <p:cNvSpPr txBox="1"/>
                <p:nvPr/>
              </p:nvSpPr>
              <p:spPr>
                <a:xfrm>
                  <a:off x="3389177" y="2063249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1</a:t>
                  </a:r>
                  <a:r>
                    <a:rPr kumimoji="1"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番</a:t>
                  </a:r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8046A54D-424D-BA41-843B-B6CCCC0F9599}"/>
                    </a:ext>
                  </a:extLst>
                </p:cNvPr>
                <p:cNvSpPr/>
                <p:nvPr/>
              </p:nvSpPr>
              <p:spPr>
                <a:xfrm>
                  <a:off x="1699012" y="1527915"/>
                  <a:ext cx="3960000" cy="1440000"/>
                </a:xfrm>
                <a:prstGeom prst="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13"/>
                </a:p>
              </p:txBody>
            </p:sp>
          </p:grp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1D5BB9F9-E9CF-5E44-9339-FB86B5D91E98}"/>
                </a:ext>
              </a:extLst>
            </p:cNvPr>
            <p:cNvGrpSpPr/>
            <p:nvPr/>
          </p:nvGrpSpPr>
          <p:grpSpPr>
            <a:xfrm>
              <a:off x="1694497" y="1527915"/>
              <a:ext cx="3960000" cy="1440000"/>
              <a:chOff x="1699012" y="1527915"/>
              <a:chExt cx="3960000" cy="1440000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72E36F0-3AFF-254F-9D97-B1BFB1CF0ACC}"/>
                  </a:ext>
                </a:extLst>
              </p:cNvPr>
              <p:cNvSpPr txBox="1"/>
              <p:nvPr/>
            </p:nvSpPr>
            <p:spPr>
              <a:xfrm>
                <a:off x="1699012" y="207418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うしろ</a:t>
                </a: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2B2ADF8-BC16-E847-8A4A-FEB7BE6CB564}"/>
                  </a:ext>
                </a:extLst>
              </p:cNvPr>
              <p:cNvSpPr txBox="1"/>
              <p:nvPr/>
            </p:nvSpPr>
            <p:spPr>
              <a:xfrm>
                <a:off x="5000795" y="206324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まえ</a:t>
                </a: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3A1E1892-A634-2944-8F5A-4FAEE50E0C77}"/>
                  </a:ext>
                </a:extLst>
              </p:cNvPr>
              <p:cNvGrpSpPr/>
              <p:nvPr/>
            </p:nvGrpSpPr>
            <p:grpSpPr>
              <a:xfrm>
                <a:off x="1699012" y="1527915"/>
                <a:ext cx="3960000" cy="1440000"/>
                <a:chOff x="1699012" y="1527915"/>
                <a:chExt cx="3960000" cy="1440000"/>
              </a:xfrm>
            </p:grpSpPr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016051BB-97F8-7245-9294-D05476D036D9}"/>
                    </a:ext>
                  </a:extLst>
                </p:cNvPr>
                <p:cNvSpPr txBox="1"/>
                <p:nvPr/>
              </p:nvSpPr>
              <p:spPr>
                <a:xfrm>
                  <a:off x="3389177" y="2063249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0</a:t>
                  </a:r>
                  <a:r>
                    <a:rPr kumimoji="1"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番</a:t>
                  </a:r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0CB37386-007A-0149-A33F-0762C5DA2136}"/>
                    </a:ext>
                  </a:extLst>
                </p:cNvPr>
                <p:cNvSpPr/>
                <p:nvPr/>
              </p:nvSpPr>
              <p:spPr>
                <a:xfrm>
                  <a:off x="1699012" y="1527915"/>
                  <a:ext cx="3960000" cy="1440000"/>
                </a:xfrm>
                <a:prstGeom prst="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13"/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CCEF35D9-9C2E-D64B-867E-204034DF928F}"/>
                </a:ext>
              </a:extLst>
            </p:cNvPr>
            <p:cNvGrpSpPr/>
            <p:nvPr/>
          </p:nvGrpSpPr>
          <p:grpSpPr>
            <a:xfrm>
              <a:off x="1694497" y="7456096"/>
              <a:ext cx="3960000" cy="1440000"/>
              <a:chOff x="1699012" y="1520295"/>
              <a:chExt cx="3960000" cy="1440000"/>
            </a:xfrm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B74D149-6195-4241-A1C1-DA10726AFF11}"/>
                  </a:ext>
                </a:extLst>
              </p:cNvPr>
              <p:cNvSpPr txBox="1"/>
              <p:nvPr/>
            </p:nvSpPr>
            <p:spPr>
              <a:xfrm>
                <a:off x="1699012" y="207418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うしろ</a:t>
                </a: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4F7BE8B-A06D-EF4F-A050-2B97A61AA007}"/>
                  </a:ext>
                </a:extLst>
              </p:cNvPr>
              <p:cNvSpPr txBox="1"/>
              <p:nvPr/>
            </p:nvSpPr>
            <p:spPr>
              <a:xfrm>
                <a:off x="5000795" y="206324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まえ</a:t>
                </a:r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C54C2771-9F3C-7544-B17C-FE6594734EB2}"/>
                  </a:ext>
                </a:extLst>
              </p:cNvPr>
              <p:cNvGrpSpPr/>
              <p:nvPr/>
            </p:nvGrpSpPr>
            <p:grpSpPr>
              <a:xfrm>
                <a:off x="1699012" y="1520295"/>
                <a:ext cx="3960000" cy="1440000"/>
                <a:chOff x="1699012" y="1520295"/>
                <a:chExt cx="3960000" cy="1440000"/>
              </a:xfrm>
            </p:grpSpPr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5DAE727C-796D-5841-886C-A825E1ED74BE}"/>
                    </a:ext>
                  </a:extLst>
                </p:cNvPr>
                <p:cNvSpPr txBox="1"/>
                <p:nvPr/>
              </p:nvSpPr>
              <p:spPr>
                <a:xfrm>
                  <a:off x="3389177" y="2063249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3</a:t>
                  </a:r>
                  <a:r>
                    <a:rPr kumimoji="1"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番</a:t>
                  </a:r>
                </a:p>
              </p:txBody>
            </p:sp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94447B9A-0749-114D-9E87-82EDE6E4616C}"/>
                    </a:ext>
                  </a:extLst>
                </p:cNvPr>
                <p:cNvSpPr/>
                <p:nvPr/>
              </p:nvSpPr>
              <p:spPr>
                <a:xfrm>
                  <a:off x="1699012" y="1520295"/>
                  <a:ext cx="3960000" cy="1440000"/>
                </a:xfrm>
                <a:prstGeom prst="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13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645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44</Words>
  <Application>Microsoft Macintosh PowerPoint</Application>
  <PresentationFormat>A4 210 x 297 mm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 W3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MatsumotoKotaro</dc:creator>
  <cp:lastModifiedBy>MatsumotoKotaro</cp:lastModifiedBy>
  <cp:revision>22</cp:revision>
  <cp:lastPrinted>2022-07-28T12:18:25Z</cp:lastPrinted>
  <dcterms:created xsi:type="dcterms:W3CDTF">2022-07-28T06:34:31Z</dcterms:created>
  <dcterms:modified xsi:type="dcterms:W3CDTF">2022-07-28T13:06:06Z</dcterms:modified>
</cp:coreProperties>
</file>